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10.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colors4.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charts/style4.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59" r:id="rId6"/>
    <p:sldId id="260" r:id="rId7"/>
    <p:sldId id="277" r:id="rId8"/>
    <p:sldId id="263" r:id="rId9"/>
    <p:sldId id="261" r:id="rId10"/>
    <p:sldId id="265" r:id="rId11"/>
    <p:sldId id="267" r:id="rId12"/>
    <p:sldId id="269" r:id="rId13"/>
    <p:sldId id="289" r:id="rId14"/>
    <p:sldId id="270" r:id="rId15"/>
    <p:sldId id="271" r:id="rId16"/>
    <p:sldId id="272" r:id="rId17"/>
    <p:sldId id="273" r:id="rId18"/>
    <p:sldId id="276"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09" autoAdjust="0"/>
    <p:restoredTop sz="94781" autoAdjust="0"/>
  </p:normalViewPr>
  <p:slideViewPr>
    <p:cSldViewPr snapToGrid="0">
      <p:cViewPr>
        <p:scale>
          <a:sx n="60" d="100"/>
          <a:sy n="60" d="100"/>
        </p:scale>
        <p:origin x="24" y="-54"/>
      </p:cViewPr>
      <p:guideLst>
        <p:guide orient="horz" pos="206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10.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package" Target="../embeddings/Workbook10.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1" Type="http://schemas.openxmlformats.org/officeDocument/2006/relationships/package" Target="../embeddings/Workbook4.xlsx"/></Relationships>
</file>

<file path=ppt/charts/_rels/chart5.xml.rels><?xml version="1.0" encoding="UTF-8" standalone="yes"?>
<Relationships xmlns="http://schemas.openxmlformats.org/package/2006/relationships"><Relationship Id="rId1" Type="http://schemas.openxmlformats.org/officeDocument/2006/relationships/package" Target="../embeddings/Workbook5.xlsx"/></Relationships>
</file>

<file path=ppt/charts/_rels/chart6.xml.rels><?xml version="1.0" encoding="UTF-8" standalone="yes"?>
<Relationships xmlns="http://schemas.openxmlformats.org/package/2006/relationships"><Relationship Id="rId1" Type="http://schemas.openxmlformats.org/officeDocument/2006/relationships/package" Target="../embeddings/Workbook6.xlsx"/></Relationships>
</file>

<file path=ppt/charts/_rels/chart7.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7.xlsx"/></Relationships>
</file>

<file path=ppt/charts/_rels/chart8.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8.xlsx"/></Relationships>
</file>

<file path=ppt/charts/_rels/chart9.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Workbook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effectLst>
              <a:outerShdw blurRad="63500" sx="102000" sy="102000" algn="ctr" rotWithShape="0">
                <a:prstClr val="black">
                  <a:alpha val="40000"/>
                </a:prstClr>
              </a:outerShdw>
            </a:effectLst>
          </c:spPr>
          <c:explosion val="0"/>
          <c:dPt>
            <c:idx val="0"/>
            <c:bubble3D val="0"/>
            <c:spPr>
              <a:pattFill prst="dkHorz">
                <a:fgClr>
                  <a:schemeClr val="bg1">
                    <a:lumMod val="75000"/>
                  </a:schemeClr>
                </a:fgClr>
                <a:bgClr>
                  <a:schemeClr val="bg1"/>
                </a:bgClr>
              </a:pattFill>
              <a:effectLst>
                <a:outerShdw blurRad="63500" sx="102000" sy="102000" algn="ctr" rotWithShape="0">
                  <a:prstClr val="black">
                    <a:alpha val="40000"/>
                  </a:prstClr>
                </a:outerShdw>
              </a:effectLst>
            </c:spPr>
          </c:dPt>
          <c:dPt>
            <c:idx val="1"/>
            <c:bubble3D val="0"/>
            <c:spPr>
              <a:solidFill>
                <a:srgbClr val="00B0F0">
                  <a:alpha val="70000"/>
                </a:srgbClr>
              </a:solidFill>
              <a:effectLst>
                <a:outerShdw blurRad="63500" sx="102000" sy="102000" algn="ctr" rotWithShape="0">
                  <a:prstClr val="black">
                    <a:alpha val="40000"/>
                  </a:prstClr>
                </a:outerShdw>
              </a:effectLst>
            </c:spPr>
          </c:dPt>
          <c:dLbls>
            <c:delete val="1"/>
          </c:dLbls>
          <c:cat>
            <c:strRef>
              <c:f>Sheet1!$A$2:$A$3</c:f>
              <c:strCache>
                <c:ptCount val="2"/>
                <c:pt idx="0">
                  <c:v>第一季度</c:v>
                </c:pt>
                <c:pt idx="1">
                  <c:v>第二季度</c:v>
                </c:pt>
              </c:strCache>
            </c:strRef>
          </c:cat>
          <c:val>
            <c:numRef>
              <c:f>Sheet1!$B$2:$B$3</c:f>
              <c:numCache>
                <c:formatCode>0%</c:formatCode>
                <c:ptCount val="2"/>
                <c:pt idx="0">
                  <c:v>0.4</c:v>
                </c:pt>
                <c:pt idx="1">
                  <c:v>0.6</c:v>
                </c:pt>
              </c:numCache>
            </c:numRef>
          </c:val>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lang="zh-CN" sz="1800">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c:explosion val="0"/>
          <c:dPt>
            <c:idx val="0"/>
            <c:bubble3D val="0"/>
            <c:spPr>
              <a:solidFill>
                <a:schemeClr val="bg1">
                  <a:alpha val="70000"/>
                </a:schemeClr>
              </a:solidFill>
              <a:ln w="19050">
                <a:solidFill>
                  <a:schemeClr val="lt1"/>
                </a:solidFill>
              </a:ln>
              <a:effectLst/>
            </c:spPr>
          </c:dPt>
          <c:dPt>
            <c:idx val="1"/>
            <c:bubble3D val="0"/>
            <c:spPr>
              <a:no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78</c:v>
                </c:pt>
                <c:pt idx="1">
                  <c:v>55</c:v>
                </c:pt>
              </c:numCache>
            </c:numRef>
          </c:val>
        </c:ser>
        <c:dLbls>
          <c:showLegendKey val="0"/>
          <c:showVal val="0"/>
          <c:showCatName val="0"/>
          <c:showSerName val="0"/>
          <c:showPercent val="0"/>
          <c:showBubbleSize val="0"/>
          <c:showLeaderLines val="1"/>
        </c:dLbls>
        <c:firstSliceAng val="0"/>
        <c:holeSize val="83"/>
      </c:doughnutChart>
      <c:spPr>
        <a:noFill/>
        <a:ln>
          <a:noFill/>
        </a:ln>
        <a:effectLst/>
      </c:spPr>
    </c:plotArea>
    <c:plotVisOnly val="1"/>
    <c:dispBlanksAs val="gap"/>
    <c:showDLblsOverMax val="0"/>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pattFill prst="dkHorz">
                <a:fgClr>
                  <a:schemeClr val="bg1">
                    <a:lumMod val="75000"/>
                  </a:schemeClr>
                </a:fgClr>
                <a:bgClr>
                  <a:schemeClr val="bg1"/>
                </a:bgClr>
              </a:pattFill>
            </c:spPr>
          </c:dPt>
          <c:dPt>
            <c:idx val="1"/>
            <c:bubble3D val="0"/>
            <c:spPr>
              <a:solidFill>
                <a:srgbClr val="00B0F0">
                  <a:alpha val="70000"/>
                </a:srgbClr>
              </a:solidFill>
              <a:effectLst>
                <a:outerShdw blurRad="63500" sx="102000" sy="102000" algn="ctr" rotWithShape="0">
                  <a:prstClr val="black">
                    <a:alpha val="40000"/>
                  </a:prstClr>
                </a:outerShdw>
              </a:effectLst>
            </c:spPr>
          </c:dPt>
          <c:dLbls>
            <c:delete val="1"/>
          </c:dLbls>
          <c:cat>
            <c:strRef>
              <c:f>Sheet1!$A$2:$A$3</c:f>
              <c:strCache>
                <c:ptCount val="2"/>
                <c:pt idx="0">
                  <c:v>第一季度</c:v>
                </c:pt>
                <c:pt idx="1">
                  <c:v>第二季度</c:v>
                </c:pt>
              </c:strCache>
            </c:strRef>
          </c:cat>
          <c:val>
            <c:numRef>
              <c:f>Sheet1!$B$2:$B$3</c:f>
              <c:numCache>
                <c:formatCode>0%</c:formatCode>
                <c:ptCount val="2"/>
                <c:pt idx="0">
                  <c:v>0.46</c:v>
                </c:pt>
                <c:pt idx="1">
                  <c:v>0.54</c:v>
                </c:pt>
              </c:numCache>
            </c:numRef>
          </c:val>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lang="zh-CN" sz="1800">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pattFill prst="dkHorz">
                <a:fgClr>
                  <a:schemeClr val="bg1">
                    <a:lumMod val="75000"/>
                  </a:schemeClr>
                </a:fgClr>
                <a:bgClr>
                  <a:schemeClr val="bg1"/>
                </a:bgClr>
              </a:pattFill>
            </c:spPr>
          </c:dPt>
          <c:dPt>
            <c:idx val="1"/>
            <c:bubble3D val="0"/>
            <c:spPr>
              <a:solidFill>
                <a:srgbClr val="39B0E6">
                  <a:alpha val="70000"/>
                </a:srgbClr>
              </a:solidFill>
              <a:effectLst>
                <a:outerShdw blurRad="63500" sx="102000" sy="102000" algn="ctr" rotWithShape="0">
                  <a:prstClr val="black">
                    <a:alpha val="40000"/>
                  </a:prstClr>
                </a:outerShdw>
              </a:effectLst>
            </c:spPr>
          </c:dPt>
          <c:dLbls>
            <c:delete val="1"/>
          </c:dLbls>
          <c:cat>
            <c:strRef>
              <c:f>Sheet1!$A$2:$A$3</c:f>
              <c:strCache>
                <c:ptCount val="2"/>
                <c:pt idx="0">
                  <c:v>第一季度</c:v>
                </c:pt>
                <c:pt idx="1">
                  <c:v>第二季度</c:v>
                </c:pt>
              </c:strCache>
            </c:strRef>
          </c:cat>
          <c:val>
            <c:numRef>
              <c:f>Sheet1!$B$2:$B$3</c:f>
              <c:numCache>
                <c:formatCode>0%</c:formatCode>
                <c:ptCount val="2"/>
                <c:pt idx="0">
                  <c:v>0.15</c:v>
                </c:pt>
                <c:pt idx="1">
                  <c:v>0.85</c:v>
                </c:pt>
              </c:numCache>
            </c:numRef>
          </c:val>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lang="zh-CN" sz="1800">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effectLst>
              <a:outerShdw blurRad="63500" sx="102000" sy="102000" algn="ctr" rotWithShape="0">
                <a:prstClr val="black">
                  <a:alpha val="40000"/>
                </a:prstClr>
              </a:outerShdw>
            </a:effectLst>
          </c:spPr>
          <c:explosion val="0"/>
          <c:dPt>
            <c:idx val="0"/>
            <c:bubble3D val="0"/>
            <c:spPr>
              <a:pattFill prst="dkHorz">
                <a:fgClr>
                  <a:schemeClr val="bg1">
                    <a:lumMod val="75000"/>
                  </a:schemeClr>
                </a:fgClr>
                <a:bgClr>
                  <a:schemeClr val="bg1"/>
                </a:bgClr>
              </a:pattFill>
              <a:effectLst>
                <a:outerShdw blurRad="63500" sx="102000" sy="102000" algn="ctr" rotWithShape="0">
                  <a:prstClr val="black">
                    <a:alpha val="40000"/>
                  </a:prstClr>
                </a:outerShdw>
              </a:effectLst>
            </c:spPr>
          </c:dPt>
          <c:dPt>
            <c:idx val="1"/>
            <c:bubble3D val="0"/>
            <c:spPr>
              <a:solidFill>
                <a:srgbClr val="00B0F0">
                  <a:alpha val="70000"/>
                </a:srgbClr>
              </a:solidFill>
              <a:effectLst>
                <a:outerShdw blurRad="63500" sx="102000" sy="102000" algn="ctr" rotWithShape="0">
                  <a:prstClr val="black">
                    <a:alpha val="40000"/>
                  </a:prstClr>
                </a:outerShdw>
              </a:effectLst>
            </c:spPr>
          </c:dPt>
          <c:dLbls>
            <c:delete val="1"/>
          </c:dLbls>
          <c:cat>
            <c:strRef>
              <c:f>Sheet1!$A$2:$A$3</c:f>
              <c:strCache>
                <c:ptCount val="2"/>
                <c:pt idx="0">
                  <c:v>第一季度</c:v>
                </c:pt>
                <c:pt idx="1">
                  <c:v>第二季度</c:v>
                </c:pt>
              </c:strCache>
            </c:strRef>
          </c:cat>
          <c:val>
            <c:numRef>
              <c:f>Sheet1!$B$2:$B$3</c:f>
              <c:numCache>
                <c:formatCode>0%</c:formatCode>
                <c:ptCount val="2"/>
                <c:pt idx="0">
                  <c:v>0.4</c:v>
                </c:pt>
                <c:pt idx="1">
                  <c:v>0.6</c:v>
                </c:pt>
              </c:numCache>
            </c:numRef>
          </c:val>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lang="zh-CN" sz="1800">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pattFill prst="dkHorz">
                <a:fgClr>
                  <a:schemeClr val="bg1">
                    <a:lumMod val="75000"/>
                  </a:schemeClr>
                </a:fgClr>
                <a:bgClr>
                  <a:schemeClr val="bg1"/>
                </a:bgClr>
              </a:pattFill>
            </c:spPr>
          </c:dPt>
          <c:dPt>
            <c:idx val="1"/>
            <c:bubble3D val="0"/>
            <c:spPr>
              <a:solidFill>
                <a:srgbClr val="00B0F0">
                  <a:alpha val="70000"/>
                </a:srgbClr>
              </a:solidFill>
              <a:effectLst>
                <a:outerShdw blurRad="63500" sx="102000" sy="102000" algn="ctr" rotWithShape="0">
                  <a:prstClr val="black">
                    <a:alpha val="40000"/>
                  </a:prstClr>
                </a:outerShdw>
              </a:effectLst>
            </c:spPr>
          </c:dPt>
          <c:dLbls>
            <c:delete val="1"/>
          </c:dLbls>
          <c:cat>
            <c:strRef>
              <c:f>Sheet1!$A$2:$A$3</c:f>
              <c:strCache>
                <c:ptCount val="2"/>
                <c:pt idx="0">
                  <c:v>第一季度</c:v>
                </c:pt>
                <c:pt idx="1">
                  <c:v>第二季度</c:v>
                </c:pt>
              </c:strCache>
            </c:strRef>
          </c:cat>
          <c:val>
            <c:numRef>
              <c:f>Sheet1!$B$2:$B$3</c:f>
              <c:numCache>
                <c:formatCode>0%</c:formatCode>
                <c:ptCount val="2"/>
                <c:pt idx="0">
                  <c:v>0.46</c:v>
                </c:pt>
                <c:pt idx="1">
                  <c:v>0.54</c:v>
                </c:pt>
              </c:numCache>
            </c:numRef>
          </c:val>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lang="zh-CN" sz="1800">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explosion val="0"/>
          <c:dPt>
            <c:idx val="0"/>
            <c:bubble3D val="0"/>
            <c:spPr>
              <a:pattFill prst="dkHorz">
                <a:fgClr>
                  <a:schemeClr val="bg1">
                    <a:lumMod val="75000"/>
                  </a:schemeClr>
                </a:fgClr>
                <a:bgClr>
                  <a:schemeClr val="bg1"/>
                </a:bgClr>
              </a:pattFill>
            </c:spPr>
          </c:dPt>
          <c:dPt>
            <c:idx val="1"/>
            <c:bubble3D val="0"/>
            <c:spPr>
              <a:solidFill>
                <a:srgbClr val="39B0E6">
                  <a:alpha val="70000"/>
                </a:srgbClr>
              </a:solidFill>
              <a:effectLst>
                <a:outerShdw blurRad="63500" sx="102000" sy="102000" algn="ctr" rotWithShape="0">
                  <a:prstClr val="black">
                    <a:alpha val="40000"/>
                  </a:prstClr>
                </a:outerShdw>
              </a:effectLst>
            </c:spPr>
          </c:dPt>
          <c:dLbls>
            <c:delete val="1"/>
          </c:dLbls>
          <c:cat>
            <c:strRef>
              <c:f>Sheet1!$A$2:$A$3</c:f>
              <c:strCache>
                <c:ptCount val="2"/>
                <c:pt idx="0">
                  <c:v>第一季度</c:v>
                </c:pt>
                <c:pt idx="1">
                  <c:v>第二季度</c:v>
                </c:pt>
              </c:strCache>
            </c:strRef>
          </c:cat>
          <c:val>
            <c:numRef>
              <c:f>Sheet1!$B$2:$B$3</c:f>
              <c:numCache>
                <c:formatCode>0%</c:formatCode>
                <c:ptCount val="2"/>
                <c:pt idx="0">
                  <c:v>0.15</c:v>
                </c:pt>
                <c:pt idx="1">
                  <c:v>0.85</c:v>
                </c:pt>
              </c:numCache>
            </c:numRef>
          </c:val>
        </c:ser>
        <c:dLbls>
          <c:showLegendKey val="0"/>
          <c:showVal val="0"/>
          <c:showCatName val="0"/>
          <c:showSerName val="0"/>
          <c:showPercent val="0"/>
          <c:showBubbleSize val="0"/>
          <c:showLeaderLines val="1"/>
        </c:dLbls>
        <c:firstSliceAng val="0"/>
        <c:holeSize val="50"/>
      </c:doughnutChart>
    </c:plotArea>
    <c:plotVisOnly val="1"/>
    <c:dispBlanksAs val="gap"/>
    <c:showDLblsOverMax val="0"/>
  </c:chart>
  <c:txPr>
    <a:bodyPr/>
    <a:lstStyle/>
    <a:p>
      <a:pPr>
        <a:defRPr lang="zh-CN" sz="1800">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c:explosion val="0"/>
          <c:dPt>
            <c:idx val="0"/>
            <c:bubble3D val="0"/>
            <c:spPr>
              <a:solidFill>
                <a:schemeClr val="bg1">
                  <a:alpha val="70000"/>
                </a:schemeClr>
              </a:solidFill>
              <a:ln w="19050">
                <a:solidFill>
                  <a:schemeClr val="lt1"/>
                </a:solidFill>
              </a:ln>
              <a:effectLst/>
            </c:spPr>
          </c:dPt>
          <c:dPt>
            <c:idx val="1"/>
            <c:bubble3D val="0"/>
            <c:spPr>
              <a:no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45</c:v>
                </c:pt>
                <c:pt idx="1">
                  <c:v>55</c:v>
                </c:pt>
              </c:numCache>
            </c:numRef>
          </c:val>
        </c:ser>
        <c:dLbls>
          <c:showLegendKey val="0"/>
          <c:showVal val="0"/>
          <c:showCatName val="0"/>
          <c:showSerName val="0"/>
          <c:showPercent val="0"/>
          <c:showBubbleSize val="0"/>
          <c:showLeaderLines val="1"/>
        </c:dLbls>
        <c:firstSliceAng val="0"/>
        <c:holeSize val="83"/>
      </c:doughnutChart>
      <c:spPr>
        <a:noFill/>
        <a:ln>
          <a:noFill/>
        </a:ln>
        <a:effectLst/>
      </c:spPr>
    </c:plotArea>
    <c:plotVisOnly val="1"/>
    <c:dispBlanksAs val="gap"/>
    <c:showDLblsOverMax val="0"/>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c:explosion val="0"/>
          <c:dPt>
            <c:idx val="0"/>
            <c:bubble3D val="0"/>
            <c:spPr>
              <a:solidFill>
                <a:schemeClr val="bg1">
                  <a:alpha val="70000"/>
                </a:schemeClr>
              </a:solidFill>
              <a:ln w="19050">
                <a:solidFill>
                  <a:schemeClr val="lt1"/>
                </a:solidFill>
              </a:ln>
              <a:effectLst/>
            </c:spPr>
          </c:dPt>
          <c:dPt>
            <c:idx val="1"/>
            <c:bubble3D val="0"/>
            <c:spPr>
              <a:no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66</c:v>
                </c:pt>
                <c:pt idx="1">
                  <c:v>44</c:v>
                </c:pt>
              </c:numCache>
            </c:numRef>
          </c:val>
        </c:ser>
        <c:dLbls>
          <c:showLegendKey val="0"/>
          <c:showVal val="0"/>
          <c:showCatName val="0"/>
          <c:showSerName val="0"/>
          <c:showPercent val="0"/>
          <c:showBubbleSize val="0"/>
          <c:showLeaderLines val="1"/>
        </c:dLbls>
        <c:firstSliceAng val="0"/>
        <c:holeSize val="83"/>
      </c:doughnutChart>
      <c:spPr>
        <a:noFill/>
        <a:ln>
          <a:noFill/>
        </a:ln>
        <a:effectLst/>
      </c:spPr>
    </c:plotArea>
    <c:plotVisOnly val="1"/>
    <c:dispBlanksAs val="gap"/>
    <c:showDLblsOverMax val="0"/>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c:explosion val="0"/>
          <c:dPt>
            <c:idx val="0"/>
            <c:bubble3D val="0"/>
            <c:spPr>
              <a:solidFill>
                <a:schemeClr val="bg1">
                  <a:alpha val="70000"/>
                </a:schemeClr>
              </a:solidFill>
              <a:ln w="19050">
                <a:solidFill>
                  <a:schemeClr val="lt1"/>
                </a:solidFill>
              </a:ln>
              <a:effectLst/>
            </c:spPr>
          </c:dPt>
          <c:dPt>
            <c:idx val="1"/>
            <c:bubble3D val="0"/>
            <c:spPr>
              <a:noFill/>
              <a:ln w="19050">
                <a:solidFill>
                  <a:schemeClr val="lt1"/>
                </a:solid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58</c:v>
                </c:pt>
                <c:pt idx="1">
                  <c:v>42</c:v>
                </c:pt>
              </c:numCache>
            </c:numRef>
          </c:val>
        </c:ser>
        <c:dLbls>
          <c:showLegendKey val="0"/>
          <c:showVal val="0"/>
          <c:showCatName val="0"/>
          <c:showSerName val="0"/>
          <c:showPercent val="0"/>
          <c:showBubbleSize val="0"/>
          <c:showLeaderLines val="1"/>
        </c:dLbls>
        <c:firstSliceAng val="0"/>
        <c:holeSize val="83"/>
      </c:doughnutChart>
      <c:spPr>
        <a:noFill/>
        <a:ln w="25400">
          <a:noFill/>
        </a:ln>
        <a:effectLst/>
      </c:spPr>
    </c:plotArea>
    <c:plotVisOnly val="1"/>
    <c:dispBlanksAs val="gap"/>
    <c:showDLblsOverMax val="0"/>
  </c:chart>
  <c:spPr>
    <a:noFill/>
    <a:ln>
      <a:noFill/>
    </a:ln>
    <a:effectLst/>
  </c:spPr>
  <c:txPr>
    <a:bodyPr/>
    <a:lstStyle/>
    <a:p>
      <a:pPr>
        <a:defRPr lang="zh-CN">
          <a:latin typeface="微软雅黑" panose="020B0503020204020204" pitchFamily="34" charset="-122"/>
          <a:ea typeface="微软雅黑" panose="020B0503020204020204" pitchFamily="34" charset="-122"/>
          <a:sym typeface="微软雅黑" panose="020B0503020204020204" pitchFamily="34" charset="-122"/>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C4E810-ADB0-49DD-9B26-3C7F4F85996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5A0847-D61D-486E-9A21-B9FD771B0B0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35A1757-239D-4FD2-A024-2726CA9A8BAC}" type="slidenum">
              <a:rPr lang="zh-CN" altLang="en-US" smtClean="0">
                <a:solidFill>
                  <a:prstClr val="black"/>
                </a:solidFill>
                <a:latin typeface="等线" panose="020F0502020204030204"/>
              </a:rPr>
            </a:fld>
            <a:endParaRPr lang="zh-CN" altLang="en-US">
              <a:solidFill>
                <a:prstClr val="black"/>
              </a:solidFill>
              <a:latin typeface="等线" panose="020F0502020204030204"/>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stretch>
            <a:fillRect/>
          </a:stretch>
        </p:blipFill>
        <p:spPr>
          <a:xfrm>
            <a:off x="0" y="0"/>
            <a:ext cx="12191999" cy="6858000"/>
          </a:xfrm>
          <a:prstGeom prst="rect">
            <a:avLst/>
          </a:prstGeom>
        </p:spPr>
      </p:pic>
      <p:sp>
        <p:nvSpPr>
          <p:cNvPr id="4" name="矩形 3"/>
          <p:cNvSpPr/>
          <p:nvPr userDrawn="1"/>
        </p:nvSpPr>
        <p:spPr>
          <a:xfrm>
            <a:off x="-1" y="-297"/>
            <a:ext cx="12217443" cy="6858297"/>
          </a:xfrm>
          <a:prstGeom prst="rect">
            <a:avLst/>
          </a:prstGeom>
          <a:solidFill>
            <a:srgbClr val="00B0F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3.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jpeg"/><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11.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2.jpeg"/><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chart" Target="../charts/chart4.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2.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8" Type="http://schemas.openxmlformats.org/officeDocument/2006/relationships/notesSlide" Target="../notesSlides/notesSlide10.xml"/><Relationship Id="rId7"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2.jpeg"/><Relationship Id="rId4" Type="http://schemas.openxmlformats.org/officeDocument/2006/relationships/chart" Target="../charts/chart10.xml"/><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chart" Target="../charts/chart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hyperlink" Target="http://api.openweathermap.org/data/2.5/forecast?q=beijing,cn&amp;mode=xml&amp;APPID=6aca3ba66b44ae7c4c78b3cedd7dc84e" TargetMode="Externa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7" name="矩形 6"/>
          <p:cNvSpPr/>
          <p:nvPr/>
        </p:nvSpPr>
        <p:spPr>
          <a:xfrm>
            <a:off x="2566988" y="2319074"/>
            <a:ext cx="7058025" cy="1381389"/>
          </a:xfrm>
          <a:prstGeom prst="rect">
            <a:avLst/>
          </a:pr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 name="文本框 7"/>
          <p:cNvSpPr txBox="1"/>
          <p:nvPr/>
        </p:nvSpPr>
        <p:spPr>
          <a:xfrm>
            <a:off x="2880406" y="2040272"/>
            <a:ext cx="6431189" cy="1938992"/>
          </a:xfrm>
          <a:prstGeom prst="rect">
            <a:avLst/>
          </a:prstGeom>
          <a:noFill/>
        </p:spPr>
        <p:txBody>
          <a:bodyPr wrap="square" rtlCol="0">
            <a:spAutoFit/>
          </a:bodyPr>
          <a:lstStyle/>
          <a:p>
            <a:pPr>
              <a:defRPr/>
            </a:pPr>
            <a:r>
              <a:rPr lang="zh-CN" altLang="en-US" sz="60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未来</a:t>
            </a:r>
            <a:r>
              <a:rPr lang="en-US" altLang="zh-CN" sz="60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5</a:t>
            </a:r>
            <a:r>
              <a:rPr lang="zh-CN" altLang="en-US" sz="60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天天气预测项目</a:t>
            </a:r>
            <a:r>
              <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答辩</a:t>
            </a:r>
            <a:endPar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pic>
        <p:nvPicPr>
          <p:cNvPr id="2" name="Bright Awakening">
            <a:hlinkClick r:id="" action="ppaction://media"/>
          </p:cNvPr>
          <p:cNvPicPr>
            <a:picLocks noChangeAspect="1"/>
          </p:cNvPicPr>
          <p:nvPr>
            <a:audioFile r:link="rId2"/>
            <p:extLst>
              <p:ext uri="{DAA4B4D4-6D71-4841-9C94-3DE7FCFB9230}">
                <p14:media xmlns:p14="http://schemas.microsoft.com/office/powerpoint/2010/main" r:embed="rId3">
                  <p14:fade in="5000.000000" out="5000.000000"/>
                </p14:media>
              </p:ext>
            </p:extLst>
          </p:nvPr>
        </p:nvPicPr>
        <p:blipFill>
          <a:blip r:embed="rId4"/>
          <a:stretch>
            <a:fillRect/>
          </a:stretch>
        </p:blipFill>
        <p:spPr>
          <a:xfrm>
            <a:off x="11156190" y="207428"/>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4">
            <a:lum/>
          </a:blip>
          <a:srcRect/>
          <a:stretch>
            <a:fillRect t="-6000" b="-6000"/>
          </a:stretch>
        </a:blipFill>
        <a:effectLst/>
      </p:bgPr>
    </p:bg>
    <p:spTree>
      <p:nvGrpSpPr>
        <p:cNvPr id="1" name=""/>
        <p:cNvGrpSpPr/>
        <p:nvPr/>
      </p:nvGrpSpPr>
      <p:grpSpPr>
        <a:xfrm>
          <a:off x="0" y="0"/>
          <a:ext cx="0" cy="0"/>
          <a:chOff x="0" y="0"/>
          <a:chExt cx="0" cy="0"/>
        </a:xfrm>
      </p:grpSpPr>
      <p:grpSp>
        <p:nvGrpSpPr>
          <p:cNvPr id="8" name="组合 7"/>
          <p:cNvGrpSpPr/>
          <p:nvPr/>
        </p:nvGrpSpPr>
        <p:grpSpPr>
          <a:xfrm>
            <a:off x="432543" y="1730794"/>
            <a:ext cx="11326915" cy="3102463"/>
            <a:chOff x="1366528" y="3540933"/>
            <a:chExt cx="9289032" cy="2544283"/>
          </a:xfrm>
        </p:grpSpPr>
        <p:graphicFrame>
          <p:nvGraphicFramePr>
            <p:cNvPr id="2" name="图表 1"/>
            <p:cNvGraphicFramePr/>
            <p:nvPr/>
          </p:nvGraphicFramePr>
          <p:xfrm>
            <a:off x="1366528" y="3540933"/>
            <a:ext cx="3816424" cy="2544283"/>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3" name="图表 2"/>
            <p:cNvGraphicFramePr/>
            <p:nvPr/>
          </p:nvGraphicFramePr>
          <p:xfrm>
            <a:off x="4102832" y="3540933"/>
            <a:ext cx="3816424" cy="254428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图表 3"/>
            <p:cNvGraphicFramePr/>
            <p:nvPr/>
          </p:nvGraphicFramePr>
          <p:xfrm>
            <a:off x="6839136" y="3540933"/>
            <a:ext cx="3816424" cy="2544283"/>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7"/>
            <p:cNvSpPr txBox="1"/>
            <p:nvPr/>
          </p:nvSpPr>
          <p:spPr>
            <a:xfrm>
              <a:off x="5651512" y="4489909"/>
              <a:ext cx="720080" cy="530046"/>
            </a:xfrm>
            <a:prstGeom prst="rect">
              <a:avLst/>
            </a:prstGeom>
            <a:noFill/>
          </p:spPr>
          <p:txBody>
            <a:bodyPr wrap="square" rtlCol="0">
              <a:spAutoFit/>
            </a:bodyPr>
            <a:lstStyle/>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54%</a:t>
              </a:r>
              <a:endPar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46%</a:t>
              </a:r>
              <a:endParaRPr lang="zh-CN"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0" name="文本框 9"/>
          <p:cNvSpPr txBox="1"/>
          <p:nvPr/>
        </p:nvSpPr>
        <p:spPr>
          <a:xfrm>
            <a:off x="4894164" y="4996342"/>
            <a:ext cx="2403674" cy="830997"/>
          </a:xfrm>
          <a:prstGeom prst="rect">
            <a:avLst/>
          </a:prstGeom>
          <a:noFill/>
        </p:spPr>
        <p:txBody>
          <a:bodyPr wrap="square" rtlCol="0">
            <a:spAutoFit/>
          </a:bodyPr>
          <a:lstStyle/>
          <a:p>
            <a:pPr algn="just">
              <a:defRPr/>
            </a:pPr>
            <a:r>
              <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rPr>
              <a:t>Add your text here and write down your ideas here </a:t>
            </a:r>
            <a:endPar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endParaRPr>
          </a:p>
          <a:p>
            <a:pPr algn="just">
              <a:defRPr/>
            </a:pPr>
            <a:r>
              <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rPr>
              <a:t>add your text here and write down your ideas here</a:t>
            </a:r>
            <a:endParaRPr lang="en-US" altLang="zh-CN" sz="1200" dirty="0">
              <a:solidFill>
                <a:prstClr val="white">
                  <a:lumMod val="95000"/>
                </a:prst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3</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13" name="组合 12"/>
          <p:cNvGrpSpPr/>
          <p:nvPr/>
        </p:nvGrpSpPr>
        <p:grpSpPr>
          <a:xfrm>
            <a:off x="308349" y="320707"/>
            <a:ext cx="669551" cy="669551"/>
            <a:chOff x="7814887" y="2492470"/>
            <a:chExt cx="669551" cy="669551"/>
          </a:xfrm>
        </p:grpSpPr>
        <p:sp>
          <p:nvSpPr>
            <p:cNvPr id="14" name="椭圆 13"/>
            <p:cNvSpPr/>
            <p:nvPr/>
          </p:nvSpPr>
          <p:spPr>
            <a:xfrm>
              <a:off x="7814887"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16" name="图片 15"/>
          <p:cNvPicPr>
            <a:picLocks noChangeAspect="1"/>
          </p:cNvPicPr>
          <p:nvPr/>
        </p:nvPicPr>
        <p:blipFill>
          <a:blip r:embed="rId5"/>
          <a:stretch>
            <a:fillRect/>
          </a:stretch>
        </p:blipFill>
        <p:spPr>
          <a:xfrm>
            <a:off x="2738755" y="633730"/>
            <a:ext cx="6714490" cy="55905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175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6000" b="-6000"/>
          </a:stretch>
        </a:blipFill>
        <a:effectLst/>
      </p:bgPr>
    </p:bg>
    <p:spTree>
      <p:nvGrpSpPr>
        <p:cNvPr id="1" name=""/>
        <p:cNvGrpSpPr/>
        <p:nvPr/>
      </p:nvGrpSpPr>
      <p:grpSpPr>
        <a:xfrm>
          <a:off x="0" y="0"/>
          <a:ext cx="0" cy="0"/>
          <a:chOff x="0" y="0"/>
          <a:chExt cx="0" cy="0"/>
        </a:xfrm>
      </p:grpSpPr>
      <p:grpSp>
        <p:nvGrpSpPr>
          <p:cNvPr id="8" name="组合 7"/>
          <p:cNvGrpSpPr/>
          <p:nvPr/>
        </p:nvGrpSpPr>
        <p:grpSpPr>
          <a:xfrm>
            <a:off x="432543" y="1730794"/>
            <a:ext cx="11326915" cy="3102463"/>
            <a:chOff x="1366528" y="3540933"/>
            <a:chExt cx="9289032" cy="2544283"/>
          </a:xfrm>
        </p:grpSpPr>
        <p:graphicFrame>
          <p:nvGraphicFramePr>
            <p:cNvPr id="2" name="图表 1"/>
            <p:cNvGraphicFramePr/>
            <p:nvPr/>
          </p:nvGraphicFramePr>
          <p:xfrm>
            <a:off x="1366528" y="3540933"/>
            <a:ext cx="3816424" cy="2544283"/>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3" name="图表 2"/>
            <p:cNvGraphicFramePr/>
            <p:nvPr/>
          </p:nvGraphicFramePr>
          <p:xfrm>
            <a:off x="4102832" y="3540933"/>
            <a:ext cx="3816424" cy="254428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图表 3"/>
            <p:cNvGraphicFramePr/>
            <p:nvPr/>
          </p:nvGraphicFramePr>
          <p:xfrm>
            <a:off x="6839136" y="3540933"/>
            <a:ext cx="3816424" cy="2544283"/>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7"/>
            <p:cNvSpPr txBox="1"/>
            <p:nvPr/>
          </p:nvSpPr>
          <p:spPr>
            <a:xfrm>
              <a:off x="5651512" y="4489909"/>
              <a:ext cx="720080" cy="530046"/>
            </a:xfrm>
            <a:prstGeom prst="rect">
              <a:avLst/>
            </a:prstGeom>
            <a:noFill/>
          </p:spPr>
          <p:txBody>
            <a:bodyPr wrap="square" rtlCol="0">
              <a:spAutoFit/>
            </a:bodyPr>
            <a:lstStyle/>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54%</a:t>
              </a:r>
              <a:endPar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a:p>
              <a:pPr algn="ctr"/>
              <a:r>
                <a:rPr lang="en-US" altLang="zh-CN"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rPr>
                <a:t>46%</a:t>
              </a:r>
              <a:endParaRPr lang="zh-CN"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2" name="文本框 11"/>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3</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13" name="组合 12"/>
          <p:cNvGrpSpPr/>
          <p:nvPr/>
        </p:nvGrpSpPr>
        <p:grpSpPr>
          <a:xfrm>
            <a:off x="308349" y="320707"/>
            <a:ext cx="669551" cy="669551"/>
            <a:chOff x="7814887" y="2492470"/>
            <a:chExt cx="669551" cy="669551"/>
          </a:xfrm>
        </p:grpSpPr>
        <p:sp>
          <p:nvSpPr>
            <p:cNvPr id="14" name="椭圆 13"/>
            <p:cNvSpPr/>
            <p:nvPr/>
          </p:nvSpPr>
          <p:spPr>
            <a:xfrm>
              <a:off x="7814887"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pic>
        <p:nvPicPr>
          <p:cNvPr id="5" name="图片 4"/>
          <p:cNvPicPr>
            <a:picLocks noChangeAspect="1"/>
          </p:cNvPicPr>
          <p:nvPr/>
        </p:nvPicPr>
        <p:blipFill>
          <a:blip r:embed="rId5"/>
          <a:stretch>
            <a:fillRect/>
          </a:stretch>
        </p:blipFill>
        <p:spPr>
          <a:xfrm>
            <a:off x="2586355" y="1319530"/>
            <a:ext cx="7019290" cy="42189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14" name="文本框 13"/>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3</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15" name="组合 14"/>
          <p:cNvGrpSpPr/>
          <p:nvPr/>
        </p:nvGrpSpPr>
        <p:grpSpPr>
          <a:xfrm>
            <a:off x="308349" y="320707"/>
            <a:ext cx="669551" cy="669551"/>
            <a:chOff x="7814887" y="2492470"/>
            <a:chExt cx="669551" cy="669551"/>
          </a:xfrm>
        </p:grpSpPr>
        <p:sp>
          <p:nvSpPr>
            <p:cNvPr id="16" name="椭圆 15"/>
            <p:cNvSpPr/>
            <p:nvPr/>
          </p:nvSpPr>
          <p:spPr>
            <a:xfrm>
              <a:off x="7814887"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31" name="组合 30"/>
          <p:cNvGrpSpPr/>
          <p:nvPr/>
        </p:nvGrpSpPr>
        <p:grpSpPr>
          <a:xfrm>
            <a:off x="654661" y="2004531"/>
            <a:ext cx="5149030" cy="4163388"/>
            <a:chOff x="1780718" y="194343"/>
            <a:chExt cx="7918857" cy="6403009"/>
          </a:xfrm>
          <a:solidFill>
            <a:schemeClr val="bg1"/>
          </a:solidFill>
        </p:grpSpPr>
        <p:sp>
          <p:nvSpPr>
            <p:cNvPr id="32" name="Freeform 8"/>
            <p:cNvSpPr/>
            <p:nvPr/>
          </p:nvSpPr>
          <p:spPr bwMode="auto">
            <a:xfrm>
              <a:off x="6720109" y="6284178"/>
              <a:ext cx="386286" cy="313174"/>
            </a:xfrm>
            <a:custGeom>
              <a:avLst/>
              <a:gdLst>
                <a:gd name="T0" fmla="*/ 82 w 244"/>
                <a:gd name="T1" fmla="*/ 202 h 202"/>
                <a:gd name="T2" fmla="*/ 82 w 244"/>
                <a:gd name="T3" fmla="*/ 202 h 202"/>
                <a:gd name="T4" fmla="*/ 22 w 244"/>
                <a:gd name="T5" fmla="*/ 182 h 202"/>
                <a:gd name="T6" fmla="*/ 22 w 244"/>
                <a:gd name="T7" fmla="*/ 182 h 202"/>
                <a:gd name="T8" fmla="*/ 12 w 244"/>
                <a:gd name="T9" fmla="*/ 174 h 202"/>
                <a:gd name="T10" fmla="*/ 6 w 244"/>
                <a:gd name="T11" fmla="*/ 166 h 202"/>
                <a:gd name="T12" fmla="*/ 0 w 244"/>
                <a:gd name="T13" fmla="*/ 158 h 202"/>
                <a:gd name="T14" fmla="*/ 0 w 244"/>
                <a:gd name="T15" fmla="*/ 150 h 202"/>
                <a:gd name="T16" fmla="*/ 0 w 244"/>
                <a:gd name="T17" fmla="*/ 132 h 202"/>
                <a:gd name="T18" fmla="*/ 0 w 244"/>
                <a:gd name="T19" fmla="*/ 114 h 202"/>
                <a:gd name="T20" fmla="*/ 0 w 244"/>
                <a:gd name="T21" fmla="*/ 114 h 202"/>
                <a:gd name="T22" fmla="*/ 2 w 244"/>
                <a:gd name="T23" fmla="*/ 94 h 202"/>
                <a:gd name="T24" fmla="*/ 4 w 244"/>
                <a:gd name="T25" fmla="*/ 90 h 202"/>
                <a:gd name="T26" fmla="*/ 6 w 244"/>
                <a:gd name="T27" fmla="*/ 86 h 202"/>
                <a:gd name="T28" fmla="*/ 8 w 244"/>
                <a:gd name="T29" fmla="*/ 84 h 202"/>
                <a:gd name="T30" fmla="*/ 14 w 244"/>
                <a:gd name="T31" fmla="*/ 82 h 202"/>
                <a:gd name="T32" fmla="*/ 30 w 244"/>
                <a:gd name="T33" fmla="*/ 78 h 202"/>
                <a:gd name="T34" fmla="*/ 30 w 244"/>
                <a:gd name="T35" fmla="*/ 78 h 202"/>
                <a:gd name="T36" fmla="*/ 42 w 244"/>
                <a:gd name="T37" fmla="*/ 68 h 202"/>
                <a:gd name="T38" fmla="*/ 42 w 244"/>
                <a:gd name="T39" fmla="*/ 68 h 202"/>
                <a:gd name="T40" fmla="*/ 44 w 244"/>
                <a:gd name="T41" fmla="*/ 32 h 202"/>
                <a:gd name="T42" fmla="*/ 44 w 244"/>
                <a:gd name="T43" fmla="*/ 32 h 202"/>
                <a:gd name="T44" fmla="*/ 48 w 244"/>
                <a:gd name="T45" fmla="*/ 30 h 202"/>
                <a:gd name="T46" fmla="*/ 48 w 244"/>
                <a:gd name="T47" fmla="*/ 30 h 202"/>
                <a:gd name="T48" fmla="*/ 64 w 244"/>
                <a:gd name="T49" fmla="*/ 34 h 202"/>
                <a:gd name="T50" fmla="*/ 74 w 244"/>
                <a:gd name="T51" fmla="*/ 34 h 202"/>
                <a:gd name="T52" fmla="*/ 84 w 244"/>
                <a:gd name="T53" fmla="*/ 34 h 202"/>
                <a:gd name="T54" fmla="*/ 84 w 244"/>
                <a:gd name="T55" fmla="*/ 34 h 202"/>
                <a:gd name="T56" fmla="*/ 134 w 244"/>
                <a:gd name="T57" fmla="*/ 6 h 202"/>
                <a:gd name="T58" fmla="*/ 134 w 244"/>
                <a:gd name="T59" fmla="*/ 6 h 202"/>
                <a:gd name="T60" fmla="*/ 218 w 244"/>
                <a:gd name="T61" fmla="*/ 0 h 202"/>
                <a:gd name="T62" fmla="*/ 218 w 244"/>
                <a:gd name="T63" fmla="*/ 0 h 202"/>
                <a:gd name="T64" fmla="*/ 224 w 244"/>
                <a:gd name="T65" fmla="*/ 4 h 202"/>
                <a:gd name="T66" fmla="*/ 234 w 244"/>
                <a:gd name="T67" fmla="*/ 12 h 202"/>
                <a:gd name="T68" fmla="*/ 238 w 244"/>
                <a:gd name="T69" fmla="*/ 16 h 202"/>
                <a:gd name="T70" fmla="*/ 240 w 244"/>
                <a:gd name="T71" fmla="*/ 22 h 202"/>
                <a:gd name="T72" fmla="*/ 244 w 244"/>
                <a:gd name="T73" fmla="*/ 28 h 202"/>
                <a:gd name="T74" fmla="*/ 244 w 244"/>
                <a:gd name="T75" fmla="*/ 36 h 202"/>
                <a:gd name="T76" fmla="*/ 244 w 244"/>
                <a:gd name="T77" fmla="*/ 36 h 202"/>
                <a:gd name="T78" fmla="*/ 232 w 244"/>
                <a:gd name="T79" fmla="*/ 56 h 202"/>
                <a:gd name="T80" fmla="*/ 224 w 244"/>
                <a:gd name="T81" fmla="*/ 66 h 202"/>
                <a:gd name="T82" fmla="*/ 216 w 244"/>
                <a:gd name="T83" fmla="*/ 74 h 202"/>
                <a:gd name="T84" fmla="*/ 216 w 244"/>
                <a:gd name="T85" fmla="*/ 74 h 202"/>
                <a:gd name="T86" fmla="*/ 210 w 244"/>
                <a:gd name="T87" fmla="*/ 90 h 202"/>
                <a:gd name="T88" fmla="*/ 202 w 244"/>
                <a:gd name="T89" fmla="*/ 106 h 202"/>
                <a:gd name="T90" fmla="*/ 194 w 244"/>
                <a:gd name="T91" fmla="*/ 122 h 202"/>
                <a:gd name="T92" fmla="*/ 188 w 244"/>
                <a:gd name="T93" fmla="*/ 142 h 202"/>
                <a:gd name="T94" fmla="*/ 188 w 244"/>
                <a:gd name="T95" fmla="*/ 142 h 202"/>
                <a:gd name="T96" fmla="*/ 98 w 244"/>
                <a:gd name="T97" fmla="*/ 198 h 202"/>
                <a:gd name="T98" fmla="*/ 98 w 244"/>
                <a:gd name="T99" fmla="*/ 198 h 202"/>
                <a:gd name="T100" fmla="*/ 90 w 244"/>
                <a:gd name="T101" fmla="*/ 200 h 202"/>
                <a:gd name="T102" fmla="*/ 82 w 244"/>
                <a:gd name="T103" fmla="*/ 202 h 202"/>
                <a:gd name="T104" fmla="*/ 82 w 244"/>
                <a:gd name="T105" fmla="*/ 20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44" h="202">
                  <a:moveTo>
                    <a:pt x="82" y="202"/>
                  </a:moveTo>
                  <a:lnTo>
                    <a:pt x="82" y="202"/>
                  </a:lnTo>
                  <a:lnTo>
                    <a:pt x="22" y="182"/>
                  </a:lnTo>
                  <a:lnTo>
                    <a:pt x="22" y="182"/>
                  </a:lnTo>
                  <a:lnTo>
                    <a:pt x="12" y="174"/>
                  </a:lnTo>
                  <a:lnTo>
                    <a:pt x="6" y="166"/>
                  </a:lnTo>
                  <a:lnTo>
                    <a:pt x="0" y="158"/>
                  </a:lnTo>
                  <a:lnTo>
                    <a:pt x="0" y="150"/>
                  </a:lnTo>
                  <a:lnTo>
                    <a:pt x="0" y="132"/>
                  </a:lnTo>
                  <a:lnTo>
                    <a:pt x="0" y="114"/>
                  </a:lnTo>
                  <a:lnTo>
                    <a:pt x="0" y="114"/>
                  </a:lnTo>
                  <a:lnTo>
                    <a:pt x="2" y="94"/>
                  </a:lnTo>
                  <a:lnTo>
                    <a:pt x="4" y="90"/>
                  </a:lnTo>
                  <a:lnTo>
                    <a:pt x="6" y="86"/>
                  </a:lnTo>
                  <a:lnTo>
                    <a:pt x="8" y="84"/>
                  </a:lnTo>
                  <a:lnTo>
                    <a:pt x="14" y="82"/>
                  </a:lnTo>
                  <a:lnTo>
                    <a:pt x="30" y="78"/>
                  </a:lnTo>
                  <a:lnTo>
                    <a:pt x="30" y="78"/>
                  </a:lnTo>
                  <a:lnTo>
                    <a:pt x="42" y="68"/>
                  </a:lnTo>
                  <a:lnTo>
                    <a:pt x="42" y="68"/>
                  </a:lnTo>
                  <a:lnTo>
                    <a:pt x="44" y="32"/>
                  </a:lnTo>
                  <a:lnTo>
                    <a:pt x="44" y="32"/>
                  </a:lnTo>
                  <a:lnTo>
                    <a:pt x="48" y="30"/>
                  </a:lnTo>
                  <a:lnTo>
                    <a:pt x="48" y="30"/>
                  </a:lnTo>
                  <a:lnTo>
                    <a:pt x="64" y="34"/>
                  </a:lnTo>
                  <a:lnTo>
                    <a:pt x="74" y="34"/>
                  </a:lnTo>
                  <a:lnTo>
                    <a:pt x="84" y="34"/>
                  </a:lnTo>
                  <a:lnTo>
                    <a:pt x="84" y="34"/>
                  </a:lnTo>
                  <a:lnTo>
                    <a:pt x="134" y="6"/>
                  </a:lnTo>
                  <a:lnTo>
                    <a:pt x="134" y="6"/>
                  </a:lnTo>
                  <a:lnTo>
                    <a:pt x="218" y="0"/>
                  </a:lnTo>
                  <a:lnTo>
                    <a:pt x="218" y="0"/>
                  </a:lnTo>
                  <a:lnTo>
                    <a:pt x="224" y="4"/>
                  </a:lnTo>
                  <a:lnTo>
                    <a:pt x="234" y="12"/>
                  </a:lnTo>
                  <a:lnTo>
                    <a:pt x="238" y="16"/>
                  </a:lnTo>
                  <a:lnTo>
                    <a:pt x="240" y="22"/>
                  </a:lnTo>
                  <a:lnTo>
                    <a:pt x="244" y="28"/>
                  </a:lnTo>
                  <a:lnTo>
                    <a:pt x="244" y="36"/>
                  </a:lnTo>
                  <a:lnTo>
                    <a:pt x="244" y="36"/>
                  </a:lnTo>
                  <a:lnTo>
                    <a:pt x="232" y="56"/>
                  </a:lnTo>
                  <a:lnTo>
                    <a:pt x="224" y="66"/>
                  </a:lnTo>
                  <a:lnTo>
                    <a:pt x="216" y="74"/>
                  </a:lnTo>
                  <a:lnTo>
                    <a:pt x="216" y="74"/>
                  </a:lnTo>
                  <a:lnTo>
                    <a:pt x="210" y="90"/>
                  </a:lnTo>
                  <a:lnTo>
                    <a:pt x="202" y="106"/>
                  </a:lnTo>
                  <a:lnTo>
                    <a:pt x="194" y="122"/>
                  </a:lnTo>
                  <a:lnTo>
                    <a:pt x="188" y="142"/>
                  </a:lnTo>
                  <a:lnTo>
                    <a:pt x="188" y="142"/>
                  </a:lnTo>
                  <a:lnTo>
                    <a:pt x="98" y="198"/>
                  </a:lnTo>
                  <a:lnTo>
                    <a:pt x="98" y="198"/>
                  </a:lnTo>
                  <a:lnTo>
                    <a:pt x="90" y="200"/>
                  </a:lnTo>
                  <a:lnTo>
                    <a:pt x="82" y="202"/>
                  </a:lnTo>
                  <a:lnTo>
                    <a:pt x="82" y="20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10"/>
            <p:cNvSpPr/>
            <p:nvPr/>
          </p:nvSpPr>
          <p:spPr bwMode="auto">
            <a:xfrm>
              <a:off x="6872091" y="5298146"/>
              <a:ext cx="1241180" cy="933321"/>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4" h="602">
                  <a:moveTo>
                    <a:pt x="54" y="602"/>
                  </a:moveTo>
                  <a:lnTo>
                    <a:pt x="54" y="602"/>
                  </a:lnTo>
                  <a:lnTo>
                    <a:pt x="46" y="596"/>
                  </a:lnTo>
                  <a:lnTo>
                    <a:pt x="40" y="590"/>
                  </a:lnTo>
                  <a:lnTo>
                    <a:pt x="34" y="580"/>
                  </a:lnTo>
                  <a:lnTo>
                    <a:pt x="28" y="558"/>
                  </a:lnTo>
                  <a:lnTo>
                    <a:pt x="28" y="558"/>
                  </a:lnTo>
                  <a:lnTo>
                    <a:pt x="0" y="520"/>
                  </a:lnTo>
                  <a:lnTo>
                    <a:pt x="0" y="520"/>
                  </a:lnTo>
                  <a:lnTo>
                    <a:pt x="0" y="502"/>
                  </a:lnTo>
                  <a:lnTo>
                    <a:pt x="2" y="492"/>
                  </a:lnTo>
                  <a:lnTo>
                    <a:pt x="8" y="486"/>
                  </a:lnTo>
                  <a:lnTo>
                    <a:pt x="18" y="478"/>
                  </a:lnTo>
                  <a:lnTo>
                    <a:pt x="18" y="478"/>
                  </a:lnTo>
                  <a:lnTo>
                    <a:pt x="22" y="450"/>
                  </a:lnTo>
                  <a:lnTo>
                    <a:pt x="26" y="440"/>
                  </a:lnTo>
                  <a:lnTo>
                    <a:pt x="30" y="430"/>
                  </a:lnTo>
                  <a:lnTo>
                    <a:pt x="36" y="422"/>
                  </a:lnTo>
                  <a:lnTo>
                    <a:pt x="44" y="414"/>
                  </a:lnTo>
                  <a:lnTo>
                    <a:pt x="66" y="396"/>
                  </a:lnTo>
                  <a:lnTo>
                    <a:pt x="66" y="396"/>
                  </a:lnTo>
                  <a:lnTo>
                    <a:pt x="94" y="366"/>
                  </a:lnTo>
                  <a:lnTo>
                    <a:pt x="108" y="354"/>
                  </a:lnTo>
                  <a:lnTo>
                    <a:pt x="124" y="342"/>
                  </a:lnTo>
                  <a:lnTo>
                    <a:pt x="124" y="342"/>
                  </a:lnTo>
                  <a:lnTo>
                    <a:pt x="154" y="306"/>
                  </a:lnTo>
                  <a:lnTo>
                    <a:pt x="184" y="276"/>
                  </a:lnTo>
                  <a:lnTo>
                    <a:pt x="184" y="276"/>
                  </a:lnTo>
                  <a:lnTo>
                    <a:pt x="196" y="266"/>
                  </a:lnTo>
                  <a:lnTo>
                    <a:pt x="204" y="256"/>
                  </a:lnTo>
                  <a:lnTo>
                    <a:pt x="210" y="244"/>
                  </a:lnTo>
                  <a:lnTo>
                    <a:pt x="214" y="230"/>
                  </a:lnTo>
                  <a:lnTo>
                    <a:pt x="214" y="230"/>
                  </a:lnTo>
                  <a:lnTo>
                    <a:pt x="214" y="214"/>
                  </a:lnTo>
                  <a:lnTo>
                    <a:pt x="216" y="204"/>
                  </a:lnTo>
                  <a:lnTo>
                    <a:pt x="218" y="196"/>
                  </a:lnTo>
                  <a:lnTo>
                    <a:pt x="222" y="190"/>
                  </a:lnTo>
                  <a:lnTo>
                    <a:pt x="232" y="180"/>
                  </a:lnTo>
                  <a:lnTo>
                    <a:pt x="240" y="174"/>
                  </a:lnTo>
                  <a:lnTo>
                    <a:pt x="248" y="164"/>
                  </a:lnTo>
                  <a:lnTo>
                    <a:pt x="248" y="164"/>
                  </a:lnTo>
                  <a:lnTo>
                    <a:pt x="244" y="106"/>
                  </a:lnTo>
                  <a:lnTo>
                    <a:pt x="244" y="106"/>
                  </a:lnTo>
                  <a:lnTo>
                    <a:pt x="254" y="96"/>
                  </a:lnTo>
                  <a:lnTo>
                    <a:pt x="260" y="84"/>
                  </a:lnTo>
                  <a:lnTo>
                    <a:pt x="262" y="72"/>
                  </a:lnTo>
                  <a:lnTo>
                    <a:pt x="264" y="60"/>
                  </a:lnTo>
                  <a:lnTo>
                    <a:pt x="264" y="60"/>
                  </a:lnTo>
                  <a:lnTo>
                    <a:pt x="278" y="36"/>
                  </a:lnTo>
                  <a:lnTo>
                    <a:pt x="278" y="36"/>
                  </a:lnTo>
                  <a:lnTo>
                    <a:pt x="298" y="36"/>
                  </a:lnTo>
                  <a:lnTo>
                    <a:pt x="298" y="36"/>
                  </a:lnTo>
                  <a:lnTo>
                    <a:pt x="332" y="68"/>
                  </a:lnTo>
                  <a:lnTo>
                    <a:pt x="332" y="68"/>
                  </a:lnTo>
                  <a:lnTo>
                    <a:pt x="352" y="68"/>
                  </a:lnTo>
                  <a:lnTo>
                    <a:pt x="352" y="68"/>
                  </a:lnTo>
                  <a:lnTo>
                    <a:pt x="354" y="64"/>
                  </a:lnTo>
                  <a:lnTo>
                    <a:pt x="356" y="60"/>
                  </a:lnTo>
                  <a:lnTo>
                    <a:pt x="358" y="48"/>
                  </a:lnTo>
                  <a:lnTo>
                    <a:pt x="360" y="32"/>
                  </a:lnTo>
                  <a:lnTo>
                    <a:pt x="360" y="32"/>
                  </a:lnTo>
                  <a:lnTo>
                    <a:pt x="340" y="10"/>
                  </a:lnTo>
                  <a:lnTo>
                    <a:pt x="340" y="10"/>
                  </a:lnTo>
                  <a:lnTo>
                    <a:pt x="346" y="8"/>
                  </a:lnTo>
                  <a:lnTo>
                    <a:pt x="346" y="8"/>
                  </a:lnTo>
                  <a:lnTo>
                    <a:pt x="442" y="8"/>
                  </a:lnTo>
                  <a:lnTo>
                    <a:pt x="442" y="8"/>
                  </a:lnTo>
                  <a:lnTo>
                    <a:pt x="454" y="10"/>
                  </a:lnTo>
                  <a:lnTo>
                    <a:pt x="472" y="10"/>
                  </a:lnTo>
                  <a:lnTo>
                    <a:pt x="490" y="8"/>
                  </a:lnTo>
                  <a:lnTo>
                    <a:pt x="500" y="4"/>
                  </a:lnTo>
                  <a:lnTo>
                    <a:pt x="506" y="0"/>
                  </a:lnTo>
                  <a:lnTo>
                    <a:pt x="506" y="0"/>
                  </a:lnTo>
                  <a:lnTo>
                    <a:pt x="518" y="0"/>
                  </a:lnTo>
                  <a:lnTo>
                    <a:pt x="518" y="0"/>
                  </a:lnTo>
                  <a:lnTo>
                    <a:pt x="518" y="20"/>
                  </a:lnTo>
                  <a:lnTo>
                    <a:pt x="518" y="20"/>
                  </a:lnTo>
                  <a:lnTo>
                    <a:pt x="476" y="68"/>
                  </a:lnTo>
                  <a:lnTo>
                    <a:pt x="476" y="68"/>
                  </a:lnTo>
                  <a:lnTo>
                    <a:pt x="478" y="82"/>
                  </a:lnTo>
                  <a:lnTo>
                    <a:pt x="482" y="88"/>
                  </a:lnTo>
                  <a:lnTo>
                    <a:pt x="486" y="92"/>
                  </a:lnTo>
                  <a:lnTo>
                    <a:pt x="492" y="94"/>
                  </a:lnTo>
                  <a:lnTo>
                    <a:pt x="500" y="96"/>
                  </a:lnTo>
                  <a:lnTo>
                    <a:pt x="524" y="98"/>
                  </a:lnTo>
                  <a:lnTo>
                    <a:pt x="524" y="98"/>
                  </a:lnTo>
                  <a:lnTo>
                    <a:pt x="580" y="72"/>
                  </a:lnTo>
                  <a:lnTo>
                    <a:pt x="580" y="72"/>
                  </a:lnTo>
                  <a:lnTo>
                    <a:pt x="600" y="72"/>
                  </a:lnTo>
                  <a:lnTo>
                    <a:pt x="600" y="72"/>
                  </a:lnTo>
                  <a:lnTo>
                    <a:pt x="612" y="84"/>
                  </a:lnTo>
                  <a:lnTo>
                    <a:pt x="612" y="84"/>
                  </a:lnTo>
                  <a:lnTo>
                    <a:pt x="624" y="82"/>
                  </a:lnTo>
                  <a:lnTo>
                    <a:pt x="634" y="78"/>
                  </a:lnTo>
                  <a:lnTo>
                    <a:pt x="656" y="64"/>
                  </a:lnTo>
                  <a:lnTo>
                    <a:pt x="668" y="58"/>
                  </a:lnTo>
                  <a:lnTo>
                    <a:pt x="680" y="54"/>
                  </a:lnTo>
                  <a:lnTo>
                    <a:pt x="694" y="52"/>
                  </a:lnTo>
                  <a:lnTo>
                    <a:pt x="710" y="56"/>
                  </a:lnTo>
                  <a:lnTo>
                    <a:pt x="710" y="56"/>
                  </a:lnTo>
                  <a:lnTo>
                    <a:pt x="740" y="92"/>
                  </a:lnTo>
                  <a:lnTo>
                    <a:pt x="740" y="92"/>
                  </a:lnTo>
                  <a:lnTo>
                    <a:pt x="784" y="152"/>
                  </a:lnTo>
                  <a:lnTo>
                    <a:pt x="784" y="152"/>
                  </a:lnTo>
                  <a:lnTo>
                    <a:pt x="784" y="168"/>
                  </a:lnTo>
                  <a:lnTo>
                    <a:pt x="784" y="168"/>
                  </a:lnTo>
                  <a:lnTo>
                    <a:pt x="764" y="170"/>
                  </a:lnTo>
                  <a:lnTo>
                    <a:pt x="752" y="174"/>
                  </a:lnTo>
                  <a:lnTo>
                    <a:pt x="752" y="174"/>
                  </a:lnTo>
                  <a:lnTo>
                    <a:pt x="746" y="180"/>
                  </a:lnTo>
                  <a:lnTo>
                    <a:pt x="740" y="186"/>
                  </a:lnTo>
                  <a:lnTo>
                    <a:pt x="728" y="196"/>
                  </a:lnTo>
                  <a:lnTo>
                    <a:pt x="724" y="200"/>
                  </a:lnTo>
                  <a:lnTo>
                    <a:pt x="722" y="208"/>
                  </a:lnTo>
                  <a:lnTo>
                    <a:pt x="722" y="214"/>
                  </a:lnTo>
                  <a:lnTo>
                    <a:pt x="728" y="224"/>
                  </a:lnTo>
                  <a:lnTo>
                    <a:pt x="728" y="224"/>
                  </a:lnTo>
                  <a:lnTo>
                    <a:pt x="728" y="230"/>
                  </a:lnTo>
                  <a:lnTo>
                    <a:pt x="728" y="230"/>
                  </a:lnTo>
                  <a:lnTo>
                    <a:pt x="704" y="242"/>
                  </a:lnTo>
                  <a:lnTo>
                    <a:pt x="680" y="256"/>
                  </a:lnTo>
                  <a:lnTo>
                    <a:pt x="656" y="270"/>
                  </a:lnTo>
                  <a:lnTo>
                    <a:pt x="634" y="282"/>
                  </a:lnTo>
                  <a:lnTo>
                    <a:pt x="634" y="282"/>
                  </a:lnTo>
                  <a:lnTo>
                    <a:pt x="618" y="298"/>
                  </a:lnTo>
                  <a:lnTo>
                    <a:pt x="618" y="298"/>
                  </a:lnTo>
                  <a:lnTo>
                    <a:pt x="612" y="298"/>
                  </a:lnTo>
                  <a:lnTo>
                    <a:pt x="606" y="296"/>
                  </a:lnTo>
                  <a:lnTo>
                    <a:pt x="602" y="292"/>
                  </a:lnTo>
                  <a:lnTo>
                    <a:pt x="600" y="288"/>
                  </a:lnTo>
                  <a:lnTo>
                    <a:pt x="600" y="288"/>
                  </a:lnTo>
                  <a:lnTo>
                    <a:pt x="582" y="288"/>
                  </a:lnTo>
                  <a:lnTo>
                    <a:pt x="582" y="288"/>
                  </a:lnTo>
                  <a:lnTo>
                    <a:pt x="570" y="304"/>
                  </a:lnTo>
                  <a:lnTo>
                    <a:pt x="570" y="304"/>
                  </a:lnTo>
                  <a:lnTo>
                    <a:pt x="556" y="304"/>
                  </a:lnTo>
                  <a:lnTo>
                    <a:pt x="556" y="304"/>
                  </a:lnTo>
                  <a:lnTo>
                    <a:pt x="552" y="298"/>
                  </a:lnTo>
                  <a:lnTo>
                    <a:pt x="548" y="294"/>
                  </a:lnTo>
                  <a:lnTo>
                    <a:pt x="544" y="292"/>
                  </a:lnTo>
                  <a:lnTo>
                    <a:pt x="540" y="292"/>
                  </a:lnTo>
                  <a:lnTo>
                    <a:pt x="534" y="292"/>
                  </a:lnTo>
                  <a:lnTo>
                    <a:pt x="526" y="294"/>
                  </a:lnTo>
                  <a:lnTo>
                    <a:pt x="526" y="294"/>
                  </a:lnTo>
                  <a:lnTo>
                    <a:pt x="526" y="318"/>
                  </a:lnTo>
                  <a:lnTo>
                    <a:pt x="526" y="318"/>
                  </a:lnTo>
                  <a:lnTo>
                    <a:pt x="520" y="322"/>
                  </a:lnTo>
                  <a:lnTo>
                    <a:pt x="516" y="326"/>
                  </a:lnTo>
                  <a:lnTo>
                    <a:pt x="508" y="328"/>
                  </a:lnTo>
                  <a:lnTo>
                    <a:pt x="504" y="328"/>
                  </a:lnTo>
                  <a:lnTo>
                    <a:pt x="500" y="332"/>
                  </a:lnTo>
                  <a:lnTo>
                    <a:pt x="498" y="338"/>
                  </a:lnTo>
                  <a:lnTo>
                    <a:pt x="494" y="346"/>
                  </a:lnTo>
                  <a:lnTo>
                    <a:pt x="494" y="346"/>
                  </a:lnTo>
                  <a:lnTo>
                    <a:pt x="482" y="344"/>
                  </a:lnTo>
                  <a:lnTo>
                    <a:pt x="478" y="342"/>
                  </a:lnTo>
                  <a:lnTo>
                    <a:pt x="476" y="340"/>
                  </a:lnTo>
                  <a:lnTo>
                    <a:pt x="472" y="334"/>
                  </a:lnTo>
                  <a:lnTo>
                    <a:pt x="468" y="326"/>
                  </a:lnTo>
                  <a:lnTo>
                    <a:pt x="468" y="326"/>
                  </a:lnTo>
                  <a:lnTo>
                    <a:pt x="462" y="326"/>
                  </a:lnTo>
                  <a:lnTo>
                    <a:pt x="462" y="326"/>
                  </a:lnTo>
                  <a:lnTo>
                    <a:pt x="436" y="302"/>
                  </a:lnTo>
                  <a:lnTo>
                    <a:pt x="436" y="302"/>
                  </a:lnTo>
                  <a:lnTo>
                    <a:pt x="420" y="302"/>
                  </a:lnTo>
                  <a:lnTo>
                    <a:pt x="420" y="302"/>
                  </a:lnTo>
                  <a:lnTo>
                    <a:pt x="414" y="314"/>
                  </a:lnTo>
                  <a:lnTo>
                    <a:pt x="408" y="330"/>
                  </a:lnTo>
                  <a:lnTo>
                    <a:pt x="408" y="330"/>
                  </a:lnTo>
                  <a:lnTo>
                    <a:pt x="388" y="362"/>
                  </a:lnTo>
                  <a:lnTo>
                    <a:pt x="388" y="362"/>
                  </a:lnTo>
                  <a:lnTo>
                    <a:pt x="374" y="368"/>
                  </a:lnTo>
                  <a:lnTo>
                    <a:pt x="366" y="374"/>
                  </a:lnTo>
                  <a:lnTo>
                    <a:pt x="358" y="382"/>
                  </a:lnTo>
                  <a:lnTo>
                    <a:pt x="350" y="394"/>
                  </a:lnTo>
                  <a:lnTo>
                    <a:pt x="350" y="394"/>
                  </a:lnTo>
                  <a:lnTo>
                    <a:pt x="338" y="396"/>
                  </a:lnTo>
                  <a:lnTo>
                    <a:pt x="328" y="398"/>
                  </a:lnTo>
                  <a:lnTo>
                    <a:pt x="328" y="398"/>
                  </a:lnTo>
                  <a:lnTo>
                    <a:pt x="306" y="418"/>
                  </a:lnTo>
                  <a:lnTo>
                    <a:pt x="306" y="418"/>
                  </a:lnTo>
                  <a:lnTo>
                    <a:pt x="290" y="418"/>
                  </a:lnTo>
                  <a:lnTo>
                    <a:pt x="278" y="420"/>
                  </a:lnTo>
                  <a:lnTo>
                    <a:pt x="270" y="422"/>
                  </a:lnTo>
                  <a:lnTo>
                    <a:pt x="262" y="426"/>
                  </a:lnTo>
                  <a:lnTo>
                    <a:pt x="262" y="426"/>
                  </a:lnTo>
                  <a:lnTo>
                    <a:pt x="256" y="438"/>
                  </a:lnTo>
                  <a:lnTo>
                    <a:pt x="256" y="438"/>
                  </a:lnTo>
                  <a:lnTo>
                    <a:pt x="244" y="438"/>
                  </a:lnTo>
                  <a:lnTo>
                    <a:pt x="244" y="438"/>
                  </a:lnTo>
                  <a:lnTo>
                    <a:pt x="228" y="432"/>
                  </a:lnTo>
                  <a:lnTo>
                    <a:pt x="218" y="432"/>
                  </a:lnTo>
                  <a:lnTo>
                    <a:pt x="210" y="436"/>
                  </a:lnTo>
                  <a:lnTo>
                    <a:pt x="198" y="440"/>
                  </a:lnTo>
                  <a:lnTo>
                    <a:pt x="198" y="440"/>
                  </a:lnTo>
                  <a:lnTo>
                    <a:pt x="140" y="462"/>
                  </a:lnTo>
                  <a:lnTo>
                    <a:pt x="140" y="462"/>
                  </a:lnTo>
                  <a:lnTo>
                    <a:pt x="120" y="464"/>
                  </a:lnTo>
                  <a:lnTo>
                    <a:pt x="104" y="466"/>
                  </a:lnTo>
                  <a:lnTo>
                    <a:pt x="92" y="474"/>
                  </a:lnTo>
                  <a:lnTo>
                    <a:pt x="78" y="486"/>
                  </a:lnTo>
                  <a:lnTo>
                    <a:pt x="78" y="486"/>
                  </a:lnTo>
                  <a:lnTo>
                    <a:pt x="76" y="510"/>
                  </a:lnTo>
                  <a:lnTo>
                    <a:pt x="76" y="510"/>
                  </a:lnTo>
                  <a:lnTo>
                    <a:pt x="64" y="514"/>
                  </a:lnTo>
                  <a:lnTo>
                    <a:pt x="56" y="520"/>
                  </a:lnTo>
                  <a:lnTo>
                    <a:pt x="52" y="528"/>
                  </a:lnTo>
                  <a:lnTo>
                    <a:pt x="52" y="542"/>
                  </a:lnTo>
                  <a:lnTo>
                    <a:pt x="52" y="542"/>
                  </a:lnTo>
                  <a:lnTo>
                    <a:pt x="60" y="548"/>
                  </a:lnTo>
                  <a:lnTo>
                    <a:pt x="72" y="558"/>
                  </a:lnTo>
                  <a:lnTo>
                    <a:pt x="78" y="566"/>
                  </a:lnTo>
                  <a:lnTo>
                    <a:pt x="82" y="572"/>
                  </a:lnTo>
                  <a:lnTo>
                    <a:pt x="86" y="580"/>
                  </a:lnTo>
                  <a:lnTo>
                    <a:pt x="86" y="590"/>
                  </a:lnTo>
                  <a:lnTo>
                    <a:pt x="86" y="590"/>
                  </a:lnTo>
                  <a:lnTo>
                    <a:pt x="78" y="594"/>
                  </a:lnTo>
                  <a:lnTo>
                    <a:pt x="68" y="598"/>
                  </a:lnTo>
                  <a:lnTo>
                    <a:pt x="54" y="602"/>
                  </a:lnTo>
                  <a:lnTo>
                    <a:pt x="54" y="60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11"/>
            <p:cNvSpPr/>
            <p:nvPr/>
          </p:nvSpPr>
          <p:spPr bwMode="auto">
            <a:xfrm>
              <a:off x="4890002" y="4656295"/>
              <a:ext cx="1396328" cy="1444940"/>
            </a:xfrm>
            <a:custGeom>
              <a:avLst/>
              <a:gdLst>
                <a:gd name="T0" fmla="*/ 356 w 882"/>
                <a:gd name="T1" fmla="*/ 898 h 932"/>
                <a:gd name="T2" fmla="*/ 352 w 882"/>
                <a:gd name="T3" fmla="*/ 844 h 932"/>
                <a:gd name="T4" fmla="*/ 310 w 882"/>
                <a:gd name="T5" fmla="*/ 844 h 932"/>
                <a:gd name="T6" fmla="*/ 246 w 882"/>
                <a:gd name="T7" fmla="*/ 840 h 932"/>
                <a:gd name="T8" fmla="*/ 208 w 882"/>
                <a:gd name="T9" fmla="*/ 800 h 932"/>
                <a:gd name="T10" fmla="*/ 164 w 882"/>
                <a:gd name="T11" fmla="*/ 782 h 932"/>
                <a:gd name="T12" fmla="*/ 166 w 882"/>
                <a:gd name="T13" fmla="*/ 724 h 932"/>
                <a:gd name="T14" fmla="*/ 138 w 882"/>
                <a:gd name="T15" fmla="*/ 676 h 932"/>
                <a:gd name="T16" fmla="*/ 114 w 882"/>
                <a:gd name="T17" fmla="*/ 616 h 932"/>
                <a:gd name="T18" fmla="*/ 88 w 882"/>
                <a:gd name="T19" fmla="*/ 564 h 932"/>
                <a:gd name="T20" fmla="*/ 16 w 882"/>
                <a:gd name="T21" fmla="*/ 578 h 932"/>
                <a:gd name="T22" fmla="*/ 0 w 882"/>
                <a:gd name="T23" fmla="*/ 490 h 932"/>
                <a:gd name="T24" fmla="*/ 84 w 882"/>
                <a:gd name="T25" fmla="*/ 392 h 932"/>
                <a:gd name="T26" fmla="*/ 120 w 882"/>
                <a:gd name="T27" fmla="*/ 310 h 932"/>
                <a:gd name="T28" fmla="*/ 130 w 882"/>
                <a:gd name="T29" fmla="*/ 236 h 932"/>
                <a:gd name="T30" fmla="*/ 126 w 882"/>
                <a:gd name="T31" fmla="*/ 178 h 932"/>
                <a:gd name="T32" fmla="*/ 104 w 882"/>
                <a:gd name="T33" fmla="*/ 108 h 932"/>
                <a:gd name="T34" fmla="*/ 126 w 882"/>
                <a:gd name="T35" fmla="*/ 52 h 932"/>
                <a:gd name="T36" fmla="*/ 134 w 882"/>
                <a:gd name="T37" fmla="*/ 0 h 932"/>
                <a:gd name="T38" fmla="*/ 170 w 882"/>
                <a:gd name="T39" fmla="*/ 44 h 932"/>
                <a:gd name="T40" fmla="*/ 208 w 882"/>
                <a:gd name="T41" fmla="*/ 100 h 932"/>
                <a:gd name="T42" fmla="*/ 218 w 882"/>
                <a:gd name="T43" fmla="*/ 44 h 932"/>
                <a:gd name="T44" fmla="*/ 252 w 882"/>
                <a:gd name="T45" fmla="*/ 88 h 932"/>
                <a:gd name="T46" fmla="*/ 332 w 882"/>
                <a:gd name="T47" fmla="*/ 148 h 932"/>
                <a:gd name="T48" fmla="*/ 406 w 882"/>
                <a:gd name="T49" fmla="*/ 280 h 932"/>
                <a:gd name="T50" fmla="*/ 400 w 882"/>
                <a:gd name="T51" fmla="*/ 336 h 932"/>
                <a:gd name="T52" fmla="*/ 452 w 882"/>
                <a:gd name="T53" fmla="*/ 370 h 932"/>
                <a:gd name="T54" fmla="*/ 574 w 882"/>
                <a:gd name="T55" fmla="*/ 346 h 932"/>
                <a:gd name="T56" fmla="*/ 586 w 882"/>
                <a:gd name="T57" fmla="*/ 290 h 932"/>
                <a:gd name="T58" fmla="*/ 558 w 882"/>
                <a:gd name="T59" fmla="*/ 230 h 932"/>
                <a:gd name="T60" fmla="*/ 620 w 882"/>
                <a:gd name="T61" fmla="*/ 178 h 932"/>
                <a:gd name="T62" fmla="*/ 606 w 882"/>
                <a:gd name="T63" fmla="*/ 122 h 932"/>
                <a:gd name="T64" fmla="*/ 614 w 882"/>
                <a:gd name="T65" fmla="*/ 104 h 932"/>
                <a:gd name="T66" fmla="*/ 654 w 882"/>
                <a:gd name="T67" fmla="*/ 64 h 932"/>
                <a:gd name="T68" fmla="*/ 712 w 882"/>
                <a:gd name="T69" fmla="*/ 144 h 932"/>
                <a:gd name="T70" fmla="*/ 790 w 882"/>
                <a:gd name="T71" fmla="*/ 128 h 932"/>
                <a:gd name="T72" fmla="*/ 790 w 882"/>
                <a:gd name="T73" fmla="*/ 188 h 932"/>
                <a:gd name="T74" fmla="*/ 752 w 882"/>
                <a:gd name="T75" fmla="*/ 208 h 932"/>
                <a:gd name="T76" fmla="*/ 660 w 882"/>
                <a:gd name="T77" fmla="*/ 204 h 932"/>
                <a:gd name="T78" fmla="*/ 630 w 882"/>
                <a:gd name="T79" fmla="*/ 266 h 932"/>
                <a:gd name="T80" fmla="*/ 652 w 882"/>
                <a:gd name="T81" fmla="*/ 308 h 932"/>
                <a:gd name="T82" fmla="*/ 698 w 882"/>
                <a:gd name="T83" fmla="*/ 300 h 932"/>
                <a:gd name="T84" fmla="*/ 718 w 882"/>
                <a:gd name="T85" fmla="*/ 330 h 932"/>
                <a:gd name="T86" fmla="*/ 692 w 882"/>
                <a:gd name="T87" fmla="*/ 418 h 932"/>
                <a:gd name="T88" fmla="*/ 732 w 882"/>
                <a:gd name="T89" fmla="*/ 472 h 932"/>
                <a:gd name="T90" fmla="*/ 726 w 882"/>
                <a:gd name="T91" fmla="*/ 528 h 932"/>
                <a:gd name="T92" fmla="*/ 828 w 882"/>
                <a:gd name="T93" fmla="*/ 590 h 932"/>
                <a:gd name="T94" fmla="*/ 876 w 882"/>
                <a:gd name="T95" fmla="*/ 606 h 932"/>
                <a:gd name="T96" fmla="*/ 850 w 882"/>
                <a:gd name="T97" fmla="*/ 658 h 932"/>
                <a:gd name="T98" fmla="*/ 784 w 882"/>
                <a:gd name="T99" fmla="*/ 676 h 932"/>
                <a:gd name="T100" fmla="*/ 720 w 882"/>
                <a:gd name="T101" fmla="*/ 734 h 932"/>
                <a:gd name="T102" fmla="*/ 650 w 882"/>
                <a:gd name="T103" fmla="*/ 764 h 932"/>
                <a:gd name="T104" fmla="*/ 612 w 882"/>
                <a:gd name="T105" fmla="*/ 742 h 932"/>
                <a:gd name="T106" fmla="*/ 564 w 882"/>
                <a:gd name="T107" fmla="*/ 760 h 932"/>
                <a:gd name="T108" fmla="*/ 526 w 882"/>
                <a:gd name="T109" fmla="*/ 740 h 932"/>
                <a:gd name="T110" fmla="*/ 482 w 882"/>
                <a:gd name="T111" fmla="*/ 750 h 932"/>
                <a:gd name="T112" fmla="*/ 448 w 882"/>
                <a:gd name="T113" fmla="*/ 768 h 932"/>
                <a:gd name="T114" fmla="*/ 404 w 882"/>
                <a:gd name="T115" fmla="*/ 766 h 932"/>
                <a:gd name="T116" fmla="*/ 410 w 882"/>
                <a:gd name="T117" fmla="*/ 826 h 932"/>
                <a:gd name="T118" fmla="*/ 410 w 882"/>
                <a:gd name="T119" fmla="*/ 872 h 932"/>
                <a:gd name="T120" fmla="*/ 406 w 882"/>
                <a:gd name="T121" fmla="*/ 932 h 9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2" h="932">
                  <a:moveTo>
                    <a:pt x="406" y="932"/>
                  </a:moveTo>
                  <a:lnTo>
                    <a:pt x="406" y="932"/>
                  </a:lnTo>
                  <a:lnTo>
                    <a:pt x="392" y="920"/>
                  </a:lnTo>
                  <a:lnTo>
                    <a:pt x="380" y="910"/>
                  </a:lnTo>
                  <a:lnTo>
                    <a:pt x="368" y="904"/>
                  </a:lnTo>
                  <a:lnTo>
                    <a:pt x="356" y="898"/>
                  </a:lnTo>
                  <a:lnTo>
                    <a:pt x="356" y="898"/>
                  </a:lnTo>
                  <a:lnTo>
                    <a:pt x="358" y="880"/>
                  </a:lnTo>
                  <a:lnTo>
                    <a:pt x="358" y="866"/>
                  </a:lnTo>
                  <a:lnTo>
                    <a:pt x="356" y="854"/>
                  </a:lnTo>
                  <a:lnTo>
                    <a:pt x="352" y="844"/>
                  </a:lnTo>
                  <a:lnTo>
                    <a:pt x="352" y="844"/>
                  </a:lnTo>
                  <a:lnTo>
                    <a:pt x="342" y="836"/>
                  </a:lnTo>
                  <a:lnTo>
                    <a:pt x="342" y="836"/>
                  </a:lnTo>
                  <a:lnTo>
                    <a:pt x="332" y="836"/>
                  </a:lnTo>
                  <a:lnTo>
                    <a:pt x="324" y="838"/>
                  </a:lnTo>
                  <a:lnTo>
                    <a:pt x="316" y="840"/>
                  </a:lnTo>
                  <a:lnTo>
                    <a:pt x="310" y="844"/>
                  </a:lnTo>
                  <a:lnTo>
                    <a:pt x="298" y="854"/>
                  </a:lnTo>
                  <a:lnTo>
                    <a:pt x="288" y="866"/>
                  </a:lnTo>
                  <a:lnTo>
                    <a:pt x="288" y="866"/>
                  </a:lnTo>
                  <a:lnTo>
                    <a:pt x="260" y="860"/>
                  </a:lnTo>
                  <a:lnTo>
                    <a:pt x="260" y="860"/>
                  </a:lnTo>
                  <a:lnTo>
                    <a:pt x="246" y="840"/>
                  </a:lnTo>
                  <a:lnTo>
                    <a:pt x="240" y="832"/>
                  </a:lnTo>
                  <a:lnTo>
                    <a:pt x="234" y="828"/>
                  </a:lnTo>
                  <a:lnTo>
                    <a:pt x="234" y="828"/>
                  </a:lnTo>
                  <a:lnTo>
                    <a:pt x="218" y="808"/>
                  </a:lnTo>
                  <a:lnTo>
                    <a:pt x="212" y="802"/>
                  </a:lnTo>
                  <a:lnTo>
                    <a:pt x="208" y="800"/>
                  </a:lnTo>
                  <a:lnTo>
                    <a:pt x="202" y="798"/>
                  </a:lnTo>
                  <a:lnTo>
                    <a:pt x="194" y="798"/>
                  </a:lnTo>
                  <a:lnTo>
                    <a:pt x="172" y="798"/>
                  </a:lnTo>
                  <a:lnTo>
                    <a:pt x="172" y="798"/>
                  </a:lnTo>
                  <a:lnTo>
                    <a:pt x="168" y="790"/>
                  </a:lnTo>
                  <a:lnTo>
                    <a:pt x="164" y="782"/>
                  </a:lnTo>
                  <a:lnTo>
                    <a:pt x="162" y="774"/>
                  </a:lnTo>
                  <a:lnTo>
                    <a:pt x="160" y="766"/>
                  </a:lnTo>
                  <a:lnTo>
                    <a:pt x="160" y="752"/>
                  </a:lnTo>
                  <a:lnTo>
                    <a:pt x="160" y="740"/>
                  </a:lnTo>
                  <a:lnTo>
                    <a:pt x="160" y="740"/>
                  </a:lnTo>
                  <a:lnTo>
                    <a:pt x="166" y="724"/>
                  </a:lnTo>
                  <a:lnTo>
                    <a:pt x="168" y="708"/>
                  </a:lnTo>
                  <a:lnTo>
                    <a:pt x="166" y="694"/>
                  </a:lnTo>
                  <a:lnTo>
                    <a:pt x="164" y="688"/>
                  </a:lnTo>
                  <a:lnTo>
                    <a:pt x="162" y="682"/>
                  </a:lnTo>
                  <a:lnTo>
                    <a:pt x="162" y="682"/>
                  </a:lnTo>
                  <a:lnTo>
                    <a:pt x="138" y="676"/>
                  </a:lnTo>
                  <a:lnTo>
                    <a:pt x="126" y="670"/>
                  </a:lnTo>
                  <a:lnTo>
                    <a:pt x="124" y="668"/>
                  </a:lnTo>
                  <a:lnTo>
                    <a:pt x="124" y="664"/>
                  </a:lnTo>
                  <a:lnTo>
                    <a:pt x="124" y="650"/>
                  </a:lnTo>
                  <a:lnTo>
                    <a:pt x="124" y="650"/>
                  </a:lnTo>
                  <a:lnTo>
                    <a:pt x="114" y="616"/>
                  </a:lnTo>
                  <a:lnTo>
                    <a:pt x="114" y="616"/>
                  </a:lnTo>
                  <a:lnTo>
                    <a:pt x="102" y="598"/>
                  </a:lnTo>
                  <a:lnTo>
                    <a:pt x="102" y="598"/>
                  </a:lnTo>
                  <a:lnTo>
                    <a:pt x="96" y="576"/>
                  </a:lnTo>
                  <a:lnTo>
                    <a:pt x="92" y="568"/>
                  </a:lnTo>
                  <a:lnTo>
                    <a:pt x="88" y="564"/>
                  </a:lnTo>
                  <a:lnTo>
                    <a:pt x="82" y="560"/>
                  </a:lnTo>
                  <a:lnTo>
                    <a:pt x="76" y="558"/>
                  </a:lnTo>
                  <a:lnTo>
                    <a:pt x="58" y="556"/>
                  </a:lnTo>
                  <a:lnTo>
                    <a:pt x="58" y="556"/>
                  </a:lnTo>
                  <a:lnTo>
                    <a:pt x="30" y="572"/>
                  </a:lnTo>
                  <a:lnTo>
                    <a:pt x="16" y="578"/>
                  </a:lnTo>
                  <a:lnTo>
                    <a:pt x="4" y="580"/>
                  </a:lnTo>
                  <a:lnTo>
                    <a:pt x="4" y="580"/>
                  </a:lnTo>
                  <a:lnTo>
                    <a:pt x="2" y="576"/>
                  </a:lnTo>
                  <a:lnTo>
                    <a:pt x="2" y="576"/>
                  </a:lnTo>
                  <a:lnTo>
                    <a:pt x="0" y="490"/>
                  </a:lnTo>
                  <a:lnTo>
                    <a:pt x="0" y="490"/>
                  </a:lnTo>
                  <a:lnTo>
                    <a:pt x="16" y="454"/>
                  </a:lnTo>
                  <a:lnTo>
                    <a:pt x="16" y="454"/>
                  </a:lnTo>
                  <a:lnTo>
                    <a:pt x="32" y="436"/>
                  </a:lnTo>
                  <a:lnTo>
                    <a:pt x="46" y="422"/>
                  </a:lnTo>
                  <a:lnTo>
                    <a:pt x="62" y="408"/>
                  </a:lnTo>
                  <a:lnTo>
                    <a:pt x="84" y="392"/>
                  </a:lnTo>
                  <a:lnTo>
                    <a:pt x="84" y="392"/>
                  </a:lnTo>
                  <a:lnTo>
                    <a:pt x="108" y="370"/>
                  </a:lnTo>
                  <a:lnTo>
                    <a:pt x="108" y="370"/>
                  </a:lnTo>
                  <a:lnTo>
                    <a:pt x="110" y="328"/>
                  </a:lnTo>
                  <a:lnTo>
                    <a:pt x="110" y="328"/>
                  </a:lnTo>
                  <a:lnTo>
                    <a:pt x="120" y="310"/>
                  </a:lnTo>
                  <a:lnTo>
                    <a:pt x="120" y="310"/>
                  </a:lnTo>
                  <a:lnTo>
                    <a:pt x="120" y="288"/>
                  </a:lnTo>
                  <a:lnTo>
                    <a:pt x="120" y="266"/>
                  </a:lnTo>
                  <a:lnTo>
                    <a:pt x="124" y="248"/>
                  </a:lnTo>
                  <a:lnTo>
                    <a:pt x="126" y="240"/>
                  </a:lnTo>
                  <a:lnTo>
                    <a:pt x="130" y="236"/>
                  </a:lnTo>
                  <a:lnTo>
                    <a:pt x="130" y="236"/>
                  </a:lnTo>
                  <a:lnTo>
                    <a:pt x="132" y="218"/>
                  </a:lnTo>
                  <a:lnTo>
                    <a:pt x="134" y="204"/>
                  </a:lnTo>
                  <a:lnTo>
                    <a:pt x="132" y="190"/>
                  </a:lnTo>
                  <a:lnTo>
                    <a:pt x="126" y="178"/>
                  </a:lnTo>
                  <a:lnTo>
                    <a:pt x="126" y="178"/>
                  </a:lnTo>
                  <a:lnTo>
                    <a:pt x="84" y="142"/>
                  </a:lnTo>
                  <a:lnTo>
                    <a:pt x="84" y="142"/>
                  </a:lnTo>
                  <a:lnTo>
                    <a:pt x="84" y="110"/>
                  </a:lnTo>
                  <a:lnTo>
                    <a:pt x="84" y="110"/>
                  </a:lnTo>
                  <a:lnTo>
                    <a:pt x="94" y="110"/>
                  </a:lnTo>
                  <a:lnTo>
                    <a:pt x="104" y="108"/>
                  </a:lnTo>
                  <a:lnTo>
                    <a:pt x="126" y="100"/>
                  </a:lnTo>
                  <a:lnTo>
                    <a:pt x="126" y="100"/>
                  </a:lnTo>
                  <a:lnTo>
                    <a:pt x="128" y="88"/>
                  </a:lnTo>
                  <a:lnTo>
                    <a:pt x="128" y="76"/>
                  </a:lnTo>
                  <a:lnTo>
                    <a:pt x="128" y="64"/>
                  </a:lnTo>
                  <a:lnTo>
                    <a:pt x="126" y="52"/>
                  </a:lnTo>
                  <a:lnTo>
                    <a:pt x="120" y="32"/>
                  </a:lnTo>
                  <a:lnTo>
                    <a:pt x="120" y="22"/>
                  </a:lnTo>
                  <a:lnTo>
                    <a:pt x="118" y="12"/>
                  </a:lnTo>
                  <a:lnTo>
                    <a:pt x="118" y="12"/>
                  </a:lnTo>
                  <a:lnTo>
                    <a:pt x="126" y="6"/>
                  </a:lnTo>
                  <a:lnTo>
                    <a:pt x="134" y="0"/>
                  </a:lnTo>
                  <a:lnTo>
                    <a:pt x="138" y="0"/>
                  </a:lnTo>
                  <a:lnTo>
                    <a:pt x="142" y="0"/>
                  </a:lnTo>
                  <a:lnTo>
                    <a:pt x="148" y="4"/>
                  </a:lnTo>
                  <a:lnTo>
                    <a:pt x="154" y="8"/>
                  </a:lnTo>
                  <a:lnTo>
                    <a:pt x="154" y="8"/>
                  </a:lnTo>
                  <a:lnTo>
                    <a:pt x="170" y="44"/>
                  </a:lnTo>
                  <a:lnTo>
                    <a:pt x="178" y="66"/>
                  </a:lnTo>
                  <a:lnTo>
                    <a:pt x="184" y="90"/>
                  </a:lnTo>
                  <a:lnTo>
                    <a:pt x="184" y="90"/>
                  </a:lnTo>
                  <a:lnTo>
                    <a:pt x="188" y="96"/>
                  </a:lnTo>
                  <a:lnTo>
                    <a:pt x="192" y="98"/>
                  </a:lnTo>
                  <a:lnTo>
                    <a:pt x="208" y="100"/>
                  </a:lnTo>
                  <a:lnTo>
                    <a:pt x="208" y="100"/>
                  </a:lnTo>
                  <a:lnTo>
                    <a:pt x="212" y="92"/>
                  </a:lnTo>
                  <a:lnTo>
                    <a:pt x="216" y="86"/>
                  </a:lnTo>
                  <a:lnTo>
                    <a:pt x="218" y="70"/>
                  </a:lnTo>
                  <a:lnTo>
                    <a:pt x="218" y="44"/>
                  </a:lnTo>
                  <a:lnTo>
                    <a:pt x="218" y="44"/>
                  </a:lnTo>
                  <a:lnTo>
                    <a:pt x="230" y="34"/>
                  </a:lnTo>
                  <a:lnTo>
                    <a:pt x="230" y="34"/>
                  </a:lnTo>
                  <a:lnTo>
                    <a:pt x="236" y="44"/>
                  </a:lnTo>
                  <a:lnTo>
                    <a:pt x="242" y="56"/>
                  </a:lnTo>
                  <a:lnTo>
                    <a:pt x="252" y="88"/>
                  </a:lnTo>
                  <a:lnTo>
                    <a:pt x="252" y="88"/>
                  </a:lnTo>
                  <a:lnTo>
                    <a:pt x="268" y="112"/>
                  </a:lnTo>
                  <a:lnTo>
                    <a:pt x="278" y="126"/>
                  </a:lnTo>
                  <a:lnTo>
                    <a:pt x="292" y="142"/>
                  </a:lnTo>
                  <a:lnTo>
                    <a:pt x="292" y="142"/>
                  </a:lnTo>
                  <a:lnTo>
                    <a:pt x="332" y="148"/>
                  </a:lnTo>
                  <a:lnTo>
                    <a:pt x="332" y="148"/>
                  </a:lnTo>
                  <a:lnTo>
                    <a:pt x="368" y="216"/>
                  </a:lnTo>
                  <a:lnTo>
                    <a:pt x="368" y="216"/>
                  </a:lnTo>
                  <a:lnTo>
                    <a:pt x="404" y="264"/>
                  </a:lnTo>
                  <a:lnTo>
                    <a:pt x="404" y="264"/>
                  </a:lnTo>
                  <a:lnTo>
                    <a:pt x="406" y="280"/>
                  </a:lnTo>
                  <a:lnTo>
                    <a:pt x="406" y="280"/>
                  </a:lnTo>
                  <a:lnTo>
                    <a:pt x="398" y="290"/>
                  </a:lnTo>
                  <a:lnTo>
                    <a:pt x="392" y="298"/>
                  </a:lnTo>
                  <a:lnTo>
                    <a:pt x="390" y="306"/>
                  </a:lnTo>
                  <a:lnTo>
                    <a:pt x="390" y="324"/>
                  </a:lnTo>
                  <a:lnTo>
                    <a:pt x="390" y="324"/>
                  </a:lnTo>
                  <a:lnTo>
                    <a:pt x="400" y="336"/>
                  </a:lnTo>
                  <a:lnTo>
                    <a:pt x="408" y="346"/>
                  </a:lnTo>
                  <a:lnTo>
                    <a:pt x="422" y="356"/>
                  </a:lnTo>
                  <a:lnTo>
                    <a:pt x="430" y="358"/>
                  </a:lnTo>
                  <a:lnTo>
                    <a:pt x="440" y="362"/>
                  </a:lnTo>
                  <a:lnTo>
                    <a:pt x="440" y="362"/>
                  </a:lnTo>
                  <a:lnTo>
                    <a:pt x="452" y="370"/>
                  </a:lnTo>
                  <a:lnTo>
                    <a:pt x="460" y="376"/>
                  </a:lnTo>
                  <a:lnTo>
                    <a:pt x="472" y="380"/>
                  </a:lnTo>
                  <a:lnTo>
                    <a:pt x="472" y="380"/>
                  </a:lnTo>
                  <a:lnTo>
                    <a:pt x="500" y="378"/>
                  </a:lnTo>
                  <a:lnTo>
                    <a:pt x="500" y="378"/>
                  </a:lnTo>
                  <a:lnTo>
                    <a:pt x="574" y="346"/>
                  </a:lnTo>
                  <a:lnTo>
                    <a:pt x="574" y="346"/>
                  </a:lnTo>
                  <a:lnTo>
                    <a:pt x="580" y="330"/>
                  </a:lnTo>
                  <a:lnTo>
                    <a:pt x="584" y="318"/>
                  </a:lnTo>
                  <a:lnTo>
                    <a:pt x="586" y="304"/>
                  </a:lnTo>
                  <a:lnTo>
                    <a:pt x="586" y="290"/>
                  </a:lnTo>
                  <a:lnTo>
                    <a:pt x="586" y="290"/>
                  </a:lnTo>
                  <a:lnTo>
                    <a:pt x="578" y="278"/>
                  </a:lnTo>
                  <a:lnTo>
                    <a:pt x="572" y="272"/>
                  </a:lnTo>
                  <a:lnTo>
                    <a:pt x="558" y="262"/>
                  </a:lnTo>
                  <a:lnTo>
                    <a:pt x="558" y="262"/>
                  </a:lnTo>
                  <a:lnTo>
                    <a:pt x="558" y="238"/>
                  </a:lnTo>
                  <a:lnTo>
                    <a:pt x="558" y="230"/>
                  </a:lnTo>
                  <a:lnTo>
                    <a:pt x="564" y="222"/>
                  </a:lnTo>
                  <a:lnTo>
                    <a:pt x="564" y="222"/>
                  </a:lnTo>
                  <a:lnTo>
                    <a:pt x="578" y="214"/>
                  </a:lnTo>
                  <a:lnTo>
                    <a:pt x="594" y="204"/>
                  </a:lnTo>
                  <a:lnTo>
                    <a:pt x="608" y="192"/>
                  </a:lnTo>
                  <a:lnTo>
                    <a:pt x="620" y="178"/>
                  </a:lnTo>
                  <a:lnTo>
                    <a:pt x="620" y="178"/>
                  </a:lnTo>
                  <a:lnTo>
                    <a:pt x="620" y="152"/>
                  </a:lnTo>
                  <a:lnTo>
                    <a:pt x="620" y="152"/>
                  </a:lnTo>
                  <a:lnTo>
                    <a:pt x="616" y="138"/>
                  </a:lnTo>
                  <a:lnTo>
                    <a:pt x="610" y="128"/>
                  </a:lnTo>
                  <a:lnTo>
                    <a:pt x="606" y="122"/>
                  </a:lnTo>
                  <a:lnTo>
                    <a:pt x="600" y="116"/>
                  </a:lnTo>
                  <a:lnTo>
                    <a:pt x="600" y="116"/>
                  </a:lnTo>
                  <a:lnTo>
                    <a:pt x="598" y="108"/>
                  </a:lnTo>
                  <a:lnTo>
                    <a:pt x="598" y="108"/>
                  </a:lnTo>
                  <a:lnTo>
                    <a:pt x="614" y="104"/>
                  </a:lnTo>
                  <a:lnTo>
                    <a:pt x="614" y="104"/>
                  </a:lnTo>
                  <a:lnTo>
                    <a:pt x="622" y="94"/>
                  </a:lnTo>
                  <a:lnTo>
                    <a:pt x="628" y="84"/>
                  </a:lnTo>
                  <a:lnTo>
                    <a:pt x="632" y="72"/>
                  </a:lnTo>
                  <a:lnTo>
                    <a:pt x="636" y="66"/>
                  </a:lnTo>
                  <a:lnTo>
                    <a:pt x="642" y="64"/>
                  </a:lnTo>
                  <a:lnTo>
                    <a:pt x="654" y="64"/>
                  </a:lnTo>
                  <a:lnTo>
                    <a:pt x="672" y="66"/>
                  </a:lnTo>
                  <a:lnTo>
                    <a:pt x="672" y="66"/>
                  </a:lnTo>
                  <a:lnTo>
                    <a:pt x="694" y="124"/>
                  </a:lnTo>
                  <a:lnTo>
                    <a:pt x="694" y="124"/>
                  </a:lnTo>
                  <a:lnTo>
                    <a:pt x="704" y="136"/>
                  </a:lnTo>
                  <a:lnTo>
                    <a:pt x="712" y="144"/>
                  </a:lnTo>
                  <a:lnTo>
                    <a:pt x="722" y="152"/>
                  </a:lnTo>
                  <a:lnTo>
                    <a:pt x="722" y="152"/>
                  </a:lnTo>
                  <a:lnTo>
                    <a:pt x="758" y="152"/>
                  </a:lnTo>
                  <a:lnTo>
                    <a:pt x="758" y="152"/>
                  </a:lnTo>
                  <a:lnTo>
                    <a:pt x="774" y="140"/>
                  </a:lnTo>
                  <a:lnTo>
                    <a:pt x="790" y="128"/>
                  </a:lnTo>
                  <a:lnTo>
                    <a:pt x="790" y="128"/>
                  </a:lnTo>
                  <a:lnTo>
                    <a:pt x="796" y="138"/>
                  </a:lnTo>
                  <a:lnTo>
                    <a:pt x="796" y="138"/>
                  </a:lnTo>
                  <a:lnTo>
                    <a:pt x="796" y="152"/>
                  </a:lnTo>
                  <a:lnTo>
                    <a:pt x="794" y="170"/>
                  </a:lnTo>
                  <a:lnTo>
                    <a:pt x="790" y="188"/>
                  </a:lnTo>
                  <a:lnTo>
                    <a:pt x="786" y="196"/>
                  </a:lnTo>
                  <a:lnTo>
                    <a:pt x="780" y="204"/>
                  </a:lnTo>
                  <a:lnTo>
                    <a:pt x="780" y="204"/>
                  </a:lnTo>
                  <a:lnTo>
                    <a:pt x="766" y="208"/>
                  </a:lnTo>
                  <a:lnTo>
                    <a:pt x="752" y="208"/>
                  </a:lnTo>
                  <a:lnTo>
                    <a:pt x="752" y="208"/>
                  </a:lnTo>
                  <a:lnTo>
                    <a:pt x="720" y="192"/>
                  </a:lnTo>
                  <a:lnTo>
                    <a:pt x="720" y="192"/>
                  </a:lnTo>
                  <a:lnTo>
                    <a:pt x="694" y="192"/>
                  </a:lnTo>
                  <a:lnTo>
                    <a:pt x="676" y="196"/>
                  </a:lnTo>
                  <a:lnTo>
                    <a:pt x="668" y="198"/>
                  </a:lnTo>
                  <a:lnTo>
                    <a:pt x="660" y="204"/>
                  </a:lnTo>
                  <a:lnTo>
                    <a:pt x="642" y="218"/>
                  </a:lnTo>
                  <a:lnTo>
                    <a:pt x="642" y="218"/>
                  </a:lnTo>
                  <a:lnTo>
                    <a:pt x="630" y="236"/>
                  </a:lnTo>
                  <a:lnTo>
                    <a:pt x="630" y="236"/>
                  </a:lnTo>
                  <a:lnTo>
                    <a:pt x="630" y="256"/>
                  </a:lnTo>
                  <a:lnTo>
                    <a:pt x="630" y="266"/>
                  </a:lnTo>
                  <a:lnTo>
                    <a:pt x="636" y="280"/>
                  </a:lnTo>
                  <a:lnTo>
                    <a:pt x="636" y="280"/>
                  </a:lnTo>
                  <a:lnTo>
                    <a:pt x="638" y="290"/>
                  </a:lnTo>
                  <a:lnTo>
                    <a:pt x="642" y="296"/>
                  </a:lnTo>
                  <a:lnTo>
                    <a:pt x="646" y="302"/>
                  </a:lnTo>
                  <a:lnTo>
                    <a:pt x="652" y="308"/>
                  </a:lnTo>
                  <a:lnTo>
                    <a:pt x="658" y="310"/>
                  </a:lnTo>
                  <a:lnTo>
                    <a:pt x="666" y="308"/>
                  </a:lnTo>
                  <a:lnTo>
                    <a:pt x="676" y="304"/>
                  </a:lnTo>
                  <a:lnTo>
                    <a:pt x="676" y="304"/>
                  </a:lnTo>
                  <a:lnTo>
                    <a:pt x="692" y="302"/>
                  </a:lnTo>
                  <a:lnTo>
                    <a:pt x="698" y="300"/>
                  </a:lnTo>
                  <a:lnTo>
                    <a:pt x="706" y="300"/>
                  </a:lnTo>
                  <a:lnTo>
                    <a:pt x="710" y="304"/>
                  </a:lnTo>
                  <a:lnTo>
                    <a:pt x="714" y="308"/>
                  </a:lnTo>
                  <a:lnTo>
                    <a:pt x="716" y="318"/>
                  </a:lnTo>
                  <a:lnTo>
                    <a:pt x="718" y="330"/>
                  </a:lnTo>
                  <a:lnTo>
                    <a:pt x="718" y="330"/>
                  </a:lnTo>
                  <a:lnTo>
                    <a:pt x="704" y="378"/>
                  </a:lnTo>
                  <a:lnTo>
                    <a:pt x="704" y="378"/>
                  </a:lnTo>
                  <a:lnTo>
                    <a:pt x="696" y="390"/>
                  </a:lnTo>
                  <a:lnTo>
                    <a:pt x="690" y="400"/>
                  </a:lnTo>
                  <a:lnTo>
                    <a:pt x="690" y="410"/>
                  </a:lnTo>
                  <a:lnTo>
                    <a:pt x="692" y="418"/>
                  </a:lnTo>
                  <a:lnTo>
                    <a:pt x="698" y="426"/>
                  </a:lnTo>
                  <a:lnTo>
                    <a:pt x="706" y="432"/>
                  </a:lnTo>
                  <a:lnTo>
                    <a:pt x="718" y="438"/>
                  </a:lnTo>
                  <a:lnTo>
                    <a:pt x="734" y="444"/>
                  </a:lnTo>
                  <a:lnTo>
                    <a:pt x="734" y="444"/>
                  </a:lnTo>
                  <a:lnTo>
                    <a:pt x="732" y="472"/>
                  </a:lnTo>
                  <a:lnTo>
                    <a:pt x="732" y="472"/>
                  </a:lnTo>
                  <a:lnTo>
                    <a:pt x="730" y="486"/>
                  </a:lnTo>
                  <a:lnTo>
                    <a:pt x="724" y="502"/>
                  </a:lnTo>
                  <a:lnTo>
                    <a:pt x="724" y="510"/>
                  </a:lnTo>
                  <a:lnTo>
                    <a:pt x="724" y="520"/>
                  </a:lnTo>
                  <a:lnTo>
                    <a:pt x="726" y="528"/>
                  </a:lnTo>
                  <a:lnTo>
                    <a:pt x="730" y="536"/>
                  </a:lnTo>
                  <a:lnTo>
                    <a:pt x="730" y="536"/>
                  </a:lnTo>
                  <a:lnTo>
                    <a:pt x="760" y="572"/>
                  </a:lnTo>
                  <a:lnTo>
                    <a:pt x="760" y="572"/>
                  </a:lnTo>
                  <a:lnTo>
                    <a:pt x="828" y="590"/>
                  </a:lnTo>
                  <a:lnTo>
                    <a:pt x="828" y="590"/>
                  </a:lnTo>
                  <a:lnTo>
                    <a:pt x="836" y="596"/>
                  </a:lnTo>
                  <a:lnTo>
                    <a:pt x="842" y="600"/>
                  </a:lnTo>
                  <a:lnTo>
                    <a:pt x="850" y="604"/>
                  </a:lnTo>
                  <a:lnTo>
                    <a:pt x="850" y="604"/>
                  </a:lnTo>
                  <a:lnTo>
                    <a:pt x="876" y="606"/>
                  </a:lnTo>
                  <a:lnTo>
                    <a:pt x="876" y="606"/>
                  </a:lnTo>
                  <a:lnTo>
                    <a:pt x="882" y="628"/>
                  </a:lnTo>
                  <a:lnTo>
                    <a:pt x="882" y="628"/>
                  </a:lnTo>
                  <a:lnTo>
                    <a:pt x="876" y="636"/>
                  </a:lnTo>
                  <a:lnTo>
                    <a:pt x="872" y="644"/>
                  </a:lnTo>
                  <a:lnTo>
                    <a:pt x="872" y="644"/>
                  </a:lnTo>
                  <a:lnTo>
                    <a:pt x="850" y="658"/>
                  </a:lnTo>
                  <a:lnTo>
                    <a:pt x="832" y="666"/>
                  </a:lnTo>
                  <a:lnTo>
                    <a:pt x="832" y="666"/>
                  </a:lnTo>
                  <a:lnTo>
                    <a:pt x="818" y="666"/>
                  </a:lnTo>
                  <a:lnTo>
                    <a:pt x="806" y="668"/>
                  </a:lnTo>
                  <a:lnTo>
                    <a:pt x="794" y="672"/>
                  </a:lnTo>
                  <a:lnTo>
                    <a:pt x="784" y="676"/>
                  </a:lnTo>
                  <a:lnTo>
                    <a:pt x="764" y="686"/>
                  </a:lnTo>
                  <a:lnTo>
                    <a:pt x="744" y="700"/>
                  </a:lnTo>
                  <a:lnTo>
                    <a:pt x="744" y="700"/>
                  </a:lnTo>
                  <a:lnTo>
                    <a:pt x="736" y="716"/>
                  </a:lnTo>
                  <a:lnTo>
                    <a:pt x="728" y="726"/>
                  </a:lnTo>
                  <a:lnTo>
                    <a:pt x="720" y="734"/>
                  </a:lnTo>
                  <a:lnTo>
                    <a:pt x="720" y="734"/>
                  </a:lnTo>
                  <a:lnTo>
                    <a:pt x="682" y="734"/>
                  </a:lnTo>
                  <a:lnTo>
                    <a:pt x="682" y="734"/>
                  </a:lnTo>
                  <a:lnTo>
                    <a:pt x="662" y="756"/>
                  </a:lnTo>
                  <a:lnTo>
                    <a:pt x="656" y="760"/>
                  </a:lnTo>
                  <a:lnTo>
                    <a:pt x="650" y="764"/>
                  </a:lnTo>
                  <a:lnTo>
                    <a:pt x="642" y="766"/>
                  </a:lnTo>
                  <a:lnTo>
                    <a:pt x="636" y="766"/>
                  </a:lnTo>
                  <a:lnTo>
                    <a:pt x="636" y="766"/>
                  </a:lnTo>
                  <a:lnTo>
                    <a:pt x="628" y="754"/>
                  </a:lnTo>
                  <a:lnTo>
                    <a:pt x="620" y="746"/>
                  </a:lnTo>
                  <a:lnTo>
                    <a:pt x="612" y="742"/>
                  </a:lnTo>
                  <a:lnTo>
                    <a:pt x="604" y="742"/>
                  </a:lnTo>
                  <a:lnTo>
                    <a:pt x="596" y="744"/>
                  </a:lnTo>
                  <a:lnTo>
                    <a:pt x="588" y="748"/>
                  </a:lnTo>
                  <a:lnTo>
                    <a:pt x="574" y="758"/>
                  </a:lnTo>
                  <a:lnTo>
                    <a:pt x="574" y="758"/>
                  </a:lnTo>
                  <a:lnTo>
                    <a:pt x="564" y="760"/>
                  </a:lnTo>
                  <a:lnTo>
                    <a:pt x="556" y="760"/>
                  </a:lnTo>
                  <a:lnTo>
                    <a:pt x="548" y="758"/>
                  </a:lnTo>
                  <a:lnTo>
                    <a:pt x="544" y="756"/>
                  </a:lnTo>
                  <a:lnTo>
                    <a:pt x="534" y="748"/>
                  </a:lnTo>
                  <a:lnTo>
                    <a:pt x="526" y="740"/>
                  </a:lnTo>
                  <a:lnTo>
                    <a:pt x="526" y="740"/>
                  </a:lnTo>
                  <a:lnTo>
                    <a:pt x="514" y="738"/>
                  </a:lnTo>
                  <a:lnTo>
                    <a:pt x="506" y="738"/>
                  </a:lnTo>
                  <a:lnTo>
                    <a:pt x="498" y="738"/>
                  </a:lnTo>
                  <a:lnTo>
                    <a:pt x="492" y="742"/>
                  </a:lnTo>
                  <a:lnTo>
                    <a:pt x="486" y="746"/>
                  </a:lnTo>
                  <a:lnTo>
                    <a:pt x="482" y="750"/>
                  </a:lnTo>
                  <a:lnTo>
                    <a:pt x="474" y="764"/>
                  </a:lnTo>
                  <a:lnTo>
                    <a:pt x="474" y="764"/>
                  </a:lnTo>
                  <a:lnTo>
                    <a:pt x="468" y="768"/>
                  </a:lnTo>
                  <a:lnTo>
                    <a:pt x="462" y="770"/>
                  </a:lnTo>
                  <a:lnTo>
                    <a:pt x="454" y="770"/>
                  </a:lnTo>
                  <a:lnTo>
                    <a:pt x="448" y="768"/>
                  </a:lnTo>
                  <a:lnTo>
                    <a:pt x="436" y="762"/>
                  </a:lnTo>
                  <a:lnTo>
                    <a:pt x="430" y="756"/>
                  </a:lnTo>
                  <a:lnTo>
                    <a:pt x="430" y="756"/>
                  </a:lnTo>
                  <a:lnTo>
                    <a:pt x="414" y="756"/>
                  </a:lnTo>
                  <a:lnTo>
                    <a:pt x="414" y="756"/>
                  </a:lnTo>
                  <a:lnTo>
                    <a:pt x="404" y="766"/>
                  </a:lnTo>
                  <a:lnTo>
                    <a:pt x="398" y="774"/>
                  </a:lnTo>
                  <a:lnTo>
                    <a:pt x="396" y="784"/>
                  </a:lnTo>
                  <a:lnTo>
                    <a:pt x="394" y="802"/>
                  </a:lnTo>
                  <a:lnTo>
                    <a:pt x="394" y="802"/>
                  </a:lnTo>
                  <a:lnTo>
                    <a:pt x="402" y="814"/>
                  </a:lnTo>
                  <a:lnTo>
                    <a:pt x="410" y="826"/>
                  </a:lnTo>
                  <a:lnTo>
                    <a:pt x="412" y="832"/>
                  </a:lnTo>
                  <a:lnTo>
                    <a:pt x="412" y="840"/>
                  </a:lnTo>
                  <a:lnTo>
                    <a:pt x="412" y="850"/>
                  </a:lnTo>
                  <a:lnTo>
                    <a:pt x="410" y="860"/>
                  </a:lnTo>
                  <a:lnTo>
                    <a:pt x="410" y="860"/>
                  </a:lnTo>
                  <a:lnTo>
                    <a:pt x="410" y="872"/>
                  </a:lnTo>
                  <a:lnTo>
                    <a:pt x="414" y="886"/>
                  </a:lnTo>
                  <a:lnTo>
                    <a:pt x="416" y="902"/>
                  </a:lnTo>
                  <a:lnTo>
                    <a:pt x="420" y="922"/>
                  </a:lnTo>
                  <a:lnTo>
                    <a:pt x="420" y="922"/>
                  </a:lnTo>
                  <a:lnTo>
                    <a:pt x="412" y="928"/>
                  </a:lnTo>
                  <a:lnTo>
                    <a:pt x="406" y="932"/>
                  </a:lnTo>
                  <a:lnTo>
                    <a:pt x="406" y="93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12"/>
            <p:cNvSpPr/>
            <p:nvPr/>
          </p:nvSpPr>
          <p:spPr bwMode="auto">
            <a:xfrm>
              <a:off x="6064690" y="5174117"/>
              <a:ext cx="1184188" cy="865104"/>
            </a:xfrm>
            <a:custGeom>
              <a:avLst/>
              <a:gdLst>
                <a:gd name="T0" fmla="*/ 450 w 748"/>
                <a:gd name="T1" fmla="*/ 540 h 558"/>
                <a:gd name="T2" fmla="*/ 440 w 748"/>
                <a:gd name="T3" fmla="*/ 532 h 558"/>
                <a:gd name="T4" fmla="*/ 422 w 748"/>
                <a:gd name="T5" fmla="*/ 516 h 558"/>
                <a:gd name="T6" fmla="*/ 406 w 748"/>
                <a:gd name="T7" fmla="*/ 508 h 558"/>
                <a:gd name="T8" fmla="*/ 390 w 748"/>
                <a:gd name="T9" fmla="*/ 536 h 558"/>
                <a:gd name="T10" fmla="*/ 280 w 748"/>
                <a:gd name="T11" fmla="*/ 532 h 558"/>
                <a:gd name="T12" fmla="*/ 218 w 748"/>
                <a:gd name="T13" fmla="*/ 498 h 558"/>
                <a:gd name="T14" fmla="*/ 204 w 748"/>
                <a:gd name="T15" fmla="*/ 478 h 558"/>
                <a:gd name="T16" fmla="*/ 212 w 748"/>
                <a:gd name="T17" fmla="*/ 432 h 558"/>
                <a:gd name="T18" fmla="*/ 188 w 748"/>
                <a:gd name="T19" fmla="*/ 390 h 558"/>
                <a:gd name="T20" fmla="*/ 142 w 748"/>
                <a:gd name="T21" fmla="*/ 382 h 558"/>
                <a:gd name="T22" fmla="*/ 82 w 748"/>
                <a:gd name="T23" fmla="*/ 368 h 558"/>
                <a:gd name="T24" fmla="*/ 104 w 748"/>
                <a:gd name="T25" fmla="*/ 342 h 558"/>
                <a:gd name="T26" fmla="*/ 140 w 748"/>
                <a:gd name="T27" fmla="*/ 316 h 558"/>
                <a:gd name="T28" fmla="*/ 142 w 748"/>
                <a:gd name="T29" fmla="*/ 262 h 558"/>
                <a:gd name="T30" fmla="*/ 102 w 748"/>
                <a:gd name="T31" fmla="*/ 252 h 558"/>
                <a:gd name="T32" fmla="*/ 20 w 748"/>
                <a:gd name="T33" fmla="*/ 222 h 558"/>
                <a:gd name="T34" fmla="*/ 0 w 748"/>
                <a:gd name="T35" fmla="*/ 192 h 558"/>
                <a:gd name="T36" fmla="*/ 22 w 748"/>
                <a:gd name="T37" fmla="*/ 162 h 558"/>
                <a:gd name="T38" fmla="*/ 62 w 748"/>
                <a:gd name="T39" fmla="*/ 154 h 558"/>
                <a:gd name="T40" fmla="*/ 120 w 748"/>
                <a:gd name="T41" fmla="*/ 190 h 558"/>
                <a:gd name="T42" fmla="*/ 156 w 748"/>
                <a:gd name="T43" fmla="*/ 192 h 558"/>
                <a:gd name="T44" fmla="*/ 206 w 748"/>
                <a:gd name="T45" fmla="*/ 156 h 558"/>
                <a:gd name="T46" fmla="*/ 240 w 748"/>
                <a:gd name="T47" fmla="*/ 98 h 558"/>
                <a:gd name="T48" fmla="*/ 274 w 748"/>
                <a:gd name="T49" fmla="*/ 110 h 558"/>
                <a:gd name="T50" fmla="*/ 308 w 748"/>
                <a:gd name="T51" fmla="*/ 128 h 558"/>
                <a:gd name="T52" fmla="*/ 342 w 748"/>
                <a:gd name="T53" fmla="*/ 134 h 558"/>
                <a:gd name="T54" fmla="*/ 410 w 748"/>
                <a:gd name="T55" fmla="*/ 100 h 558"/>
                <a:gd name="T56" fmla="*/ 442 w 748"/>
                <a:gd name="T57" fmla="*/ 78 h 558"/>
                <a:gd name="T58" fmla="*/ 470 w 748"/>
                <a:gd name="T59" fmla="*/ 52 h 558"/>
                <a:gd name="T60" fmla="*/ 514 w 748"/>
                <a:gd name="T61" fmla="*/ 38 h 558"/>
                <a:gd name="T62" fmla="*/ 588 w 748"/>
                <a:gd name="T63" fmla="*/ 10 h 558"/>
                <a:gd name="T64" fmla="*/ 632 w 748"/>
                <a:gd name="T65" fmla="*/ 0 h 558"/>
                <a:gd name="T66" fmla="*/ 672 w 748"/>
                <a:gd name="T67" fmla="*/ 54 h 558"/>
                <a:gd name="T68" fmla="*/ 640 w 748"/>
                <a:gd name="T69" fmla="*/ 112 h 558"/>
                <a:gd name="T70" fmla="*/ 642 w 748"/>
                <a:gd name="T71" fmla="*/ 142 h 558"/>
                <a:gd name="T72" fmla="*/ 682 w 748"/>
                <a:gd name="T73" fmla="*/ 172 h 558"/>
                <a:gd name="T74" fmla="*/ 734 w 748"/>
                <a:gd name="T75" fmla="*/ 180 h 558"/>
                <a:gd name="T76" fmla="*/ 748 w 748"/>
                <a:gd name="T77" fmla="*/ 220 h 558"/>
                <a:gd name="T78" fmla="*/ 734 w 748"/>
                <a:gd name="T79" fmla="*/ 254 h 558"/>
                <a:gd name="T80" fmla="*/ 722 w 748"/>
                <a:gd name="T81" fmla="*/ 264 h 558"/>
                <a:gd name="T82" fmla="*/ 712 w 748"/>
                <a:gd name="T83" fmla="*/ 312 h 558"/>
                <a:gd name="T84" fmla="*/ 688 w 748"/>
                <a:gd name="T85" fmla="*/ 346 h 558"/>
                <a:gd name="T86" fmla="*/ 672 w 748"/>
                <a:gd name="T87" fmla="*/ 360 h 558"/>
                <a:gd name="T88" fmla="*/ 634 w 748"/>
                <a:gd name="T89" fmla="*/ 406 h 558"/>
                <a:gd name="T90" fmla="*/ 614 w 748"/>
                <a:gd name="T91" fmla="*/ 424 h 558"/>
                <a:gd name="T92" fmla="*/ 586 w 748"/>
                <a:gd name="T93" fmla="*/ 448 h 558"/>
                <a:gd name="T94" fmla="*/ 570 w 748"/>
                <a:gd name="T95" fmla="*/ 468 h 558"/>
                <a:gd name="T96" fmla="*/ 566 w 748"/>
                <a:gd name="T97" fmla="*/ 474 h 558"/>
                <a:gd name="T98" fmla="*/ 546 w 748"/>
                <a:gd name="T99" fmla="*/ 484 h 558"/>
                <a:gd name="T100" fmla="*/ 518 w 748"/>
                <a:gd name="T101" fmla="*/ 534 h 558"/>
                <a:gd name="T102" fmla="*/ 466 w 748"/>
                <a:gd name="T103" fmla="*/ 558 h 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8" h="558">
                  <a:moveTo>
                    <a:pt x="450" y="558"/>
                  </a:moveTo>
                  <a:lnTo>
                    <a:pt x="450" y="558"/>
                  </a:lnTo>
                  <a:lnTo>
                    <a:pt x="450" y="540"/>
                  </a:lnTo>
                  <a:lnTo>
                    <a:pt x="450" y="540"/>
                  </a:lnTo>
                  <a:lnTo>
                    <a:pt x="446" y="540"/>
                  </a:lnTo>
                  <a:lnTo>
                    <a:pt x="444" y="538"/>
                  </a:lnTo>
                  <a:lnTo>
                    <a:pt x="440" y="532"/>
                  </a:lnTo>
                  <a:lnTo>
                    <a:pt x="440" y="532"/>
                  </a:lnTo>
                  <a:lnTo>
                    <a:pt x="428" y="530"/>
                  </a:lnTo>
                  <a:lnTo>
                    <a:pt x="428" y="530"/>
                  </a:lnTo>
                  <a:lnTo>
                    <a:pt x="426" y="522"/>
                  </a:lnTo>
                  <a:lnTo>
                    <a:pt x="422" y="516"/>
                  </a:lnTo>
                  <a:lnTo>
                    <a:pt x="418" y="510"/>
                  </a:lnTo>
                  <a:lnTo>
                    <a:pt x="414" y="508"/>
                  </a:lnTo>
                  <a:lnTo>
                    <a:pt x="410" y="508"/>
                  </a:lnTo>
                  <a:lnTo>
                    <a:pt x="406" y="508"/>
                  </a:lnTo>
                  <a:lnTo>
                    <a:pt x="396" y="510"/>
                  </a:lnTo>
                  <a:lnTo>
                    <a:pt x="396" y="510"/>
                  </a:lnTo>
                  <a:lnTo>
                    <a:pt x="390" y="536"/>
                  </a:lnTo>
                  <a:lnTo>
                    <a:pt x="390" y="536"/>
                  </a:lnTo>
                  <a:lnTo>
                    <a:pt x="322" y="540"/>
                  </a:lnTo>
                  <a:lnTo>
                    <a:pt x="322" y="540"/>
                  </a:lnTo>
                  <a:lnTo>
                    <a:pt x="280" y="532"/>
                  </a:lnTo>
                  <a:lnTo>
                    <a:pt x="280" y="532"/>
                  </a:lnTo>
                  <a:lnTo>
                    <a:pt x="246" y="528"/>
                  </a:lnTo>
                  <a:lnTo>
                    <a:pt x="246" y="528"/>
                  </a:lnTo>
                  <a:lnTo>
                    <a:pt x="218" y="498"/>
                  </a:lnTo>
                  <a:lnTo>
                    <a:pt x="218" y="498"/>
                  </a:lnTo>
                  <a:lnTo>
                    <a:pt x="208" y="478"/>
                  </a:lnTo>
                  <a:lnTo>
                    <a:pt x="208" y="478"/>
                  </a:lnTo>
                  <a:lnTo>
                    <a:pt x="204" y="478"/>
                  </a:lnTo>
                  <a:lnTo>
                    <a:pt x="204" y="478"/>
                  </a:lnTo>
                  <a:lnTo>
                    <a:pt x="200" y="464"/>
                  </a:lnTo>
                  <a:lnTo>
                    <a:pt x="202" y="452"/>
                  </a:lnTo>
                  <a:lnTo>
                    <a:pt x="206" y="442"/>
                  </a:lnTo>
                  <a:lnTo>
                    <a:pt x="212" y="432"/>
                  </a:lnTo>
                  <a:lnTo>
                    <a:pt x="212" y="432"/>
                  </a:lnTo>
                  <a:lnTo>
                    <a:pt x="212" y="406"/>
                  </a:lnTo>
                  <a:lnTo>
                    <a:pt x="212" y="406"/>
                  </a:lnTo>
                  <a:lnTo>
                    <a:pt x="188" y="390"/>
                  </a:lnTo>
                  <a:lnTo>
                    <a:pt x="188" y="390"/>
                  </a:lnTo>
                  <a:lnTo>
                    <a:pt x="188" y="384"/>
                  </a:lnTo>
                  <a:lnTo>
                    <a:pt x="188" y="384"/>
                  </a:lnTo>
                  <a:lnTo>
                    <a:pt x="142" y="382"/>
                  </a:lnTo>
                  <a:lnTo>
                    <a:pt x="104" y="378"/>
                  </a:lnTo>
                  <a:lnTo>
                    <a:pt x="104" y="378"/>
                  </a:lnTo>
                  <a:lnTo>
                    <a:pt x="82" y="368"/>
                  </a:lnTo>
                  <a:lnTo>
                    <a:pt x="82" y="368"/>
                  </a:lnTo>
                  <a:lnTo>
                    <a:pt x="72" y="344"/>
                  </a:lnTo>
                  <a:lnTo>
                    <a:pt x="72" y="344"/>
                  </a:lnTo>
                  <a:lnTo>
                    <a:pt x="104" y="342"/>
                  </a:lnTo>
                  <a:lnTo>
                    <a:pt x="104" y="342"/>
                  </a:lnTo>
                  <a:lnTo>
                    <a:pt x="112" y="338"/>
                  </a:lnTo>
                  <a:lnTo>
                    <a:pt x="122" y="332"/>
                  </a:lnTo>
                  <a:lnTo>
                    <a:pt x="140" y="316"/>
                  </a:lnTo>
                  <a:lnTo>
                    <a:pt x="140" y="316"/>
                  </a:lnTo>
                  <a:lnTo>
                    <a:pt x="148" y="300"/>
                  </a:lnTo>
                  <a:lnTo>
                    <a:pt x="150" y="286"/>
                  </a:lnTo>
                  <a:lnTo>
                    <a:pt x="148" y="274"/>
                  </a:lnTo>
                  <a:lnTo>
                    <a:pt x="142" y="262"/>
                  </a:lnTo>
                  <a:lnTo>
                    <a:pt x="142" y="262"/>
                  </a:lnTo>
                  <a:lnTo>
                    <a:pt x="114" y="260"/>
                  </a:lnTo>
                  <a:lnTo>
                    <a:pt x="114" y="260"/>
                  </a:lnTo>
                  <a:lnTo>
                    <a:pt x="102" y="252"/>
                  </a:lnTo>
                  <a:lnTo>
                    <a:pt x="88" y="246"/>
                  </a:lnTo>
                  <a:lnTo>
                    <a:pt x="64" y="238"/>
                  </a:lnTo>
                  <a:lnTo>
                    <a:pt x="40" y="230"/>
                  </a:lnTo>
                  <a:lnTo>
                    <a:pt x="20" y="222"/>
                  </a:lnTo>
                  <a:lnTo>
                    <a:pt x="20" y="222"/>
                  </a:lnTo>
                  <a:lnTo>
                    <a:pt x="6" y="204"/>
                  </a:lnTo>
                  <a:lnTo>
                    <a:pt x="2" y="196"/>
                  </a:lnTo>
                  <a:lnTo>
                    <a:pt x="0" y="192"/>
                  </a:lnTo>
                  <a:lnTo>
                    <a:pt x="0" y="192"/>
                  </a:lnTo>
                  <a:lnTo>
                    <a:pt x="12" y="174"/>
                  </a:lnTo>
                  <a:lnTo>
                    <a:pt x="18" y="166"/>
                  </a:lnTo>
                  <a:lnTo>
                    <a:pt x="22" y="162"/>
                  </a:lnTo>
                  <a:lnTo>
                    <a:pt x="30" y="158"/>
                  </a:lnTo>
                  <a:lnTo>
                    <a:pt x="36" y="156"/>
                  </a:lnTo>
                  <a:lnTo>
                    <a:pt x="48" y="154"/>
                  </a:lnTo>
                  <a:lnTo>
                    <a:pt x="62" y="154"/>
                  </a:lnTo>
                  <a:lnTo>
                    <a:pt x="62" y="154"/>
                  </a:lnTo>
                  <a:lnTo>
                    <a:pt x="90" y="164"/>
                  </a:lnTo>
                  <a:lnTo>
                    <a:pt x="90" y="164"/>
                  </a:lnTo>
                  <a:lnTo>
                    <a:pt x="120" y="190"/>
                  </a:lnTo>
                  <a:lnTo>
                    <a:pt x="120" y="190"/>
                  </a:lnTo>
                  <a:lnTo>
                    <a:pt x="130" y="192"/>
                  </a:lnTo>
                  <a:lnTo>
                    <a:pt x="142" y="192"/>
                  </a:lnTo>
                  <a:lnTo>
                    <a:pt x="156" y="192"/>
                  </a:lnTo>
                  <a:lnTo>
                    <a:pt x="172" y="190"/>
                  </a:lnTo>
                  <a:lnTo>
                    <a:pt x="172" y="190"/>
                  </a:lnTo>
                  <a:lnTo>
                    <a:pt x="188" y="174"/>
                  </a:lnTo>
                  <a:lnTo>
                    <a:pt x="206" y="156"/>
                  </a:lnTo>
                  <a:lnTo>
                    <a:pt x="222" y="136"/>
                  </a:lnTo>
                  <a:lnTo>
                    <a:pt x="238" y="120"/>
                  </a:lnTo>
                  <a:lnTo>
                    <a:pt x="238" y="120"/>
                  </a:lnTo>
                  <a:lnTo>
                    <a:pt x="240" y="98"/>
                  </a:lnTo>
                  <a:lnTo>
                    <a:pt x="240" y="98"/>
                  </a:lnTo>
                  <a:lnTo>
                    <a:pt x="264" y="96"/>
                  </a:lnTo>
                  <a:lnTo>
                    <a:pt x="264" y="96"/>
                  </a:lnTo>
                  <a:lnTo>
                    <a:pt x="274" y="110"/>
                  </a:lnTo>
                  <a:lnTo>
                    <a:pt x="274" y="110"/>
                  </a:lnTo>
                  <a:lnTo>
                    <a:pt x="284" y="114"/>
                  </a:lnTo>
                  <a:lnTo>
                    <a:pt x="294" y="120"/>
                  </a:lnTo>
                  <a:lnTo>
                    <a:pt x="308" y="128"/>
                  </a:lnTo>
                  <a:lnTo>
                    <a:pt x="324" y="134"/>
                  </a:lnTo>
                  <a:lnTo>
                    <a:pt x="324" y="134"/>
                  </a:lnTo>
                  <a:lnTo>
                    <a:pt x="342" y="134"/>
                  </a:lnTo>
                  <a:lnTo>
                    <a:pt x="342" y="134"/>
                  </a:lnTo>
                  <a:lnTo>
                    <a:pt x="384" y="120"/>
                  </a:lnTo>
                  <a:lnTo>
                    <a:pt x="384" y="120"/>
                  </a:lnTo>
                  <a:lnTo>
                    <a:pt x="398" y="108"/>
                  </a:lnTo>
                  <a:lnTo>
                    <a:pt x="410" y="100"/>
                  </a:lnTo>
                  <a:lnTo>
                    <a:pt x="422" y="92"/>
                  </a:lnTo>
                  <a:lnTo>
                    <a:pt x="438" y="84"/>
                  </a:lnTo>
                  <a:lnTo>
                    <a:pt x="438" y="84"/>
                  </a:lnTo>
                  <a:lnTo>
                    <a:pt x="442" y="78"/>
                  </a:lnTo>
                  <a:lnTo>
                    <a:pt x="450" y="72"/>
                  </a:lnTo>
                  <a:lnTo>
                    <a:pt x="450" y="72"/>
                  </a:lnTo>
                  <a:lnTo>
                    <a:pt x="462" y="56"/>
                  </a:lnTo>
                  <a:lnTo>
                    <a:pt x="470" y="52"/>
                  </a:lnTo>
                  <a:lnTo>
                    <a:pt x="476" y="46"/>
                  </a:lnTo>
                  <a:lnTo>
                    <a:pt x="494" y="40"/>
                  </a:lnTo>
                  <a:lnTo>
                    <a:pt x="514" y="38"/>
                  </a:lnTo>
                  <a:lnTo>
                    <a:pt x="514" y="38"/>
                  </a:lnTo>
                  <a:lnTo>
                    <a:pt x="550" y="36"/>
                  </a:lnTo>
                  <a:lnTo>
                    <a:pt x="550" y="36"/>
                  </a:lnTo>
                  <a:lnTo>
                    <a:pt x="570" y="22"/>
                  </a:lnTo>
                  <a:lnTo>
                    <a:pt x="588" y="10"/>
                  </a:lnTo>
                  <a:lnTo>
                    <a:pt x="596" y="6"/>
                  </a:lnTo>
                  <a:lnTo>
                    <a:pt x="606" y="2"/>
                  </a:lnTo>
                  <a:lnTo>
                    <a:pt x="618" y="0"/>
                  </a:lnTo>
                  <a:lnTo>
                    <a:pt x="632" y="0"/>
                  </a:lnTo>
                  <a:lnTo>
                    <a:pt x="632" y="0"/>
                  </a:lnTo>
                  <a:lnTo>
                    <a:pt x="654" y="36"/>
                  </a:lnTo>
                  <a:lnTo>
                    <a:pt x="654" y="36"/>
                  </a:lnTo>
                  <a:lnTo>
                    <a:pt x="672" y="54"/>
                  </a:lnTo>
                  <a:lnTo>
                    <a:pt x="672" y="54"/>
                  </a:lnTo>
                  <a:lnTo>
                    <a:pt x="656" y="82"/>
                  </a:lnTo>
                  <a:lnTo>
                    <a:pt x="646" y="96"/>
                  </a:lnTo>
                  <a:lnTo>
                    <a:pt x="640" y="112"/>
                  </a:lnTo>
                  <a:lnTo>
                    <a:pt x="640" y="112"/>
                  </a:lnTo>
                  <a:lnTo>
                    <a:pt x="638" y="140"/>
                  </a:lnTo>
                  <a:lnTo>
                    <a:pt x="638" y="140"/>
                  </a:lnTo>
                  <a:lnTo>
                    <a:pt x="642" y="142"/>
                  </a:lnTo>
                  <a:lnTo>
                    <a:pt x="650" y="142"/>
                  </a:lnTo>
                  <a:lnTo>
                    <a:pt x="672" y="142"/>
                  </a:lnTo>
                  <a:lnTo>
                    <a:pt x="672" y="142"/>
                  </a:lnTo>
                  <a:lnTo>
                    <a:pt x="682" y="172"/>
                  </a:lnTo>
                  <a:lnTo>
                    <a:pt x="682" y="172"/>
                  </a:lnTo>
                  <a:lnTo>
                    <a:pt x="690" y="184"/>
                  </a:lnTo>
                  <a:lnTo>
                    <a:pt x="690" y="184"/>
                  </a:lnTo>
                  <a:lnTo>
                    <a:pt x="734" y="180"/>
                  </a:lnTo>
                  <a:lnTo>
                    <a:pt x="734" y="180"/>
                  </a:lnTo>
                  <a:lnTo>
                    <a:pt x="740" y="190"/>
                  </a:lnTo>
                  <a:lnTo>
                    <a:pt x="744" y="204"/>
                  </a:lnTo>
                  <a:lnTo>
                    <a:pt x="748" y="220"/>
                  </a:lnTo>
                  <a:lnTo>
                    <a:pt x="748" y="238"/>
                  </a:lnTo>
                  <a:lnTo>
                    <a:pt x="748" y="238"/>
                  </a:lnTo>
                  <a:lnTo>
                    <a:pt x="740" y="248"/>
                  </a:lnTo>
                  <a:lnTo>
                    <a:pt x="734" y="254"/>
                  </a:lnTo>
                  <a:lnTo>
                    <a:pt x="726" y="258"/>
                  </a:lnTo>
                  <a:lnTo>
                    <a:pt x="726" y="258"/>
                  </a:lnTo>
                  <a:lnTo>
                    <a:pt x="724" y="262"/>
                  </a:lnTo>
                  <a:lnTo>
                    <a:pt x="722" y="264"/>
                  </a:lnTo>
                  <a:lnTo>
                    <a:pt x="718" y="266"/>
                  </a:lnTo>
                  <a:lnTo>
                    <a:pt x="718" y="266"/>
                  </a:lnTo>
                  <a:lnTo>
                    <a:pt x="712" y="312"/>
                  </a:lnTo>
                  <a:lnTo>
                    <a:pt x="712" y="312"/>
                  </a:lnTo>
                  <a:lnTo>
                    <a:pt x="706" y="324"/>
                  </a:lnTo>
                  <a:lnTo>
                    <a:pt x="700" y="338"/>
                  </a:lnTo>
                  <a:lnTo>
                    <a:pt x="700" y="338"/>
                  </a:lnTo>
                  <a:lnTo>
                    <a:pt x="688" y="346"/>
                  </a:lnTo>
                  <a:lnTo>
                    <a:pt x="682" y="350"/>
                  </a:lnTo>
                  <a:lnTo>
                    <a:pt x="682" y="356"/>
                  </a:lnTo>
                  <a:lnTo>
                    <a:pt x="682" y="356"/>
                  </a:lnTo>
                  <a:lnTo>
                    <a:pt x="672" y="360"/>
                  </a:lnTo>
                  <a:lnTo>
                    <a:pt x="664" y="366"/>
                  </a:lnTo>
                  <a:lnTo>
                    <a:pt x="656" y="376"/>
                  </a:lnTo>
                  <a:lnTo>
                    <a:pt x="648" y="386"/>
                  </a:lnTo>
                  <a:lnTo>
                    <a:pt x="634" y="406"/>
                  </a:lnTo>
                  <a:lnTo>
                    <a:pt x="626" y="414"/>
                  </a:lnTo>
                  <a:lnTo>
                    <a:pt x="616" y="420"/>
                  </a:lnTo>
                  <a:lnTo>
                    <a:pt x="616" y="420"/>
                  </a:lnTo>
                  <a:lnTo>
                    <a:pt x="614" y="424"/>
                  </a:lnTo>
                  <a:lnTo>
                    <a:pt x="610" y="428"/>
                  </a:lnTo>
                  <a:lnTo>
                    <a:pt x="600" y="434"/>
                  </a:lnTo>
                  <a:lnTo>
                    <a:pt x="600" y="434"/>
                  </a:lnTo>
                  <a:lnTo>
                    <a:pt x="586" y="448"/>
                  </a:lnTo>
                  <a:lnTo>
                    <a:pt x="572" y="464"/>
                  </a:lnTo>
                  <a:lnTo>
                    <a:pt x="572" y="464"/>
                  </a:lnTo>
                  <a:lnTo>
                    <a:pt x="570" y="466"/>
                  </a:lnTo>
                  <a:lnTo>
                    <a:pt x="570" y="468"/>
                  </a:lnTo>
                  <a:lnTo>
                    <a:pt x="570" y="468"/>
                  </a:lnTo>
                  <a:lnTo>
                    <a:pt x="566" y="468"/>
                  </a:lnTo>
                  <a:lnTo>
                    <a:pt x="566" y="468"/>
                  </a:lnTo>
                  <a:lnTo>
                    <a:pt x="566" y="474"/>
                  </a:lnTo>
                  <a:lnTo>
                    <a:pt x="566" y="474"/>
                  </a:lnTo>
                  <a:lnTo>
                    <a:pt x="560" y="474"/>
                  </a:lnTo>
                  <a:lnTo>
                    <a:pt x="556" y="476"/>
                  </a:lnTo>
                  <a:lnTo>
                    <a:pt x="546" y="484"/>
                  </a:lnTo>
                  <a:lnTo>
                    <a:pt x="532" y="500"/>
                  </a:lnTo>
                  <a:lnTo>
                    <a:pt x="532" y="500"/>
                  </a:lnTo>
                  <a:lnTo>
                    <a:pt x="518" y="534"/>
                  </a:lnTo>
                  <a:lnTo>
                    <a:pt x="518" y="534"/>
                  </a:lnTo>
                  <a:lnTo>
                    <a:pt x="502" y="538"/>
                  </a:lnTo>
                  <a:lnTo>
                    <a:pt x="488" y="544"/>
                  </a:lnTo>
                  <a:lnTo>
                    <a:pt x="478" y="550"/>
                  </a:lnTo>
                  <a:lnTo>
                    <a:pt x="466" y="558"/>
                  </a:lnTo>
                  <a:lnTo>
                    <a:pt x="466" y="558"/>
                  </a:lnTo>
                  <a:lnTo>
                    <a:pt x="450" y="558"/>
                  </a:lnTo>
                  <a:lnTo>
                    <a:pt x="450" y="55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14"/>
            <p:cNvSpPr/>
            <p:nvPr/>
          </p:nvSpPr>
          <p:spPr bwMode="auto">
            <a:xfrm>
              <a:off x="8607210" y="5192721"/>
              <a:ext cx="246970" cy="604643"/>
            </a:xfrm>
            <a:custGeom>
              <a:avLst/>
              <a:gdLst>
                <a:gd name="T0" fmla="*/ 76 w 156"/>
                <a:gd name="T1" fmla="*/ 390 h 390"/>
                <a:gd name="T2" fmla="*/ 76 w 156"/>
                <a:gd name="T3" fmla="*/ 390 h 390"/>
                <a:gd name="T4" fmla="*/ 46 w 156"/>
                <a:gd name="T5" fmla="*/ 344 h 390"/>
                <a:gd name="T6" fmla="*/ 46 w 156"/>
                <a:gd name="T7" fmla="*/ 344 h 390"/>
                <a:gd name="T8" fmla="*/ 26 w 156"/>
                <a:gd name="T9" fmla="*/ 338 h 390"/>
                <a:gd name="T10" fmla="*/ 26 w 156"/>
                <a:gd name="T11" fmla="*/ 338 h 390"/>
                <a:gd name="T12" fmla="*/ 22 w 156"/>
                <a:gd name="T13" fmla="*/ 324 h 390"/>
                <a:gd name="T14" fmla="*/ 14 w 156"/>
                <a:gd name="T15" fmla="*/ 310 h 390"/>
                <a:gd name="T16" fmla="*/ 6 w 156"/>
                <a:gd name="T17" fmla="*/ 300 h 390"/>
                <a:gd name="T18" fmla="*/ 0 w 156"/>
                <a:gd name="T19" fmla="*/ 294 h 390"/>
                <a:gd name="T20" fmla="*/ 0 w 156"/>
                <a:gd name="T21" fmla="*/ 294 h 390"/>
                <a:gd name="T22" fmla="*/ 0 w 156"/>
                <a:gd name="T23" fmla="*/ 272 h 390"/>
                <a:gd name="T24" fmla="*/ 0 w 156"/>
                <a:gd name="T25" fmla="*/ 272 h 390"/>
                <a:gd name="T26" fmla="*/ 4 w 156"/>
                <a:gd name="T27" fmla="*/ 242 h 390"/>
                <a:gd name="T28" fmla="*/ 6 w 156"/>
                <a:gd name="T29" fmla="*/ 230 h 390"/>
                <a:gd name="T30" fmla="*/ 8 w 156"/>
                <a:gd name="T31" fmla="*/ 216 h 390"/>
                <a:gd name="T32" fmla="*/ 8 w 156"/>
                <a:gd name="T33" fmla="*/ 216 h 390"/>
                <a:gd name="T34" fmla="*/ 4 w 156"/>
                <a:gd name="T35" fmla="*/ 202 h 390"/>
                <a:gd name="T36" fmla="*/ 4 w 156"/>
                <a:gd name="T37" fmla="*/ 192 h 390"/>
                <a:gd name="T38" fmla="*/ 4 w 156"/>
                <a:gd name="T39" fmla="*/ 182 h 390"/>
                <a:gd name="T40" fmla="*/ 8 w 156"/>
                <a:gd name="T41" fmla="*/ 174 h 390"/>
                <a:gd name="T42" fmla="*/ 18 w 156"/>
                <a:gd name="T43" fmla="*/ 158 h 390"/>
                <a:gd name="T44" fmla="*/ 30 w 156"/>
                <a:gd name="T45" fmla="*/ 142 h 390"/>
                <a:gd name="T46" fmla="*/ 30 w 156"/>
                <a:gd name="T47" fmla="*/ 142 h 390"/>
                <a:gd name="T48" fmla="*/ 38 w 156"/>
                <a:gd name="T49" fmla="*/ 108 h 390"/>
                <a:gd name="T50" fmla="*/ 38 w 156"/>
                <a:gd name="T51" fmla="*/ 108 h 390"/>
                <a:gd name="T52" fmla="*/ 48 w 156"/>
                <a:gd name="T53" fmla="*/ 84 h 390"/>
                <a:gd name="T54" fmla="*/ 56 w 156"/>
                <a:gd name="T55" fmla="*/ 64 h 390"/>
                <a:gd name="T56" fmla="*/ 68 w 156"/>
                <a:gd name="T57" fmla="*/ 46 h 390"/>
                <a:gd name="T58" fmla="*/ 84 w 156"/>
                <a:gd name="T59" fmla="*/ 28 h 390"/>
                <a:gd name="T60" fmla="*/ 84 w 156"/>
                <a:gd name="T61" fmla="*/ 28 h 390"/>
                <a:gd name="T62" fmla="*/ 116 w 156"/>
                <a:gd name="T63" fmla="*/ 2 h 390"/>
                <a:gd name="T64" fmla="*/ 116 w 156"/>
                <a:gd name="T65" fmla="*/ 2 h 390"/>
                <a:gd name="T66" fmla="*/ 150 w 156"/>
                <a:gd name="T67" fmla="*/ 0 h 390"/>
                <a:gd name="T68" fmla="*/ 150 w 156"/>
                <a:gd name="T69" fmla="*/ 0 h 390"/>
                <a:gd name="T70" fmla="*/ 154 w 156"/>
                <a:gd name="T71" fmla="*/ 18 h 390"/>
                <a:gd name="T72" fmla="*/ 156 w 156"/>
                <a:gd name="T73" fmla="*/ 32 h 390"/>
                <a:gd name="T74" fmla="*/ 156 w 156"/>
                <a:gd name="T75" fmla="*/ 44 h 390"/>
                <a:gd name="T76" fmla="*/ 156 w 156"/>
                <a:gd name="T77" fmla="*/ 44 h 390"/>
                <a:gd name="T78" fmla="*/ 150 w 156"/>
                <a:gd name="T79" fmla="*/ 56 h 390"/>
                <a:gd name="T80" fmla="*/ 146 w 156"/>
                <a:gd name="T81" fmla="*/ 70 h 390"/>
                <a:gd name="T82" fmla="*/ 144 w 156"/>
                <a:gd name="T83" fmla="*/ 86 h 390"/>
                <a:gd name="T84" fmla="*/ 142 w 156"/>
                <a:gd name="T85" fmla="*/ 102 h 390"/>
                <a:gd name="T86" fmla="*/ 144 w 156"/>
                <a:gd name="T87" fmla="*/ 138 h 390"/>
                <a:gd name="T88" fmla="*/ 146 w 156"/>
                <a:gd name="T89" fmla="*/ 174 h 390"/>
                <a:gd name="T90" fmla="*/ 146 w 156"/>
                <a:gd name="T91" fmla="*/ 174 h 390"/>
                <a:gd name="T92" fmla="*/ 138 w 156"/>
                <a:gd name="T93" fmla="*/ 196 h 390"/>
                <a:gd name="T94" fmla="*/ 126 w 156"/>
                <a:gd name="T95" fmla="*/ 222 h 390"/>
                <a:gd name="T96" fmla="*/ 102 w 156"/>
                <a:gd name="T97" fmla="*/ 270 h 390"/>
                <a:gd name="T98" fmla="*/ 102 w 156"/>
                <a:gd name="T99" fmla="*/ 270 h 390"/>
                <a:gd name="T100" fmla="*/ 96 w 156"/>
                <a:gd name="T101" fmla="*/ 290 h 390"/>
                <a:gd name="T102" fmla="*/ 96 w 156"/>
                <a:gd name="T103" fmla="*/ 290 h 390"/>
                <a:gd name="T104" fmla="*/ 84 w 156"/>
                <a:gd name="T105" fmla="*/ 382 h 390"/>
                <a:gd name="T106" fmla="*/ 84 w 156"/>
                <a:gd name="T107" fmla="*/ 382 h 390"/>
                <a:gd name="T108" fmla="*/ 80 w 156"/>
                <a:gd name="T109" fmla="*/ 386 h 390"/>
                <a:gd name="T110" fmla="*/ 76 w 156"/>
                <a:gd name="T111" fmla="*/ 390 h 390"/>
                <a:gd name="T112" fmla="*/ 76 w 156"/>
                <a:gd name="T113" fmla="*/ 39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6" h="390">
                  <a:moveTo>
                    <a:pt x="76" y="390"/>
                  </a:moveTo>
                  <a:lnTo>
                    <a:pt x="76" y="390"/>
                  </a:lnTo>
                  <a:lnTo>
                    <a:pt x="46" y="344"/>
                  </a:lnTo>
                  <a:lnTo>
                    <a:pt x="46" y="344"/>
                  </a:lnTo>
                  <a:lnTo>
                    <a:pt x="26" y="338"/>
                  </a:lnTo>
                  <a:lnTo>
                    <a:pt x="26" y="338"/>
                  </a:lnTo>
                  <a:lnTo>
                    <a:pt x="22" y="324"/>
                  </a:lnTo>
                  <a:lnTo>
                    <a:pt x="14" y="310"/>
                  </a:lnTo>
                  <a:lnTo>
                    <a:pt x="6" y="300"/>
                  </a:lnTo>
                  <a:lnTo>
                    <a:pt x="0" y="294"/>
                  </a:lnTo>
                  <a:lnTo>
                    <a:pt x="0" y="294"/>
                  </a:lnTo>
                  <a:lnTo>
                    <a:pt x="0" y="272"/>
                  </a:lnTo>
                  <a:lnTo>
                    <a:pt x="0" y="272"/>
                  </a:lnTo>
                  <a:lnTo>
                    <a:pt x="4" y="242"/>
                  </a:lnTo>
                  <a:lnTo>
                    <a:pt x="6" y="230"/>
                  </a:lnTo>
                  <a:lnTo>
                    <a:pt x="8" y="216"/>
                  </a:lnTo>
                  <a:lnTo>
                    <a:pt x="8" y="216"/>
                  </a:lnTo>
                  <a:lnTo>
                    <a:pt x="4" y="202"/>
                  </a:lnTo>
                  <a:lnTo>
                    <a:pt x="4" y="192"/>
                  </a:lnTo>
                  <a:lnTo>
                    <a:pt x="4" y="182"/>
                  </a:lnTo>
                  <a:lnTo>
                    <a:pt x="8" y="174"/>
                  </a:lnTo>
                  <a:lnTo>
                    <a:pt x="18" y="158"/>
                  </a:lnTo>
                  <a:lnTo>
                    <a:pt x="30" y="142"/>
                  </a:lnTo>
                  <a:lnTo>
                    <a:pt x="30" y="142"/>
                  </a:lnTo>
                  <a:lnTo>
                    <a:pt x="38" y="108"/>
                  </a:lnTo>
                  <a:lnTo>
                    <a:pt x="38" y="108"/>
                  </a:lnTo>
                  <a:lnTo>
                    <a:pt x="48" y="84"/>
                  </a:lnTo>
                  <a:lnTo>
                    <a:pt x="56" y="64"/>
                  </a:lnTo>
                  <a:lnTo>
                    <a:pt x="68" y="46"/>
                  </a:lnTo>
                  <a:lnTo>
                    <a:pt x="84" y="28"/>
                  </a:lnTo>
                  <a:lnTo>
                    <a:pt x="84" y="28"/>
                  </a:lnTo>
                  <a:lnTo>
                    <a:pt x="116" y="2"/>
                  </a:lnTo>
                  <a:lnTo>
                    <a:pt x="116" y="2"/>
                  </a:lnTo>
                  <a:lnTo>
                    <a:pt x="150" y="0"/>
                  </a:lnTo>
                  <a:lnTo>
                    <a:pt x="150" y="0"/>
                  </a:lnTo>
                  <a:lnTo>
                    <a:pt x="154" y="18"/>
                  </a:lnTo>
                  <a:lnTo>
                    <a:pt x="156" y="32"/>
                  </a:lnTo>
                  <a:lnTo>
                    <a:pt x="156" y="44"/>
                  </a:lnTo>
                  <a:lnTo>
                    <a:pt x="156" y="44"/>
                  </a:lnTo>
                  <a:lnTo>
                    <a:pt x="150" y="56"/>
                  </a:lnTo>
                  <a:lnTo>
                    <a:pt x="146" y="70"/>
                  </a:lnTo>
                  <a:lnTo>
                    <a:pt x="144" y="86"/>
                  </a:lnTo>
                  <a:lnTo>
                    <a:pt x="142" y="102"/>
                  </a:lnTo>
                  <a:lnTo>
                    <a:pt x="144" y="138"/>
                  </a:lnTo>
                  <a:lnTo>
                    <a:pt x="146" y="174"/>
                  </a:lnTo>
                  <a:lnTo>
                    <a:pt x="146" y="174"/>
                  </a:lnTo>
                  <a:lnTo>
                    <a:pt x="138" y="196"/>
                  </a:lnTo>
                  <a:lnTo>
                    <a:pt x="126" y="222"/>
                  </a:lnTo>
                  <a:lnTo>
                    <a:pt x="102" y="270"/>
                  </a:lnTo>
                  <a:lnTo>
                    <a:pt x="102" y="270"/>
                  </a:lnTo>
                  <a:lnTo>
                    <a:pt x="96" y="290"/>
                  </a:lnTo>
                  <a:lnTo>
                    <a:pt x="96" y="290"/>
                  </a:lnTo>
                  <a:lnTo>
                    <a:pt x="84" y="382"/>
                  </a:lnTo>
                  <a:lnTo>
                    <a:pt x="84" y="382"/>
                  </a:lnTo>
                  <a:lnTo>
                    <a:pt x="80" y="386"/>
                  </a:lnTo>
                  <a:lnTo>
                    <a:pt x="76" y="390"/>
                  </a:lnTo>
                  <a:lnTo>
                    <a:pt x="76" y="39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15"/>
            <p:cNvSpPr/>
            <p:nvPr/>
          </p:nvSpPr>
          <p:spPr bwMode="auto">
            <a:xfrm>
              <a:off x="7916962" y="4712108"/>
              <a:ext cx="655419" cy="834097"/>
            </a:xfrm>
            <a:custGeom>
              <a:avLst/>
              <a:gdLst>
                <a:gd name="T0" fmla="*/ 136 w 414"/>
                <a:gd name="T1" fmla="*/ 532 h 538"/>
                <a:gd name="T2" fmla="*/ 122 w 414"/>
                <a:gd name="T3" fmla="*/ 508 h 538"/>
                <a:gd name="T4" fmla="*/ 116 w 414"/>
                <a:gd name="T5" fmla="*/ 498 h 538"/>
                <a:gd name="T6" fmla="*/ 58 w 414"/>
                <a:gd name="T7" fmla="*/ 426 h 538"/>
                <a:gd name="T8" fmla="*/ 12 w 414"/>
                <a:gd name="T9" fmla="*/ 420 h 538"/>
                <a:gd name="T10" fmla="*/ 0 w 414"/>
                <a:gd name="T11" fmla="*/ 402 h 538"/>
                <a:gd name="T12" fmla="*/ 6 w 414"/>
                <a:gd name="T13" fmla="*/ 360 h 538"/>
                <a:gd name="T14" fmla="*/ 10 w 414"/>
                <a:gd name="T15" fmla="*/ 332 h 538"/>
                <a:gd name="T16" fmla="*/ 8 w 414"/>
                <a:gd name="T17" fmla="*/ 306 h 538"/>
                <a:gd name="T18" fmla="*/ 44 w 414"/>
                <a:gd name="T19" fmla="*/ 246 h 538"/>
                <a:gd name="T20" fmla="*/ 42 w 414"/>
                <a:gd name="T21" fmla="*/ 200 h 538"/>
                <a:gd name="T22" fmla="*/ 46 w 414"/>
                <a:gd name="T23" fmla="*/ 190 h 538"/>
                <a:gd name="T24" fmla="*/ 74 w 414"/>
                <a:gd name="T25" fmla="*/ 174 h 538"/>
                <a:gd name="T26" fmla="*/ 102 w 414"/>
                <a:gd name="T27" fmla="*/ 134 h 538"/>
                <a:gd name="T28" fmla="*/ 102 w 414"/>
                <a:gd name="T29" fmla="*/ 116 h 538"/>
                <a:gd name="T30" fmla="*/ 92 w 414"/>
                <a:gd name="T31" fmla="*/ 88 h 538"/>
                <a:gd name="T32" fmla="*/ 104 w 414"/>
                <a:gd name="T33" fmla="*/ 72 h 538"/>
                <a:gd name="T34" fmla="*/ 132 w 414"/>
                <a:gd name="T35" fmla="*/ 58 h 538"/>
                <a:gd name="T36" fmla="*/ 172 w 414"/>
                <a:gd name="T37" fmla="*/ 48 h 538"/>
                <a:gd name="T38" fmla="*/ 190 w 414"/>
                <a:gd name="T39" fmla="*/ 28 h 538"/>
                <a:gd name="T40" fmla="*/ 204 w 414"/>
                <a:gd name="T41" fmla="*/ 2 h 538"/>
                <a:gd name="T42" fmla="*/ 224 w 414"/>
                <a:gd name="T43" fmla="*/ 2 h 538"/>
                <a:gd name="T44" fmla="*/ 236 w 414"/>
                <a:gd name="T45" fmla="*/ 16 h 538"/>
                <a:gd name="T46" fmla="*/ 250 w 414"/>
                <a:gd name="T47" fmla="*/ 64 h 538"/>
                <a:gd name="T48" fmla="*/ 280 w 414"/>
                <a:gd name="T49" fmla="*/ 96 h 538"/>
                <a:gd name="T50" fmla="*/ 336 w 414"/>
                <a:gd name="T51" fmla="*/ 100 h 538"/>
                <a:gd name="T52" fmla="*/ 366 w 414"/>
                <a:gd name="T53" fmla="*/ 86 h 538"/>
                <a:gd name="T54" fmla="*/ 404 w 414"/>
                <a:gd name="T55" fmla="*/ 84 h 538"/>
                <a:gd name="T56" fmla="*/ 398 w 414"/>
                <a:gd name="T57" fmla="*/ 104 h 538"/>
                <a:gd name="T58" fmla="*/ 384 w 414"/>
                <a:gd name="T59" fmla="*/ 124 h 538"/>
                <a:gd name="T60" fmla="*/ 362 w 414"/>
                <a:gd name="T61" fmla="*/ 154 h 538"/>
                <a:gd name="T62" fmla="*/ 330 w 414"/>
                <a:gd name="T63" fmla="*/ 162 h 538"/>
                <a:gd name="T64" fmla="*/ 328 w 414"/>
                <a:gd name="T65" fmla="*/ 180 h 538"/>
                <a:gd name="T66" fmla="*/ 348 w 414"/>
                <a:gd name="T67" fmla="*/ 198 h 538"/>
                <a:gd name="T68" fmla="*/ 350 w 414"/>
                <a:gd name="T69" fmla="*/ 222 h 538"/>
                <a:gd name="T70" fmla="*/ 348 w 414"/>
                <a:gd name="T71" fmla="*/ 240 h 538"/>
                <a:gd name="T72" fmla="*/ 340 w 414"/>
                <a:gd name="T73" fmla="*/ 278 h 538"/>
                <a:gd name="T74" fmla="*/ 346 w 414"/>
                <a:gd name="T75" fmla="*/ 296 h 538"/>
                <a:gd name="T76" fmla="*/ 356 w 414"/>
                <a:gd name="T77" fmla="*/ 308 h 538"/>
                <a:gd name="T78" fmla="*/ 350 w 414"/>
                <a:gd name="T79" fmla="*/ 306 h 538"/>
                <a:gd name="T80" fmla="*/ 318 w 414"/>
                <a:gd name="T81" fmla="*/ 312 h 538"/>
                <a:gd name="T82" fmla="*/ 318 w 414"/>
                <a:gd name="T83" fmla="*/ 336 h 538"/>
                <a:gd name="T84" fmla="*/ 296 w 414"/>
                <a:gd name="T85" fmla="*/ 354 h 538"/>
                <a:gd name="T86" fmla="*/ 288 w 414"/>
                <a:gd name="T87" fmla="*/ 384 h 538"/>
                <a:gd name="T88" fmla="*/ 268 w 414"/>
                <a:gd name="T89" fmla="*/ 408 h 538"/>
                <a:gd name="T90" fmla="*/ 228 w 414"/>
                <a:gd name="T91" fmla="*/ 416 h 538"/>
                <a:gd name="T92" fmla="*/ 240 w 414"/>
                <a:gd name="T93" fmla="*/ 440 h 538"/>
                <a:gd name="T94" fmla="*/ 218 w 414"/>
                <a:gd name="T95" fmla="*/ 450 h 538"/>
                <a:gd name="T96" fmla="*/ 184 w 414"/>
                <a:gd name="T97" fmla="*/ 480 h 538"/>
                <a:gd name="T98" fmla="*/ 166 w 414"/>
                <a:gd name="T99" fmla="*/ 514 h 538"/>
                <a:gd name="T100" fmla="*/ 150 w 414"/>
                <a:gd name="T101" fmla="*/ 528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14" h="538">
                  <a:moveTo>
                    <a:pt x="136" y="538"/>
                  </a:moveTo>
                  <a:lnTo>
                    <a:pt x="136" y="538"/>
                  </a:lnTo>
                  <a:lnTo>
                    <a:pt x="136" y="532"/>
                  </a:lnTo>
                  <a:lnTo>
                    <a:pt x="134" y="526"/>
                  </a:lnTo>
                  <a:lnTo>
                    <a:pt x="128" y="516"/>
                  </a:lnTo>
                  <a:lnTo>
                    <a:pt x="122" y="508"/>
                  </a:lnTo>
                  <a:lnTo>
                    <a:pt x="116" y="504"/>
                  </a:lnTo>
                  <a:lnTo>
                    <a:pt x="116" y="504"/>
                  </a:lnTo>
                  <a:lnTo>
                    <a:pt x="116" y="498"/>
                  </a:lnTo>
                  <a:lnTo>
                    <a:pt x="116" y="498"/>
                  </a:lnTo>
                  <a:lnTo>
                    <a:pt x="58" y="426"/>
                  </a:lnTo>
                  <a:lnTo>
                    <a:pt x="58" y="426"/>
                  </a:lnTo>
                  <a:lnTo>
                    <a:pt x="40" y="422"/>
                  </a:lnTo>
                  <a:lnTo>
                    <a:pt x="26" y="420"/>
                  </a:lnTo>
                  <a:lnTo>
                    <a:pt x="12" y="420"/>
                  </a:lnTo>
                  <a:lnTo>
                    <a:pt x="2" y="418"/>
                  </a:lnTo>
                  <a:lnTo>
                    <a:pt x="2" y="418"/>
                  </a:lnTo>
                  <a:lnTo>
                    <a:pt x="0" y="402"/>
                  </a:lnTo>
                  <a:lnTo>
                    <a:pt x="0" y="386"/>
                  </a:lnTo>
                  <a:lnTo>
                    <a:pt x="6" y="360"/>
                  </a:lnTo>
                  <a:lnTo>
                    <a:pt x="6" y="360"/>
                  </a:lnTo>
                  <a:lnTo>
                    <a:pt x="8" y="352"/>
                  </a:lnTo>
                  <a:lnTo>
                    <a:pt x="10" y="346"/>
                  </a:lnTo>
                  <a:lnTo>
                    <a:pt x="10" y="332"/>
                  </a:lnTo>
                  <a:lnTo>
                    <a:pt x="10" y="318"/>
                  </a:lnTo>
                  <a:lnTo>
                    <a:pt x="8" y="306"/>
                  </a:lnTo>
                  <a:lnTo>
                    <a:pt x="8" y="306"/>
                  </a:lnTo>
                  <a:lnTo>
                    <a:pt x="40" y="270"/>
                  </a:lnTo>
                  <a:lnTo>
                    <a:pt x="40" y="270"/>
                  </a:lnTo>
                  <a:lnTo>
                    <a:pt x="44" y="246"/>
                  </a:lnTo>
                  <a:lnTo>
                    <a:pt x="44" y="246"/>
                  </a:lnTo>
                  <a:lnTo>
                    <a:pt x="42" y="214"/>
                  </a:lnTo>
                  <a:lnTo>
                    <a:pt x="42" y="200"/>
                  </a:lnTo>
                  <a:lnTo>
                    <a:pt x="44" y="194"/>
                  </a:lnTo>
                  <a:lnTo>
                    <a:pt x="46" y="190"/>
                  </a:lnTo>
                  <a:lnTo>
                    <a:pt x="46" y="190"/>
                  </a:lnTo>
                  <a:lnTo>
                    <a:pt x="60" y="182"/>
                  </a:lnTo>
                  <a:lnTo>
                    <a:pt x="74" y="174"/>
                  </a:lnTo>
                  <a:lnTo>
                    <a:pt x="74" y="174"/>
                  </a:lnTo>
                  <a:lnTo>
                    <a:pt x="94" y="152"/>
                  </a:lnTo>
                  <a:lnTo>
                    <a:pt x="94" y="152"/>
                  </a:lnTo>
                  <a:lnTo>
                    <a:pt x="102" y="134"/>
                  </a:lnTo>
                  <a:lnTo>
                    <a:pt x="102" y="134"/>
                  </a:lnTo>
                  <a:lnTo>
                    <a:pt x="102" y="116"/>
                  </a:lnTo>
                  <a:lnTo>
                    <a:pt x="102" y="116"/>
                  </a:lnTo>
                  <a:lnTo>
                    <a:pt x="96" y="104"/>
                  </a:lnTo>
                  <a:lnTo>
                    <a:pt x="94" y="94"/>
                  </a:lnTo>
                  <a:lnTo>
                    <a:pt x="92" y="88"/>
                  </a:lnTo>
                  <a:lnTo>
                    <a:pt x="94" y="82"/>
                  </a:lnTo>
                  <a:lnTo>
                    <a:pt x="98" y="76"/>
                  </a:lnTo>
                  <a:lnTo>
                    <a:pt x="104" y="72"/>
                  </a:lnTo>
                  <a:lnTo>
                    <a:pt x="120" y="60"/>
                  </a:lnTo>
                  <a:lnTo>
                    <a:pt x="120" y="60"/>
                  </a:lnTo>
                  <a:lnTo>
                    <a:pt x="132" y="58"/>
                  </a:lnTo>
                  <a:lnTo>
                    <a:pt x="144" y="56"/>
                  </a:lnTo>
                  <a:lnTo>
                    <a:pt x="158" y="54"/>
                  </a:lnTo>
                  <a:lnTo>
                    <a:pt x="172" y="48"/>
                  </a:lnTo>
                  <a:lnTo>
                    <a:pt x="172" y="48"/>
                  </a:lnTo>
                  <a:lnTo>
                    <a:pt x="182" y="40"/>
                  </a:lnTo>
                  <a:lnTo>
                    <a:pt x="190" y="28"/>
                  </a:lnTo>
                  <a:lnTo>
                    <a:pt x="198" y="14"/>
                  </a:lnTo>
                  <a:lnTo>
                    <a:pt x="204" y="2"/>
                  </a:lnTo>
                  <a:lnTo>
                    <a:pt x="204" y="2"/>
                  </a:lnTo>
                  <a:lnTo>
                    <a:pt x="210" y="0"/>
                  </a:lnTo>
                  <a:lnTo>
                    <a:pt x="216" y="0"/>
                  </a:lnTo>
                  <a:lnTo>
                    <a:pt x="224" y="2"/>
                  </a:lnTo>
                  <a:lnTo>
                    <a:pt x="232" y="6"/>
                  </a:lnTo>
                  <a:lnTo>
                    <a:pt x="232" y="6"/>
                  </a:lnTo>
                  <a:lnTo>
                    <a:pt x="236" y="16"/>
                  </a:lnTo>
                  <a:lnTo>
                    <a:pt x="238" y="28"/>
                  </a:lnTo>
                  <a:lnTo>
                    <a:pt x="246" y="52"/>
                  </a:lnTo>
                  <a:lnTo>
                    <a:pt x="250" y="64"/>
                  </a:lnTo>
                  <a:lnTo>
                    <a:pt x="258" y="76"/>
                  </a:lnTo>
                  <a:lnTo>
                    <a:pt x="266" y="86"/>
                  </a:lnTo>
                  <a:lnTo>
                    <a:pt x="280" y="96"/>
                  </a:lnTo>
                  <a:lnTo>
                    <a:pt x="280" y="96"/>
                  </a:lnTo>
                  <a:lnTo>
                    <a:pt x="336" y="100"/>
                  </a:lnTo>
                  <a:lnTo>
                    <a:pt x="336" y="100"/>
                  </a:lnTo>
                  <a:lnTo>
                    <a:pt x="342" y="94"/>
                  </a:lnTo>
                  <a:lnTo>
                    <a:pt x="350" y="92"/>
                  </a:lnTo>
                  <a:lnTo>
                    <a:pt x="366" y="86"/>
                  </a:lnTo>
                  <a:lnTo>
                    <a:pt x="386" y="86"/>
                  </a:lnTo>
                  <a:lnTo>
                    <a:pt x="404" y="84"/>
                  </a:lnTo>
                  <a:lnTo>
                    <a:pt x="404" y="84"/>
                  </a:lnTo>
                  <a:lnTo>
                    <a:pt x="414" y="90"/>
                  </a:lnTo>
                  <a:lnTo>
                    <a:pt x="414" y="90"/>
                  </a:lnTo>
                  <a:lnTo>
                    <a:pt x="398" y="104"/>
                  </a:lnTo>
                  <a:lnTo>
                    <a:pt x="392" y="112"/>
                  </a:lnTo>
                  <a:lnTo>
                    <a:pt x="384" y="124"/>
                  </a:lnTo>
                  <a:lnTo>
                    <a:pt x="384" y="124"/>
                  </a:lnTo>
                  <a:lnTo>
                    <a:pt x="382" y="156"/>
                  </a:lnTo>
                  <a:lnTo>
                    <a:pt x="382" y="156"/>
                  </a:lnTo>
                  <a:lnTo>
                    <a:pt x="362" y="154"/>
                  </a:lnTo>
                  <a:lnTo>
                    <a:pt x="342" y="154"/>
                  </a:lnTo>
                  <a:lnTo>
                    <a:pt x="336" y="158"/>
                  </a:lnTo>
                  <a:lnTo>
                    <a:pt x="330" y="162"/>
                  </a:lnTo>
                  <a:lnTo>
                    <a:pt x="326" y="168"/>
                  </a:lnTo>
                  <a:lnTo>
                    <a:pt x="328" y="180"/>
                  </a:lnTo>
                  <a:lnTo>
                    <a:pt x="328" y="180"/>
                  </a:lnTo>
                  <a:lnTo>
                    <a:pt x="338" y="186"/>
                  </a:lnTo>
                  <a:lnTo>
                    <a:pt x="348" y="198"/>
                  </a:lnTo>
                  <a:lnTo>
                    <a:pt x="348" y="198"/>
                  </a:lnTo>
                  <a:lnTo>
                    <a:pt x="364" y="208"/>
                  </a:lnTo>
                  <a:lnTo>
                    <a:pt x="364" y="208"/>
                  </a:lnTo>
                  <a:lnTo>
                    <a:pt x="350" y="222"/>
                  </a:lnTo>
                  <a:lnTo>
                    <a:pt x="350" y="222"/>
                  </a:lnTo>
                  <a:lnTo>
                    <a:pt x="350" y="230"/>
                  </a:lnTo>
                  <a:lnTo>
                    <a:pt x="348" y="240"/>
                  </a:lnTo>
                  <a:lnTo>
                    <a:pt x="342" y="258"/>
                  </a:lnTo>
                  <a:lnTo>
                    <a:pt x="342" y="268"/>
                  </a:lnTo>
                  <a:lnTo>
                    <a:pt x="340" y="278"/>
                  </a:lnTo>
                  <a:lnTo>
                    <a:pt x="342" y="286"/>
                  </a:lnTo>
                  <a:lnTo>
                    <a:pt x="346" y="296"/>
                  </a:lnTo>
                  <a:lnTo>
                    <a:pt x="346" y="296"/>
                  </a:lnTo>
                  <a:lnTo>
                    <a:pt x="356" y="304"/>
                  </a:lnTo>
                  <a:lnTo>
                    <a:pt x="356" y="304"/>
                  </a:lnTo>
                  <a:lnTo>
                    <a:pt x="356" y="308"/>
                  </a:lnTo>
                  <a:lnTo>
                    <a:pt x="356" y="308"/>
                  </a:lnTo>
                  <a:lnTo>
                    <a:pt x="350" y="306"/>
                  </a:lnTo>
                  <a:lnTo>
                    <a:pt x="350" y="306"/>
                  </a:lnTo>
                  <a:lnTo>
                    <a:pt x="322" y="306"/>
                  </a:lnTo>
                  <a:lnTo>
                    <a:pt x="322" y="306"/>
                  </a:lnTo>
                  <a:lnTo>
                    <a:pt x="318" y="312"/>
                  </a:lnTo>
                  <a:lnTo>
                    <a:pt x="318" y="318"/>
                  </a:lnTo>
                  <a:lnTo>
                    <a:pt x="320" y="324"/>
                  </a:lnTo>
                  <a:lnTo>
                    <a:pt x="318" y="336"/>
                  </a:lnTo>
                  <a:lnTo>
                    <a:pt x="318" y="336"/>
                  </a:lnTo>
                  <a:lnTo>
                    <a:pt x="304" y="346"/>
                  </a:lnTo>
                  <a:lnTo>
                    <a:pt x="296" y="354"/>
                  </a:lnTo>
                  <a:lnTo>
                    <a:pt x="292" y="364"/>
                  </a:lnTo>
                  <a:lnTo>
                    <a:pt x="288" y="384"/>
                  </a:lnTo>
                  <a:lnTo>
                    <a:pt x="288" y="384"/>
                  </a:lnTo>
                  <a:lnTo>
                    <a:pt x="278" y="396"/>
                  </a:lnTo>
                  <a:lnTo>
                    <a:pt x="268" y="408"/>
                  </a:lnTo>
                  <a:lnTo>
                    <a:pt x="268" y="408"/>
                  </a:lnTo>
                  <a:lnTo>
                    <a:pt x="232" y="410"/>
                  </a:lnTo>
                  <a:lnTo>
                    <a:pt x="232" y="410"/>
                  </a:lnTo>
                  <a:lnTo>
                    <a:pt x="228" y="416"/>
                  </a:lnTo>
                  <a:lnTo>
                    <a:pt x="228" y="422"/>
                  </a:lnTo>
                  <a:lnTo>
                    <a:pt x="230" y="430"/>
                  </a:lnTo>
                  <a:lnTo>
                    <a:pt x="240" y="440"/>
                  </a:lnTo>
                  <a:lnTo>
                    <a:pt x="240" y="440"/>
                  </a:lnTo>
                  <a:lnTo>
                    <a:pt x="228" y="444"/>
                  </a:lnTo>
                  <a:lnTo>
                    <a:pt x="218" y="450"/>
                  </a:lnTo>
                  <a:lnTo>
                    <a:pt x="208" y="456"/>
                  </a:lnTo>
                  <a:lnTo>
                    <a:pt x="200" y="464"/>
                  </a:lnTo>
                  <a:lnTo>
                    <a:pt x="184" y="480"/>
                  </a:lnTo>
                  <a:lnTo>
                    <a:pt x="168" y="500"/>
                  </a:lnTo>
                  <a:lnTo>
                    <a:pt x="168" y="500"/>
                  </a:lnTo>
                  <a:lnTo>
                    <a:pt x="166" y="514"/>
                  </a:lnTo>
                  <a:lnTo>
                    <a:pt x="166" y="514"/>
                  </a:lnTo>
                  <a:lnTo>
                    <a:pt x="158" y="522"/>
                  </a:lnTo>
                  <a:lnTo>
                    <a:pt x="150" y="528"/>
                  </a:lnTo>
                  <a:lnTo>
                    <a:pt x="136" y="538"/>
                  </a:lnTo>
                  <a:lnTo>
                    <a:pt x="136" y="53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16"/>
            <p:cNvSpPr/>
            <p:nvPr/>
          </p:nvSpPr>
          <p:spPr bwMode="auto">
            <a:xfrm>
              <a:off x="5903210" y="4631488"/>
              <a:ext cx="959382" cy="824794"/>
            </a:xfrm>
            <a:custGeom>
              <a:avLst/>
              <a:gdLst>
                <a:gd name="T0" fmla="*/ 210 w 606"/>
                <a:gd name="T1" fmla="*/ 516 h 532"/>
                <a:gd name="T2" fmla="*/ 172 w 606"/>
                <a:gd name="T3" fmla="*/ 494 h 532"/>
                <a:gd name="T4" fmla="*/ 126 w 606"/>
                <a:gd name="T5" fmla="*/ 498 h 532"/>
                <a:gd name="T6" fmla="*/ 96 w 606"/>
                <a:gd name="T7" fmla="*/ 530 h 532"/>
                <a:gd name="T8" fmla="*/ 104 w 606"/>
                <a:gd name="T9" fmla="*/ 494 h 532"/>
                <a:gd name="T10" fmla="*/ 62 w 606"/>
                <a:gd name="T11" fmla="*/ 432 h 532"/>
                <a:gd name="T12" fmla="*/ 84 w 606"/>
                <a:gd name="T13" fmla="*/ 356 h 532"/>
                <a:gd name="T14" fmla="*/ 88 w 606"/>
                <a:gd name="T15" fmla="*/ 336 h 532"/>
                <a:gd name="T16" fmla="*/ 70 w 606"/>
                <a:gd name="T17" fmla="*/ 304 h 532"/>
                <a:gd name="T18" fmla="*/ 20 w 606"/>
                <a:gd name="T19" fmla="*/ 314 h 532"/>
                <a:gd name="T20" fmla="*/ 6 w 606"/>
                <a:gd name="T21" fmla="*/ 302 h 532"/>
                <a:gd name="T22" fmla="*/ 0 w 606"/>
                <a:gd name="T23" fmla="*/ 278 h 532"/>
                <a:gd name="T24" fmla="*/ 10 w 606"/>
                <a:gd name="T25" fmla="*/ 240 h 532"/>
                <a:gd name="T26" fmla="*/ 60 w 606"/>
                <a:gd name="T27" fmla="*/ 218 h 532"/>
                <a:gd name="T28" fmla="*/ 90 w 606"/>
                <a:gd name="T29" fmla="*/ 226 h 532"/>
                <a:gd name="T30" fmla="*/ 134 w 606"/>
                <a:gd name="T31" fmla="*/ 234 h 532"/>
                <a:gd name="T32" fmla="*/ 158 w 606"/>
                <a:gd name="T33" fmla="*/ 214 h 532"/>
                <a:gd name="T34" fmla="*/ 174 w 606"/>
                <a:gd name="T35" fmla="*/ 194 h 532"/>
                <a:gd name="T36" fmla="*/ 252 w 606"/>
                <a:gd name="T37" fmla="*/ 204 h 532"/>
                <a:gd name="T38" fmla="*/ 264 w 606"/>
                <a:gd name="T39" fmla="*/ 182 h 532"/>
                <a:gd name="T40" fmla="*/ 266 w 606"/>
                <a:gd name="T41" fmla="*/ 146 h 532"/>
                <a:gd name="T42" fmla="*/ 196 w 606"/>
                <a:gd name="T43" fmla="*/ 108 h 532"/>
                <a:gd name="T44" fmla="*/ 192 w 606"/>
                <a:gd name="T45" fmla="*/ 88 h 532"/>
                <a:gd name="T46" fmla="*/ 216 w 606"/>
                <a:gd name="T47" fmla="*/ 78 h 532"/>
                <a:gd name="T48" fmla="*/ 278 w 606"/>
                <a:gd name="T49" fmla="*/ 102 h 532"/>
                <a:gd name="T50" fmla="*/ 326 w 606"/>
                <a:gd name="T51" fmla="*/ 88 h 532"/>
                <a:gd name="T52" fmla="*/ 378 w 606"/>
                <a:gd name="T53" fmla="*/ 44 h 532"/>
                <a:gd name="T54" fmla="*/ 390 w 606"/>
                <a:gd name="T55" fmla="*/ 14 h 532"/>
                <a:gd name="T56" fmla="*/ 414 w 606"/>
                <a:gd name="T57" fmla="*/ 0 h 532"/>
                <a:gd name="T58" fmla="*/ 444 w 606"/>
                <a:gd name="T59" fmla="*/ 10 h 532"/>
                <a:gd name="T60" fmla="*/ 468 w 606"/>
                <a:gd name="T61" fmla="*/ 66 h 532"/>
                <a:gd name="T62" fmla="*/ 526 w 606"/>
                <a:gd name="T63" fmla="*/ 130 h 532"/>
                <a:gd name="T64" fmla="*/ 562 w 606"/>
                <a:gd name="T65" fmla="*/ 154 h 532"/>
                <a:gd name="T66" fmla="*/ 564 w 606"/>
                <a:gd name="T67" fmla="*/ 196 h 532"/>
                <a:gd name="T68" fmla="*/ 534 w 606"/>
                <a:gd name="T69" fmla="*/ 216 h 532"/>
                <a:gd name="T70" fmla="*/ 506 w 606"/>
                <a:gd name="T71" fmla="*/ 246 h 532"/>
                <a:gd name="T72" fmla="*/ 532 w 606"/>
                <a:gd name="T73" fmla="*/ 258 h 532"/>
                <a:gd name="T74" fmla="*/ 568 w 606"/>
                <a:gd name="T75" fmla="*/ 326 h 532"/>
                <a:gd name="T76" fmla="*/ 592 w 606"/>
                <a:gd name="T77" fmla="*/ 356 h 532"/>
                <a:gd name="T78" fmla="*/ 590 w 606"/>
                <a:gd name="T79" fmla="*/ 380 h 532"/>
                <a:gd name="T80" fmla="*/ 546 w 606"/>
                <a:gd name="T81" fmla="*/ 408 h 532"/>
                <a:gd name="T82" fmla="*/ 482 w 606"/>
                <a:gd name="T83" fmla="*/ 460 h 532"/>
                <a:gd name="T84" fmla="*/ 434 w 606"/>
                <a:gd name="T85" fmla="*/ 472 h 532"/>
                <a:gd name="T86" fmla="*/ 392 w 606"/>
                <a:gd name="T87" fmla="*/ 456 h 532"/>
                <a:gd name="T88" fmla="*/ 358 w 606"/>
                <a:gd name="T89" fmla="*/ 436 h 532"/>
                <a:gd name="T90" fmla="*/ 332 w 606"/>
                <a:gd name="T91" fmla="*/ 442 h 532"/>
                <a:gd name="T92" fmla="*/ 302 w 606"/>
                <a:gd name="T93" fmla="*/ 492 h 532"/>
                <a:gd name="T94" fmla="*/ 266 w 606"/>
                <a:gd name="T95" fmla="*/ 528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06" h="532">
                  <a:moveTo>
                    <a:pt x="240" y="532"/>
                  </a:moveTo>
                  <a:lnTo>
                    <a:pt x="240" y="532"/>
                  </a:lnTo>
                  <a:lnTo>
                    <a:pt x="222" y="524"/>
                  </a:lnTo>
                  <a:lnTo>
                    <a:pt x="210" y="516"/>
                  </a:lnTo>
                  <a:lnTo>
                    <a:pt x="202" y="508"/>
                  </a:lnTo>
                  <a:lnTo>
                    <a:pt x="194" y="502"/>
                  </a:lnTo>
                  <a:lnTo>
                    <a:pt x="194" y="502"/>
                  </a:lnTo>
                  <a:lnTo>
                    <a:pt x="172" y="494"/>
                  </a:lnTo>
                  <a:lnTo>
                    <a:pt x="172" y="494"/>
                  </a:lnTo>
                  <a:lnTo>
                    <a:pt x="152" y="494"/>
                  </a:lnTo>
                  <a:lnTo>
                    <a:pt x="138" y="494"/>
                  </a:lnTo>
                  <a:lnTo>
                    <a:pt x="126" y="498"/>
                  </a:lnTo>
                  <a:lnTo>
                    <a:pt x="112" y="508"/>
                  </a:lnTo>
                  <a:lnTo>
                    <a:pt x="112" y="508"/>
                  </a:lnTo>
                  <a:lnTo>
                    <a:pt x="96" y="530"/>
                  </a:lnTo>
                  <a:lnTo>
                    <a:pt x="96" y="530"/>
                  </a:lnTo>
                  <a:lnTo>
                    <a:pt x="96" y="518"/>
                  </a:lnTo>
                  <a:lnTo>
                    <a:pt x="98" y="508"/>
                  </a:lnTo>
                  <a:lnTo>
                    <a:pt x="104" y="494"/>
                  </a:lnTo>
                  <a:lnTo>
                    <a:pt x="104" y="494"/>
                  </a:lnTo>
                  <a:lnTo>
                    <a:pt x="106" y="452"/>
                  </a:lnTo>
                  <a:lnTo>
                    <a:pt x="106" y="452"/>
                  </a:lnTo>
                  <a:lnTo>
                    <a:pt x="62" y="432"/>
                  </a:lnTo>
                  <a:lnTo>
                    <a:pt x="62" y="432"/>
                  </a:lnTo>
                  <a:lnTo>
                    <a:pt x="64" y="420"/>
                  </a:lnTo>
                  <a:lnTo>
                    <a:pt x="68" y="410"/>
                  </a:lnTo>
                  <a:lnTo>
                    <a:pt x="68" y="410"/>
                  </a:lnTo>
                  <a:lnTo>
                    <a:pt x="84" y="356"/>
                  </a:lnTo>
                  <a:lnTo>
                    <a:pt x="84" y="356"/>
                  </a:lnTo>
                  <a:lnTo>
                    <a:pt x="88" y="352"/>
                  </a:lnTo>
                  <a:lnTo>
                    <a:pt x="88" y="346"/>
                  </a:lnTo>
                  <a:lnTo>
                    <a:pt x="88" y="336"/>
                  </a:lnTo>
                  <a:lnTo>
                    <a:pt x="84" y="320"/>
                  </a:lnTo>
                  <a:lnTo>
                    <a:pt x="84" y="320"/>
                  </a:lnTo>
                  <a:lnTo>
                    <a:pt x="70" y="304"/>
                  </a:lnTo>
                  <a:lnTo>
                    <a:pt x="70" y="304"/>
                  </a:lnTo>
                  <a:lnTo>
                    <a:pt x="58" y="306"/>
                  </a:lnTo>
                  <a:lnTo>
                    <a:pt x="46" y="308"/>
                  </a:lnTo>
                  <a:lnTo>
                    <a:pt x="20" y="314"/>
                  </a:lnTo>
                  <a:lnTo>
                    <a:pt x="20" y="314"/>
                  </a:lnTo>
                  <a:lnTo>
                    <a:pt x="14" y="314"/>
                  </a:lnTo>
                  <a:lnTo>
                    <a:pt x="10" y="310"/>
                  </a:lnTo>
                  <a:lnTo>
                    <a:pt x="8" y="308"/>
                  </a:lnTo>
                  <a:lnTo>
                    <a:pt x="6" y="302"/>
                  </a:lnTo>
                  <a:lnTo>
                    <a:pt x="6" y="294"/>
                  </a:lnTo>
                  <a:lnTo>
                    <a:pt x="6" y="290"/>
                  </a:lnTo>
                  <a:lnTo>
                    <a:pt x="6" y="290"/>
                  </a:lnTo>
                  <a:lnTo>
                    <a:pt x="0" y="278"/>
                  </a:lnTo>
                  <a:lnTo>
                    <a:pt x="0" y="278"/>
                  </a:lnTo>
                  <a:lnTo>
                    <a:pt x="2" y="262"/>
                  </a:lnTo>
                  <a:lnTo>
                    <a:pt x="4" y="250"/>
                  </a:lnTo>
                  <a:lnTo>
                    <a:pt x="10" y="240"/>
                  </a:lnTo>
                  <a:lnTo>
                    <a:pt x="16" y="234"/>
                  </a:lnTo>
                  <a:lnTo>
                    <a:pt x="24" y="228"/>
                  </a:lnTo>
                  <a:lnTo>
                    <a:pt x="34" y="224"/>
                  </a:lnTo>
                  <a:lnTo>
                    <a:pt x="60" y="218"/>
                  </a:lnTo>
                  <a:lnTo>
                    <a:pt x="60" y="218"/>
                  </a:lnTo>
                  <a:lnTo>
                    <a:pt x="74" y="218"/>
                  </a:lnTo>
                  <a:lnTo>
                    <a:pt x="74" y="218"/>
                  </a:lnTo>
                  <a:lnTo>
                    <a:pt x="90" y="226"/>
                  </a:lnTo>
                  <a:lnTo>
                    <a:pt x="106" y="232"/>
                  </a:lnTo>
                  <a:lnTo>
                    <a:pt x="114" y="234"/>
                  </a:lnTo>
                  <a:lnTo>
                    <a:pt x="124" y="236"/>
                  </a:lnTo>
                  <a:lnTo>
                    <a:pt x="134" y="234"/>
                  </a:lnTo>
                  <a:lnTo>
                    <a:pt x="144" y="230"/>
                  </a:lnTo>
                  <a:lnTo>
                    <a:pt x="144" y="230"/>
                  </a:lnTo>
                  <a:lnTo>
                    <a:pt x="158" y="214"/>
                  </a:lnTo>
                  <a:lnTo>
                    <a:pt x="158" y="214"/>
                  </a:lnTo>
                  <a:lnTo>
                    <a:pt x="164" y="196"/>
                  </a:lnTo>
                  <a:lnTo>
                    <a:pt x="164" y="196"/>
                  </a:lnTo>
                  <a:lnTo>
                    <a:pt x="174" y="194"/>
                  </a:lnTo>
                  <a:lnTo>
                    <a:pt x="174" y="194"/>
                  </a:lnTo>
                  <a:lnTo>
                    <a:pt x="178" y="198"/>
                  </a:lnTo>
                  <a:lnTo>
                    <a:pt x="186" y="200"/>
                  </a:lnTo>
                  <a:lnTo>
                    <a:pt x="206" y="202"/>
                  </a:lnTo>
                  <a:lnTo>
                    <a:pt x="252" y="204"/>
                  </a:lnTo>
                  <a:lnTo>
                    <a:pt x="252" y="204"/>
                  </a:lnTo>
                  <a:lnTo>
                    <a:pt x="258" y="196"/>
                  </a:lnTo>
                  <a:lnTo>
                    <a:pt x="262" y="190"/>
                  </a:lnTo>
                  <a:lnTo>
                    <a:pt x="264" y="182"/>
                  </a:lnTo>
                  <a:lnTo>
                    <a:pt x="266" y="174"/>
                  </a:lnTo>
                  <a:lnTo>
                    <a:pt x="266" y="160"/>
                  </a:lnTo>
                  <a:lnTo>
                    <a:pt x="266" y="146"/>
                  </a:lnTo>
                  <a:lnTo>
                    <a:pt x="266" y="146"/>
                  </a:lnTo>
                  <a:lnTo>
                    <a:pt x="256" y="136"/>
                  </a:lnTo>
                  <a:lnTo>
                    <a:pt x="248" y="130"/>
                  </a:lnTo>
                  <a:lnTo>
                    <a:pt x="230" y="120"/>
                  </a:lnTo>
                  <a:lnTo>
                    <a:pt x="196" y="108"/>
                  </a:lnTo>
                  <a:lnTo>
                    <a:pt x="196" y="108"/>
                  </a:lnTo>
                  <a:lnTo>
                    <a:pt x="194" y="100"/>
                  </a:lnTo>
                  <a:lnTo>
                    <a:pt x="192" y="94"/>
                  </a:lnTo>
                  <a:lnTo>
                    <a:pt x="192" y="88"/>
                  </a:lnTo>
                  <a:lnTo>
                    <a:pt x="194" y="84"/>
                  </a:lnTo>
                  <a:lnTo>
                    <a:pt x="198" y="82"/>
                  </a:lnTo>
                  <a:lnTo>
                    <a:pt x="202" y="80"/>
                  </a:lnTo>
                  <a:lnTo>
                    <a:pt x="216" y="78"/>
                  </a:lnTo>
                  <a:lnTo>
                    <a:pt x="216" y="78"/>
                  </a:lnTo>
                  <a:lnTo>
                    <a:pt x="238" y="94"/>
                  </a:lnTo>
                  <a:lnTo>
                    <a:pt x="238" y="94"/>
                  </a:lnTo>
                  <a:lnTo>
                    <a:pt x="278" y="102"/>
                  </a:lnTo>
                  <a:lnTo>
                    <a:pt x="278" y="102"/>
                  </a:lnTo>
                  <a:lnTo>
                    <a:pt x="294" y="100"/>
                  </a:lnTo>
                  <a:lnTo>
                    <a:pt x="310" y="96"/>
                  </a:lnTo>
                  <a:lnTo>
                    <a:pt x="326" y="88"/>
                  </a:lnTo>
                  <a:lnTo>
                    <a:pt x="342" y="80"/>
                  </a:lnTo>
                  <a:lnTo>
                    <a:pt x="356" y="68"/>
                  </a:lnTo>
                  <a:lnTo>
                    <a:pt x="368" y="56"/>
                  </a:lnTo>
                  <a:lnTo>
                    <a:pt x="378" y="44"/>
                  </a:lnTo>
                  <a:lnTo>
                    <a:pt x="386" y="30"/>
                  </a:lnTo>
                  <a:lnTo>
                    <a:pt x="386" y="30"/>
                  </a:lnTo>
                  <a:lnTo>
                    <a:pt x="388" y="22"/>
                  </a:lnTo>
                  <a:lnTo>
                    <a:pt x="390" y="14"/>
                  </a:lnTo>
                  <a:lnTo>
                    <a:pt x="394" y="8"/>
                  </a:lnTo>
                  <a:lnTo>
                    <a:pt x="400" y="4"/>
                  </a:lnTo>
                  <a:lnTo>
                    <a:pt x="406" y="2"/>
                  </a:lnTo>
                  <a:lnTo>
                    <a:pt x="414" y="0"/>
                  </a:lnTo>
                  <a:lnTo>
                    <a:pt x="432" y="0"/>
                  </a:lnTo>
                  <a:lnTo>
                    <a:pt x="432" y="0"/>
                  </a:lnTo>
                  <a:lnTo>
                    <a:pt x="438" y="4"/>
                  </a:lnTo>
                  <a:lnTo>
                    <a:pt x="444" y="10"/>
                  </a:lnTo>
                  <a:lnTo>
                    <a:pt x="450" y="16"/>
                  </a:lnTo>
                  <a:lnTo>
                    <a:pt x="456" y="24"/>
                  </a:lnTo>
                  <a:lnTo>
                    <a:pt x="464" y="44"/>
                  </a:lnTo>
                  <a:lnTo>
                    <a:pt x="468" y="66"/>
                  </a:lnTo>
                  <a:lnTo>
                    <a:pt x="468" y="66"/>
                  </a:lnTo>
                  <a:lnTo>
                    <a:pt x="494" y="98"/>
                  </a:lnTo>
                  <a:lnTo>
                    <a:pt x="508" y="114"/>
                  </a:lnTo>
                  <a:lnTo>
                    <a:pt x="526" y="130"/>
                  </a:lnTo>
                  <a:lnTo>
                    <a:pt x="526" y="130"/>
                  </a:lnTo>
                  <a:lnTo>
                    <a:pt x="558" y="142"/>
                  </a:lnTo>
                  <a:lnTo>
                    <a:pt x="558" y="142"/>
                  </a:lnTo>
                  <a:lnTo>
                    <a:pt x="562" y="154"/>
                  </a:lnTo>
                  <a:lnTo>
                    <a:pt x="566" y="170"/>
                  </a:lnTo>
                  <a:lnTo>
                    <a:pt x="566" y="178"/>
                  </a:lnTo>
                  <a:lnTo>
                    <a:pt x="566" y="188"/>
                  </a:lnTo>
                  <a:lnTo>
                    <a:pt x="564" y="196"/>
                  </a:lnTo>
                  <a:lnTo>
                    <a:pt x="558" y="204"/>
                  </a:lnTo>
                  <a:lnTo>
                    <a:pt x="558" y="204"/>
                  </a:lnTo>
                  <a:lnTo>
                    <a:pt x="546" y="210"/>
                  </a:lnTo>
                  <a:lnTo>
                    <a:pt x="534" y="216"/>
                  </a:lnTo>
                  <a:lnTo>
                    <a:pt x="516" y="222"/>
                  </a:lnTo>
                  <a:lnTo>
                    <a:pt x="510" y="228"/>
                  </a:lnTo>
                  <a:lnTo>
                    <a:pt x="506" y="234"/>
                  </a:lnTo>
                  <a:lnTo>
                    <a:pt x="506" y="246"/>
                  </a:lnTo>
                  <a:lnTo>
                    <a:pt x="506" y="262"/>
                  </a:lnTo>
                  <a:lnTo>
                    <a:pt x="506" y="262"/>
                  </a:lnTo>
                  <a:lnTo>
                    <a:pt x="518" y="262"/>
                  </a:lnTo>
                  <a:lnTo>
                    <a:pt x="532" y="258"/>
                  </a:lnTo>
                  <a:lnTo>
                    <a:pt x="532" y="258"/>
                  </a:lnTo>
                  <a:lnTo>
                    <a:pt x="572" y="256"/>
                  </a:lnTo>
                  <a:lnTo>
                    <a:pt x="572" y="256"/>
                  </a:lnTo>
                  <a:lnTo>
                    <a:pt x="568" y="326"/>
                  </a:lnTo>
                  <a:lnTo>
                    <a:pt x="568" y="326"/>
                  </a:lnTo>
                  <a:lnTo>
                    <a:pt x="572" y="334"/>
                  </a:lnTo>
                  <a:lnTo>
                    <a:pt x="576" y="340"/>
                  </a:lnTo>
                  <a:lnTo>
                    <a:pt x="592" y="356"/>
                  </a:lnTo>
                  <a:lnTo>
                    <a:pt x="592" y="356"/>
                  </a:lnTo>
                  <a:lnTo>
                    <a:pt x="606" y="378"/>
                  </a:lnTo>
                  <a:lnTo>
                    <a:pt x="606" y="378"/>
                  </a:lnTo>
                  <a:lnTo>
                    <a:pt x="590" y="380"/>
                  </a:lnTo>
                  <a:lnTo>
                    <a:pt x="576" y="384"/>
                  </a:lnTo>
                  <a:lnTo>
                    <a:pt x="554" y="398"/>
                  </a:lnTo>
                  <a:lnTo>
                    <a:pt x="554" y="398"/>
                  </a:lnTo>
                  <a:lnTo>
                    <a:pt x="546" y="408"/>
                  </a:lnTo>
                  <a:lnTo>
                    <a:pt x="538" y="416"/>
                  </a:lnTo>
                  <a:lnTo>
                    <a:pt x="520" y="430"/>
                  </a:lnTo>
                  <a:lnTo>
                    <a:pt x="500" y="444"/>
                  </a:lnTo>
                  <a:lnTo>
                    <a:pt x="482" y="460"/>
                  </a:lnTo>
                  <a:lnTo>
                    <a:pt x="482" y="460"/>
                  </a:lnTo>
                  <a:lnTo>
                    <a:pt x="466" y="464"/>
                  </a:lnTo>
                  <a:lnTo>
                    <a:pt x="450" y="470"/>
                  </a:lnTo>
                  <a:lnTo>
                    <a:pt x="434" y="472"/>
                  </a:lnTo>
                  <a:lnTo>
                    <a:pt x="420" y="472"/>
                  </a:lnTo>
                  <a:lnTo>
                    <a:pt x="420" y="472"/>
                  </a:lnTo>
                  <a:lnTo>
                    <a:pt x="392" y="456"/>
                  </a:lnTo>
                  <a:lnTo>
                    <a:pt x="392" y="456"/>
                  </a:lnTo>
                  <a:lnTo>
                    <a:pt x="376" y="440"/>
                  </a:lnTo>
                  <a:lnTo>
                    <a:pt x="372" y="438"/>
                  </a:lnTo>
                  <a:lnTo>
                    <a:pt x="368" y="436"/>
                  </a:lnTo>
                  <a:lnTo>
                    <a:pt x="358" y="436"/>
                  </a:lnTo>
                  <a:lnTo>
                    <a:pt x="342" y="436"/>
                  </a:lnTo>
                  <a:lnTo>
                    <a:pt x="342" y="436"/>
                  </a:lnTo>
                  <a:lnTo>
                    <a:pt x="336" y="438"/>
                  </a:lnTo>
                  <a:lnTo>
                    <a:pt x="332" y="442"/>
                  </a:lnTo>
                  <a:lnTo>
                    <a:pt x="332" y="442"/>
                  </a:lnTo>
                  <a:lnTo>
                    <a:pt x="330" y="464"/>
                  </a:lnTo>
                  <a:lnTo>
                    <a:pt x="330" y="464"/>
                  </a:lnTo>
                  <a:lnTo>
                    <a:pt x="302" y="492"/>
                  </a:lnTo>
                  <a:lnTo>
                    <a:pt x="290" y="506"/>
                  </a:lnTo>
                  <a:lnTo>
                    <a:pt x="278" y="522"/>
                  </a:lnTo>
                  <a:lnTo>
                    <a:pt x="278" y="522"/>
                  </a:lnTo>
                  <a:lnTo>
                    <a:pt x="266" y="528"/>
                  </a:lnTo>
                  <a:lnTo>
                    <a:pt x="256" y="530"/>
                  </a:lnTo>
                  <a:lnTo>
                    <a:pt x="240" y="532"/>
                  </a:lnTo>
                  <a:lnTo>
                    <a:pt x="240" y="53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17"/>
            <p:cNvSpPr/>
            <p:nvPr/>
          </p:nvSpPr>
          <p:spPr bwMode="auto">
            <a:xfrm>
              <a:off x="6720109" y="4460948"/>
              <a:ext cx="851729" cy="989133"/>
            </a:xfrm>
            <a:custGeom>
              <a:avLst/>
              <a:gdLst>
                <a:gd name="T0" fmla="*/ 324 w 538"/>
                <a:gd name="T1" fmla="*/ 632 h 638"/>
                <a:gd name="T2" fmla="*/ 306 w 538"/>
                <a:gd name="T3" fmla="*/ 628 h 638"/>
                <a:gd name="T4" fmla="*/ 282 w 538"/>
                <a:gd name="T5" fmla="*/ 636 h 638"/>
                <a:gd name="T6" fmla="*/ 272 w 538"/>
                <a:gd name="T7" fmla="*/ 608 h 638"/>
                <a:gd name="T8" fmla="*/ 258 w 538"/>
                <a:gd name="T9" fmla="*/ 594 h 638"/>
                <a:gd name="T10" fmla="*/ 234 w 538"/>
                <a:gd name="T11" fmla="*/ 594 h 638"/>
                <a:gd name="T12" fmla="*/ 234 w 538"/>
                <a:gd name="T13" fmla="*/ 580 h 638"/>
                <a:gd name="T14" fmla="*/ 268 w 538"/>
                <a:gd name="T15" fmla="*/ 508 h 638"/>
                <a:gd name="T16" fmla="*/ 240 w 538"/>
                <a:gd name="T17" fmla="*/ 472 h 638"/>
                <a:gd name="T18" fmla="*/ 226 w 538"/>
                <a:gd name="T19" fmla="*/ 452 h 638"/>
                <a:gd name="T20" fmla="*/ 204 w 538"/>
                <a:gd name="T21" fmla="*/ 448 h 638"/>
                <a:gd name="T22" fmla="*/ 172 w 538"/>
                <a:gd name="T23" fmla="*/ 456 h 638"/>
                <a:gd name="T24" fmla="*/ 132 w 538"/>
                <a:gd name="T25" fmla="*/ 486 h 638"/>
                <a:gd name="T26" fmla="*/ 98 w 538"/>
                <a:gd name="T27" fmla="*/ 488 h 638"/>
                <a:gd name="T28" fmla="*/ 86 w 538"/>
                <a:gd name="T29" fmla="*/ 458 h 638"/>
                <a:gd name="T30" fmla="*/ 68 w 538"/>
                <a:gd name="T31" fmla="*/ 442 h 638"/>
                <a:gd name="T32" fmla="*/ 64 w 538"/>
                <a:gd name="T33" fmla="*/ 354 h 638"/>
                <a:gd name="T34" fmla="*/ 14 w 538"/>
                <a:gd name="T35" fmla="*/ 358 h 638"/>
                <a:gd name="T36" fmla="*/ 0 w 538"/>
                <a:gd name="T37" fmla="*/ 352 h 638"/>
                <a:gd name="T38" fmla="*/ 8 w 538"/>
                <a:gd name="T39" fmla="*/ 340 h 638"/>
                <a:gd name="T40" fmla="*/ 32 w 538"/>
                <a:gd name="T41" fmla="*/ 334 h 638"/>
                <a:gd name="T42" fmla="*/ 54 w 538"/>
                <a:gd name="T43" fmla="*/ 312 h 638"/>
                <a:gd name="T44" fmla="*/ 62 w 538"/>
                <a:gd name="T45" fmla="*/ 284 h 638"/>
                <a:gd name="T46" fmla="*/ 46 w 538"/>
                <a:gd name="T47" fmla="*/ 154 h 638"/>
                <a:gd name="T48" fmla="*/ 40 w 538"/>
                <a:gd name="T49" fmla="*/ 130 h 638"/>
                <a:gd name="T50" fmla="*/ 64 w 538"/>
                <a:gd name="T51" fmla="*/ 108 h 638"/>
                <a:gd name="T52" fmla="*/ 80 w 538"/>
                <a:gd name="T53" fmla="*/ 78 h 638"/>
                <a:gd name="T54" fmla="*/ 114 w 538"/>
                <a:gd name="T55" fmla="*/ 56 h 638"/>
                <a:gd name="T56" fmla="*/ 142 w 538"/>
                <a:gd name="T57" fmla="*/ 58 h 638"/>
                <a:gd name="T58" fmla="*/ 158 w 538"/>
                <a:gd name="T59" fmla="*/ 54 h 638"/>
                <a:gd name="T60" fmla="*/ 168 w 538"/>
                <a:gd name="T61" fmla="*/ 42 h 638"/>
                <a:gd name="T62" fmla="*/ 158 w 538"/>
                <a:gd name="T63" fmla="*/ 14 h 638"/>
                <a:gd name="T64" fmla="*/ 156 w 538"/>
                <a:gd name="T65" fmla="*/ 4 h 638"/>
                <a:gd name="T66" fmla="*/ 174 w 538"/>
                <a:gd name="T67" fmla="*/ 2 h 638"/>
                <a:gd name="T68" fmla="*/ 210 w 538"/>
                <a:gd name="T69" fmla="*/ 12 h 638"/>
                <a:gd name="T70" fmla="*/ 274 w 538"/>
                <a:gd name="T71" fmla="*/ 34 h 638"/>
                <a:gd name="T72" fmla="*/ 312 w 538"/>
                <a:gd name="T73" fmla="*/ 56 h 638"/>
                <a:gd name="T74" fmla="*/ 372 w 538"/>
                <a:gd name="T75" fmla="*/ 68 h 638"/>
                <a:gd name="T76" fmla="*/ 392 w 538"/>
                <a:gd name="T77" fmla="*/ 44 h 638"/>
                <a:gd name="T78" fmla="*/ 420 w 538"/>
                <a:gd name="T79" fmla="*/ 60 h 638"/>
                <a:gd name="T80" fmla="*/ 450 w 538"/>
                <a:gd name="T81" fmla="*/ 82 h 638"/>
                <a:gd name="T82" fmla="*/ 482 w 538"/>
                <a:gd name="T83" fmla="*/ 100 h 638"/>
                <a:gd name="T84" fmla="*/ 514 w 538"/>
                <a:gd name="T85" fmla="*/ 134 h 638"/>
                <a:gd name="T86" fmla="*/ 522 w 538"/>
                <a:gd name="T87" fmla="*/ 180 h 638"/>
                <a:gd name="T88" fmla="*/ 516 w 538"/>
                <a:gd name="T89" fmla="*/ 214 h 638"/>
                <a:gd name="T90" fmla="*/ 486 w 538"/>
                <a:gd name="T91" fmla="*/ 248 h 638"/>
                <a:gd name="T92" fmla="*/ 480 w 538"/>
                <a:gd name="T93" fmla="*/ 286 h 638"/>
                <a:gd name="T94" fmla="*/ 494 w 538"/>
                <a:gd name="T95" fmla="*/ 320 h 638"/>
                <a:gd name="T96" fmla="*/ 502 w 538"/>
                <a:gd name="T97" fmla="*/ 344 h 638"/>
                <a:gd name="T98" fmla="*/ 522 w 538"/>
                <a:gd name="T99" fmla="*/ 414 h 638"/>
                <a:gd name="T100" fmla="*/ 532 w 538"/>
                <a:gd name="T101" fmla="*/ 440 h 638"/>
                <a:gd name="T102" fmla="*/ 528 w 538"/>
                <a:gd name="T103" fmla="*/ 472 h 638"/>
                <a:gd name="T104" fmla="*/ 538 w 538"/>
                <a:gd name="T105" fmla="*/ 536 h 638"/>
                <a:gd name="T106" fmla="*/ 426 w 538"/>
                <a:gd name="T107" fmla="*/ 540 h 638"/>
                <a:gd name="T108" fmla="*/ 428 w 538"/>
                <a:gd name="T109" fmla="*/ 558 h 638"/>
                <a:gd name="T110" fmla="*/ 446 w 538"/>
                <a:gd name="T111" fmla="*/ 580 h 638"/>
                <a:gd name="T112" fmla="*/ 436 w 538"/>
                <a:gd name="T113" fmla="*/ 598 h 638"/>
                <a:gd name="T114" fmla="*/ 402 w 538"/>
                <a:gd name="T115" fmla="*/ 568 h 638"/>
                <a:gd name="T116" fmla="*/ 368 w 538"/>
                <a:gd name="T117" fmla="*/ 566 h 638"/>
                <a:gd name="T118" fmla="*/ 348 w 538"/>
                <a:gd name="T119" fmla="*/ 604 h 638"/>
                <a:gd name="T120" fmla="*/ 336 w 538"/>
                <a:gd name="T121" fmla="*/ 634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38" h="638">
                  <a:moveTo>
                    <a:pt x="332" y="638"/>
                  </a:moveTo>
                  <a:lnTo>
                    <a:pt x="332" y="638"/>
                  </a:lnTo>
                  <a:lnTo>
                    <a:pt x="324" y="632"/>
                  </a:lnTo>
                  <a:lnTo>
                    <a:pt x="318" y="630"/>
                  </a:lnTo>
                  <a:lnTo>
                    <a:pt x="312" y="628"/>
                  </a:lnTo>
                  <a:lnTo>
                    <a:pt x="306" y="628"/>
                  </a:lnTo>
                  <a:lnTo>
                    <a:pt x="294" y="632"/>
                  </a:lnTo>
                  <a:lnTo>
                    <a:pt x="282" y="636"/>
                  </a:lnTo>
                  <a:lnTo>
                    <a:pt x="282" y="636"/>
                  </a:lnTo>
                  <a:lnTo>
                    <a:pt x="274" y="620"/>
                  </a:lnTo>
                  <a:lnTo>
                    <a:pt x="274" y="620"/>
                  </a:lnTo>
                  <a:lnTo>
                    <a:pt x="272" y="608"/>
                  </a:lnTo>
                  <a:lnTo>
                    <a:pt x="270" y="600"/>
                  </a:lnTo>
                  <a:lnTo>
                    <a:pt x="264" y="596"/>
                  </a:lnTo>
                  <a:lnTo>
                    <a:pt x="258" y="594"/>
                  </a:lnTo>
                  <a:lnTo>
                    <a:pt x="252" y="592"/>
                  </a:lnTo>
                  <a:lnTo>
                    <a:pt x="246" y="592"/>
                  </a:lnTo>
                  <a:lnTo>
                    <a:pt x="234" y="594"/>
                  </a:lnTo>
                  <a:lnTo>
                    <a:pt x="234" y="594"/>
                  </a:lnTo>
                  <a:lnTo>
                    <a:pt x="234" y="580"/>
                  </a:lnTo>
                  <a:lnTo>
                    <a:pt x="234" y="580"/>
                  </a:lnTo>
                  <a:lnTo>
                    <a:pt x="254" y="542"/>
                  </a:lnTo>
                  <a:lnTo>
                    <a:pt x="264" y="524"/>
                  </a:lnTo>
                  <a:lnTo>
                    <a:pt x="268" y="508"/>
                  </a:lnTo>
                  <a:lnTo>
                    <a:pt x="268" y="508"/>
                  </a:lnTo>
                  <a:lnTo>
                    <a:pt x="246" y="484"/>
                  </a:lnTo>
                  <a:lnTo>
                    <a:pt x="240" y="472"/>
                  </a:lnTo>
                  <a:lnTo>
                    <a:pt x="236" y="462"/>
                  </a:lnTo>
                  <a:lnTo>
                    <a:pt x="236" y="462"/>
                  </a:lnTo>
                  <a:lnTo>
                    <a:pt x="226" y="452"/>
                  </a:lnTo>
                  <a:lnTo>
                    <a:pt x="218" y="448"/>
                  </a:lnTo>
                  <a:lnTo>
                    <a:pt x="212" y="448"/>
                  </a:lnTo>
                  <a:lnTo>
                    <a:pt x="204" y="448"/>
                  </a:lnTo>
                  <a:lnTo>
                    <a:pt x="204" y="448"/>
                  </a:lnTo>
                  <a:lnTo>
                    <a:pt x="172" y="456"/>
                  </a:lnTo>
                  <a:lnTo>
                    <a:pt x="172" y="456"/>
                  </a:lnTo>
                  <a:lnTo>
                    <a:pt x="162" y="466"/>
                  </a:lnTo>
                  <a:lnTo>
                    <a:pt x="152" y="472"/>
                  </a:lnTo>
                  <a:lnTo>
                    <a:pt x="132" y="486"/>
                  </a:lnTo>
                  <a:lnTo>
                    <a:pt x="132" y="486"/>
                  </a:lnTo>
                  <a:lnTo>
                    <a:pt x="98" y="488"/>
                  </a:lnTo>
                  <a:lnTo>
                    <a:pt x="98" y="488"/>
                  </a:lnTo>
                  <a:lnTo>
                    <a:pt x="96" y="478"/>
                  </a:lnTo>
                  <a:lnTo>
                    <a:pt x="94" y="470"/>
                  </a:lnTo>
                  <a:lnTo>
                    <a:pt x="86" y="458"/>
                  </a:lnTo>
                  <a:lnTo>
                    <a:pt x="76" y="448"/>
                  </a:lnTo>
                  <a:lnTo>
                    <a:pt x="68" y="442"/>
                  </a:lnTo>
                  <a:lnTo>
                    <a:pt x="68" y="442"/>
                  </a:lnTo>
                  <a:lnTo>
                    <a:pt x="64" y="432"/>
                  </a:lnTo>
                  <a:lnTo>
                    <a:pt x="64" y="432"/>
                  </a:lnTo>
                  <a:lnTo>
                    <a:pt x="64" y="354"/>
                  </a:lnTo>
                  <a:lnTo>
                    <a:pt x="64" y="354"/>
                  </a:lnTo>
                  <a:lnTo>
                    <a:pt x="28" y="356"/>
                  </a:lnTo>
                  <a:lnTo>
                    <a:pt x="14" y="358"/>
                  </a:lnTo>
                  <a:lnTo>
                    <a:pt x="0" y="362"/>
                  </a:lnTo>
                  <a:lnTo>
                    <a:pt x="0" y="362"/>
                  </a:lnTo>
                  <a:lnTo>
                    <a:pt x="0" y="352"/>
                  </a:lnTo>
                  <a:lnTo>
                    <a:pt x="2" y="346"/>
                  </a:lnTo>
                  <a:lnTo>
                    <a:pt x="4" y="344"/>
                  </a:lnTo>
                  <a:lnTo>
                    <a:pt x="8" y="340"/>
                  </a:lnTo>
                  <a:lnTo>
                    <a:pt x="18" y="338"/>
                  </a:lnTo>
                  <a:lnTo>
                    <a:pt x="32" y="334"/>
                  </a:lnTo>
                  <a:lnTo>
                    <a:pt x="32" y="334"/>
                  </a:lnTo>
                  <a:lnTo>
                    <a:pt x="38" y="330"/>
                  </a:lnTo>
                  <a:lnTo>
                    <a:pt x="44" y="326"/>
                  </a:lnTo>
                  <a:lnTo>
                    <a:pt x="54" y="312"/>
                  </a:lnTo>
                  <a:lnTo>
                    <a:pt x="60" y="298"/>
                  </a:lnTo>
                  <a:lnTo>
                    <a:pt x="62" y="284"/>
                  </a:lnTo>
                  <a:lnTo>
                    <a:pt x="62" y="284"/>
                  </a:lnTo>
                  <a:lnTo>
                    <a:pt x="48" y="224"/>
                  </a:lnTo>
                  <a:lnTo>
                    <a:pt x="48" y="224"/>
                  </a:lnTo>
                  <a:lnTo>
                    <a:pt x="46" y="154"/>
                  </a:lnTo>
                  <a:lnTo>
                    <a:pt x="46" y="154"/>
                  </a:lnTo>
                  <a:lnTo>
                    <a:pt x="40" y="130"/>
                  </a:lnTo>
                  <a:lnTo>
                    <a:pt x="40" y="130"/>
                  </a:lnTo>
                  <a:lnTo>
                    <a:pt x="46" y="126"/>
                  </a:lnTo>
                  <a:lnTo>
                    <a:pt x="54" y="120"/>
                  </a:lnTo>
                  <a:lnTo>
                    <a:pt x="64" y="108"/>
                  </a:lnTo>
                  <a:lnTo>
                    <a:pt x="72" y="94"/>
                  </a:lnTo>
                  <a:lnTo>
                    <a:pt x="80" y="78"/>
                  </a:lnTo>
                  <a:lnTo>
                    <a:pt x="80" y="78"/>
                  </a:lnTo>
                  <a:lnTo>
                    <a:pt x="94" y="68"/>
                  </a:lnTo>
                  <a:lnTo>
                    <a:pt x="108" y="60"/>
                  </a:lnTo>
                  <a:lnTo>
                    <a:pt x="114" y="56"/>
                  </a:lnTo>
                  <a:lnTo>
                    <a:pt x="122" y="56"/>
                  </a:lnTo>
                  <a:lnTo>
                    <a:pt x="132" y="56"/>
                  </a:lnTo>
                  <a:lnTo>
                    <a:pt x="142" y="58"/>
                  </a:lnTo>
                  <a:lnTo>
                    <a:pt x="142" y="58"/>
                  </a:lnTo>
                  <a:lnTo>
                    <a:pt x="150" y="58"/>
                  </a:lnTo>
                  <a:lnTo>
                    <a:pt x="158" y="54"/>
                  </a:lnTo>
                  <a:lnTo>
                    <a:pt x="164" y="50"/>
                  </a:lnTo>
                  <a:lnTo>
                    <a:pt x="168" y="42"/>
                  </a:lnTo>
                  <a:lnTo>
                    <a:pt x="168" y="42"/>
                  </a:lnTo>
                  <a:lnTo>
                    <a:pt x="166" y="30"/>
                  </a:lnTo>
                  <a:lnTo>
                    <a:pt x="164" y="20"/>
                  </a:lnTo>
                  <a:lnTo>
                    <a:pt x="158" y="14"/>
                  </a:lnTo>
                  <a:lnTo>
                    <a:pt x="152" y="10"/>
                  </a:lnTo>
                  <a:lnTo>
                    <a:pt x="152" y="10"/>
                  </a:lnTo>
                  <a:lnTo>
                    <a:pt x="156" y="4"/>
                  </a:lnTo>
                  <a:lnTo>
                    <a:pt x="160" y="2"/>
                  </a:lnTo>
                  <a:lnTo>
                    <a:pt x="166" y="0"/>
                  </a:lnTo>
                  <a:lnTo>
                    <a:pt x="174" y="2"/>
                  </a:lnTo>
                  <a:lnTo>
                    <a:pt x="192" y="6"/>
                  </a:lnTo>
                  <a:lnTo>
                    <a:pt x="210" y="12"/>
                  </a:lnTo>
                  <a:lnTo>
                    <a:pt x="210" y="12"/>
                  </a:lnTo>
                  <a:lnTo>
                    <a:pt x="238" y="16"/>
                  </a:lnTo>
                  <a:lnTo>
                    <a:pt x="238" y="16"/>
                  </a:lnTo>
                  <a:lnTo>
                    <a:pt x="274" y="34"/>
                  </a:lnTo>
                  <a:lnTo>
                    <a:pt x="292" y="44"/>
                  </a:lnTo>
                  <a:lnTo>
                    <a:pt x="312" y="56"/>
                  </a:lnTo>
                  <a:lnTo>
                    <a:pt x="312" y="56"/>
                  </a:lnTo>
                  <a:lnTo>
                    <a:pt x="342" y="68"/>
                  </a:lnTo>
                  <a:lnTo>
                    <a:pt x="342" y="68"/>
                  </a:lnTo>
                  <a:lnTo>
                    <a:pt x="372" y="68"/>
                  </a:lnTo>
                  <a:lnTo>
                    <a:pt x="372" y="68"/>
                  </a:lnTo>
                  <a:lnTo>
                    <a:pt x="392" y="44"/>
                  </a:lnTo>
                  <a:lnTo>
                    <a:pt x="392" y="44"/>
                  </a:lnTo>
                  <a:lnTo>
                    <a:pt x="400" y="46"/>
                  </a:lnTo>
                  <a:lnTo>
                    <a:pt x="410" y="52"/>
                  </a:lnTo>
                  <a:lnTo>
                    <a:pt x="420" y="60"/>
                  </a:lnTo>
                  <a:lnTo>
                    <a:pt x="430" y="72"/>
                  </a:lnTo>
                  <a:lnTo>
                    <a:pt x="430" y="72"/>
                  </a:lnTo>
                  <a:lnTo>
                    <a:pt x="450" y="82"/>
                  </a:lnTo>
                  <a:lnTo>
                    <a:pt x="450" y="82"/>
                  </a:lnTo>
                  <a:lnTo>
                    <a:pt x="466" y="90"/>
                  </a:lnTo>
                  <a:lnTo>
                    <a:pt x="482" y="100"/>
                  </a:lnTo>
                  <a:lnTo>
                    <a:pt x="500" y="116"/>
                  </a:lnTo>
                  <a:lnTo>
                    <a:pt x="514" y="134"/>
                  </a:lnTo>
                  <a:lnTo>
                    <a:pt x="514" y="134"/>
                  </a:lnTo>
                  <a:lnTo>
                    <a:pt x="520" y="152"/>
                  </a:lnTo>
                  <a:lnTo>
                    <a:pt x="522" y="170"/>
                  </a:lnTo>
                  <a:lnTo>
                    <a:pt x="522" y="180"/>
                  </a:lnTo>
                  <a:lnTo>
                    <a:pt x="522" y="190"/>
                  </a:lnTo>
                  <a:lnTo>
                    <a:pt x="520" y="202"/>
                  </a:lnTo>
                  <a:lnTo>
                    <a:pt x="516" y="214"/>
                  </a:lnTo>
                  <a:lnTo>
                    <a:pt x="516" y="214"/>
                  </a:lnTo>
                  <a:lnTo>
                    <a:pt x="494" y="238"/>
                  </a:lnTo>
                  <a:lnTo>
                    <a:pt x="486" y="248"/>
                  </a:lnTo>
                  <a:lnTo>
                    <a:pt x="482" y="260"/>
                  </a:lnTo>
                  <a:lnTo>
                    <a:pt x="480" y="272"/>
                  </a:lnTo>
                  <a:lnTo>
                    <a:pt x="480" y="286"/>
                  </a:lnTo>
                  <a:lnTo>
                    <a:pt x="486" y="302"/>
                  </a:lnTo>
                  <a:lnTo>
                    <a:pt x="494" y="320"/>
                  </a:lnTo>
                  <a:lnTo>
                    <a:pt x="494" y="320"/>
                  </a:lnTo>
                  <a:lnTo>
                    <a:pt x="500" y="340"/>
                  </a:lnTo>
                  <a:lnTo>
                    <a:pt x="500" y="340"/>
                  </a:lnTo>
                  <a:lnTo>
                    <a:pt x="502" y="344"/>
                  </a:lnTo>
                  <a:lnTo>
                    <a:pt x="506" y="352"/>
                  </a:lnTo>
                  <a:lnTo>
                    <a:pt x="512" y="372"/>
                  </a:lnTo>
                  <a:lnTo>
                    <a:pt x="522" y="414"/>
                  </a:lnTo>
                  <a:lnTo>
                    <a:pt x="522" y="414"/>
                  </a:lnTo>
                  <a:lnTo>
                    <a:pt x="530" y="428"/>
                  </a:lnTo>
                  <a:lnTo>
                    <a:pt x="532" y="440"/>
                  </a:lnTo>
                  <a:lnTo>
                    <a:pt x="532" y="454"/>
                  </a:lnTo>
                  <a:lnTo>
                    <a:pt x="528" y="472"/>
                  </a:lnTo>
                  <a:lnTo>
                    <a:pt x="528" y="472"/>
                  </a:lnTo>
                  <a:lnTo>
                    <a:pt x="528" y="500"/>
                  </a:lnTo>
                  <a:lnTo>
                    <a:pt x="532" y="518"/>
                  </a:lnTo>
                  <a:lnTo>
                    <a:pt x="538" y="536"/>
                  </a:lnTo>
                  <a:lnTo>
                    <a:pt x="538" y="536"/>
                  </a:lnTo>
                  <a:lnTo>
                    <a:pt x="426" y="540"/>
                  </a:lnTo>
                  <a:lnTo>
                    <a:pt x="426" y="540"/>
                  </a:lnTo>
                  <a:lnTo>
                    <a:pt x="424" y="544"/>
                  </a:lnTo>
                  <a:lnTo>
                    <a:pt x="424" y="548"/>
                  </a:lnTo>
                  <a:lnTo>
                    <a:pt x="428" y="558"/>
                  </a:lnTo>
                  <a:lnTo>
                    <a:pt x="438" y="570"/>
                  </a:lnTo>
                  <a:lnTo>
                    <a:pt x="446" y="580"/>
                  </a:lnTo>
                  <a:lnTo>
                    <a:pt x="446" y="580"/>
                  </a:lnTo>
                  <a:lnTo>
                    <a:pt x="442" y="598"/>
                  </a:lnTo>
                  <a:lnTo>
                    <a:pt x="442" y="598"/>
                  </a:lnTo>
                  <a:lnTo>
                    <a:pt x="436" y="598"/>
                  </a:lnTo>
                  <a:lnTo>
                    <a:pt x="428" y="594"/>
                  </a:lnTo>
                  <a:lnTo>
                    <a:pt x="416" y="584"/>
                  </a:lnTo>
                  <a:lnTo>
                    <a:pt x="402" y="568"/>
                  </a:lnTo>
                  <a:lnTo>
                    <a:pt x="402" y="568"/>
                  </a:lnTo>
                  <a:lnTo>
                    <a:pt x="368" y="566"/>
                  </a:lnTo>
                  <a:lnTo>
                    <a:pt x="368" y="566"/>
                  </a:lnTo>
                  <a:lnTo>
                    <a:pt x="350" y="594"/>
                  </a:lnTo>
                  <a:lnTo>
                    <a:pt x="350" y="594"/>
                  </a:lnTo>
                  <a:lnTo>
                    <a:pt x="348" y="604"/>
                  </a:lnTo>
                  <a:lnTo>
                    <a:pt x="346" y="616"/>
                  </a:lnTo>
                  <a:lnTo>
                    <a:pt x="340" y="628"/>
                  </a:lnTo>
                  <a:lnTo>
                    <a:pt x="336" y="634"/>
                  </a:lnTo>
                  <a:lnTo>
                    <a:pt x="332" y="638"/>
                  </a:lnTo>
                  <a:lnTo>
                    <a:pt x="332" y="63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18"/>
            <p:cNvSpPr/>
            <p:nvPr/>
          </p:nvSpPr>
          <p:spPr bwMode="auto">
            <a:xfrm>
              <a:off x="7495847" y="4405136"/>
              <a:ext cx="737743" cy="1032543"/>
            </a:xfrm>
            <a:custGeom>
              <a:avLst/>
              <a:gdLst>
                <a:gd name="T0" fmla="*/ 112 w 466"/>
                <a:gd name="T1" fmla="*/ 660 h 666"/>
                <a:gd name="T2" fmla="*/ 94 w 466"/>
                <a:gd name="T3" fmla="*/ 656 h 666"/>
                <a:gd name="T4" fmla="*/ 134 w 466"/>
                <a:gd name="T5" fmla="*/ 598 h 666"/>
                <a:gd name="T6" fmla="*/ 128 w 466"/>
                <a:gd name="T7" fmla="*/ 566 h 666"/>
                <a:gd name="T8" fmla="*/ 104 w 466"/>
                <a:gd name="T9" fmla="*/ 568 h 666"/>
                <a:gd name="T10" fmla="*/ 88 w 466"/>
                <a:gd name="T11" fmla="*/ 576 h 666"/>
                <a:gd name="T12" fmla="*/ 48 w 466"/>
                <a:gd name="T13" fmla="*/ 536 h 666"/>
                <a:gd name="T14" fmla="*/ 52 w 466"/>
                <a:gd name="T15" fmla="*/ 494 h 666"/>
                <a:gd name="T16" fmla="*/ 52 w 466"/>
                <a:gd name="T17" fmla="*/ 456 h 666"/>
                <a:gd name="T18" fmla="*/ 42 w 466"/>
                <a:gd name="T19" fmla="*/ 446 h 666"/>
                <a:gd name="T20" fmla="*/ 30 w 466"/>
                <a:gd name="T21" fmla="*/ 398 h 666"/>
                <a:gd name="T22" fmla="*/ 16 w 466"/>
                <a:gd name="T23" fmla="*/ 356 h 666"/>
                <a:gd name="T24" fmla="*/ 2 w 466"/>
                <a:gd name="T25" fmla="*/ 316 h 666"/>
                <a:gd name="T26" fmla="*/ 6 w 466"/>
                <a:gd name="T27" fmla="*/ 292 h 666"/>
                <a:gd name="T28" fmla="*/ 16 w 466"/>
                <a:gd name="T29" fmla="*/ 280 h 666"/>
                <a:gd name="T30" fmla="*/ 42 w 466"/>
                <a:gd name="T31" fmla="*/ 240 h 666"/>
                <a:gd name="T32" fmla="*/ 42 w 466"/>
                <a:gd name="T33" fmla="*/ 188 h 666"/>
                <a:gd name="T34" fmla="*/ 22 w 466"/>
                <a:gd name="T35" fmla="*/ 146 h 666"/>
                <a:gd name="T36" fmla="*/ 46 w 466"/>
                <a:gd name="T37" fmla="*/ 126 h 666"/>
                <a:gd name="T38" fmla="*/ 78 w 466"/>
                <a:gd name="T39" fmla="*/ 116 h 666"/>
                <a:gd name="T40" fmla="*/ 88 w 466"/>
                <a:gd name="T41" fmla="*/ 114 h 666"/>
                <a:gd name="T42" fmla="*/ 102 w 466"/>
                <a:gd name="T43" fmla="*/ 98 h 666"/>
                <a:gd name="T44" fmla="*/ 160 w 466"/>
                <a:gd name="T45" fmla="*/ 60 h 666"/>
                <a:gd name="T46" fmla="*/ 176 w 466"/>
                <a:gd name="T47" fmla="*/ 46 h 666"/>
                <a:gd name="T48" fmla="*/ 226 w 466"/>
                <a:gd name="T49" fmla="*/ 32 h 666"/>
                <a:gd name="T50" fmla="*/ 250 w 466"/>
                <a:gd name="T51" fmla="*/ 22 h 666"/>
                <a:gd name="T52" fmla="*/ 260 w 466"/>
                <a:gd name="T53" fmla="*/ 2 h 666"/>
                <a:gd name="T54" fmla="*/ 284 w 466"/>
                <a:gd name="T55" fmla="*/ 0 h 666"/>
                <a:gd name="T56" fmla="*/ 292 w 466"/>
                <a:gd name="T57" fmla="*/ 52 h 666"/>
                <a:gd name="T58" fmla="*/ 314 w 466"/>
                <a:gd name="T59" fmla="*/ 56 h 666"/>
                <a:gd name="T60" fmla="*/ 326 w 466"/>
                <a:gd name="T61" fmla="*/ 34 h 666"/>
                <a:gd name="T62" fmla="*/ 334 w 466"/>
                <a:gd name="T63" fmla="*/ 14 h 666"/>
                <a:gd name="T64" fmla="*/ 344 w 466"/>
                <a:gd name="T65" fmla="*/ 36 h 666"/>
                <a:gd name="T66" fmla="*/ 362 w 466"/>
                <a:gd name="T67" fmla="*/ 50 h 666"/>
                <a:gd name="T68" fmla="*/ 384 w 466"/>
                <a:gd name="T69" fmla="*/ 54 h 666"/>
                <a:gd name="T70" fmla="*/ 424 w 466"/>
                <a:gd name="T71" fmla="*/ 42 h 666"/>
                <a:gd name="T72" fmla="*/ 442 w 466"/>
                <a:gd name="T73" fmla="*/ 42 h 666"/>
                <a:gd name="T74" fmla="*/ 422 w 466"/>
                <a:gd name="T75" fmla="*/ 66 h 666"/>
                <a:gd name="T76" fmla="*/ 414 w 466"/>
                <a:gd name="T77" fmla="*/ 88 h 666"/>
                <a:gd name="T78" fmla="*/ 428 w 466"/>
                <a:gd name="T79" fmla="*/ 112 h 666"/>
                <a:gd name="T80" fmla="*/ 466 w 466"/>
                <a:gd name="T81" fmla="*/ 168 h 666"/>
                <a:gd name="T82" fmla="*/ 464 w 466"/>
                <a:gd name="T83" fmla="*/ 192 h 666"/>
                <a:gd name="T84" fmla="*/ 450 w 466"/>
                <a:gd name="T85" fmla="*/ 218 h 666"/>
                <a:gd name="T86" fmla="*/ 430 w 466"/>
                <a:gd name="T87" fmla="*/ 236 h 666"/>
                <a:gd name="T88" fmla="*/ 396 w 466"/>
                <a:gd name="T89" fmla="*/ 244 h 666"/>
                <a:gd name="T90" fmla="*/ 376 w 466"/>
                <a:gd name="T91" fmla="*/ 250 h 666"/>
                <a:gd name="T92" fmla="*/ 348 w 466"/>
                <a:gd name="T93" fmla="*/ 276 h 666"/>
                <a:gd name="T94" fmla="*/ 348 w 466"/>
                <a:gd name="T95" fmla="*/ 304 h 666"/>
                <a:gd name="T96" fmla="*/ 354 w 466"/>
                <a:gd name="T97" fmla="*/ 332 h 666"/>
                <a:gd name="T98" fmla="*/ 328 w 466"/>
                <a:gd name="T99" fmla="*/ 366 h 666"/>
                <a:gd name="T100" fmla="*/ 302 w 466"/>
                <a:gd name="T101" fmla="*/ 386 h 666"/>
                <a:gd name="T102" fmla="*/ 296 w 466"/>
                <a:gd name="T103" fmla="*/ 408 h 666"/>
                <a:gd name="T104" fmla="*/ 292 w 466"/>
                <a:gd name="T105" fmla="*/ 468 h 666"/>
                <a:gd name="T106" fmla="*/ 270 w 466"/>
                <a:gd name="T107" fmla="*/ 490 h 666"/>
                <a:gd name="T108" fmla="*/ 264 w 466"/>
                <a:gd name="T109" fmla="*/ 522 h 666"/>
                <a:gd name="T110" fmla="*/ 266 w 466"/>
                <a:gd name="T111" fmla="*/ 546 h 666"/>
                <a:gd name="T112" fmla="*/ 254 w 466"/>
                <a:gd name="T113" fmla="*/ 596 h 666"/>
                <a:gd name="T114" fmla="*/ 260 w 466"/>
                <a:gd name="T115" fmla="*/ 630 h 666"/>
                <a:gd name="T116" fmla="*/ 224 w 466"/>
                <a:gd name="T117" fmla="*/ 650 h 666"/>
                <a:gd name="T118" fmla="*/ 196 w 466"/>
                <a:gd name="T119" fmla="*/ 636 h 666"/>
                <a:gd name="T120" fmla="*/ 168 w 466"/>
                <a:gd name="T121" fmla="*/ 646 h 666"/>
                <a:gd name="T122" fmla="*/ 134 w 466"/>
                <a:gd name="T123" fmla="*/ 660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66" h="666">
                  <a:moveTo>
                    <a:pt x="118" y="666"/>
                  </a:moveTo>
                  <a:lnTo>
                    <a:pt x="118" y="666"/>
                  </a:lnTo>
                  <a:lnTo>
                    <a:pt x="112" y="660"/>
                  </a:lnTo>
                  <a:lnTo>
                    <a:pt x="106" y="658"/>
                  </a:lnTo>
                  <a:lnTo>
                    <a:pt x="94" y="656"/>
                  </a:lnTo>
                  <a:lnTo>
                    <a:pt x="94" y="656"/>
                  </a:lnTo>
                  <a:lnTo>
                    <a:pt x="94" y="650"/>
                  </a:lnTo>
                  <a:lnTo>
                    <a:pt x="94" y="650"/>
                  </a:lnTo>
                  <a:lnTo>
                    <a:pt x="134" y="598"/>
                  </a:lnTo>
                  <a:lnTo>
                    <a:pt x="134" y="598"/>
                  </a:lnTo>
                  <a:lnTo>
                    <a:pt x="132" y="578"/>
                  </a:lnTo>
                  <a:lnTo>
                    <a:pt x="128" y="566"/>
                  </a:lnTo>
                  <a:lnTo>
                    <a:pt x="128" y="566"/>
                  </a:lnTo>
                  <a:lnTo>
                    <a:pt x="114" y="566"/>
                  </a:lnTo>
                  <a:lnTo>
                    <a:pt x="104" y="568"/>
                  </a:lnTo>
                  <a:lnTo>
                    <a:pt x="96" y="572"/>
                  </a:lnTo>
                  <a:lnTo>
                    <a:pt x="88" y="576"/>
                  </a:lnTo>
                  <a:lnTo>
                    <a:pt x="88" y="576"/>
                  </a:lnTo>
                  <a:lnTo>
                    <a:pt x="60" y="576"/>
                  </a:lnTo>
                  <a:lnTo>
                    <a:pt x="60" y="576"/>
                  </a:lnTo>
                  <a:lnTo>
                    <a:pt x="48" y="536"/>
                  </a:lnTo>
                  <a:lnTo>
                    <a:pt x="48" y="536"/>
                  </a:lnTo>
                  <a:lnTo>
                    <a:pt x="50" y="514"/>
                  </a:lnTo>
                  <a:lnTo>
                    <a:pt x="52" y="494"/>
                  </a:lnTo>
                  <a:lnTo>
                    <a:pt x="54" y="474"/>
                  </a:lnTo>
                  <a:lnTo>
                    <a:pt x="52" y="466"/>
                  </a:lnTo>
                  <a:lnTo>
                    <a:pt x="52" y="456"/>
                  </a:lnTo>
                  <a:lnTo>
                    <a:pt x="52" y="456"/>
                  </a:lnTo>
                  <a:lnTo>
                    <a:pt x="42" y="446"/>
                  </a:lnTo>
                  <a:lnTo>
                    <a:pt x="42" y="446"/>
                  </a:lnTo>
                  <a:lnTo>
                    <a:pt x="40" y="434"/>
                  </a:lnTo>
                  <a:lnTo>
                    <a:pt x="38" y="422"/>
                  </a:lnTo>
                  <a:lnTo>
                    <a:pt x="30" y="398"/>
                  </a:lnTo>
                  <a:lnTo>
                    <a:pt x="22" y="376"/>
                  </a:lnTo>
                  <a:lnTo>
                    <a:pt x="16" y="356"/>
                  </a:lnTo>
                  <a:lnTo>
                    <a:pt x="16" y="356"/>
                  </a:lnTo>
                  <a:lnTo>
                    <a:pt x="6" y="334"/>
                  </a:lnTo>
                  <a:lnTo>
                    <a:pt x="4" y="326"/>
                  </a:lnTo>
                  <a:lnTo>
                    <a:pt x="2" y="316"/>
                  </a:lnTo>
                  <a:lnTo>
                    <a:pt x="0" y="308"/>
                  </a:lnTo>
                  <a:lnTo>
                    <a:pt x="2" y="300"/>
                  </a:lnTo>
                  <a:lnTo>
                    <a:pt x="6" y="292"/>
                  </a:lnTo>
                  <a:lnTo>
                    <a:pt x="12" y="282"/>
                  </a:lnTo>
                  <a:lnTo>
                    <a:pt x="12" y="282"/>
                  </a:lnTo>
                  <a:lnTo>
                    <a:pt x="16" y="280"/>
                  </a:lnTo>
                  <a:lnTo>
                    <a:pt x="20" y="276"/>
                  </a:lnTo>
                  <a:lnTo>
                    <a:pt x="30" y="264"/>
                  </a:lnTo>
                  <a:lnTo>
                    <a:pt x="42" y="240"/>
                  </a:lnTo>
                  <a:lnTo>
                    <a:pt x="42" y="240"/>
                  </a:lnTo>
                  <a:lnTo>
                    <a:pt x="42" y="188"/>
                  </a:lnTo>
                  <a:lnTo>
                    <a:pt x="42" y="188"/>
                  </a:lnTo>
                  <a:lnTo>
                    <a:pt x="30" y="156"/>
                  </a:lnTo>
                  <a:lnTo>
                    <a:pt x="30" y="156"/>
                  </a:lnTo>
                  <a:lnTo>
                    <a:pt x="22" y="146"/>
                  </a:lnTo>
                  <a:lnTo>
                    <a:pt x="22" y="146"/>
                  </a:lnTo>
                  <a:lnTo>
                    <a:pt x="46" y="126"/>
                  </a:lnTo>
                  <a:lnTo>
                    <a:pt x="46" y="126"/>
                  </a:lnTo>
                  <a:lnTo>
                    <a:pt x="62" y="122"/>
                  </a:lnTo>
                  <a:lnTo>
                    <a:pt x="74" y="118"/>
                  </a:lnTo>
                  <a:lnTo>
                    <a:pt x="78" y="116"/>
                  </a:lnTo>
                  <a:lnTo>
                    <a:pt x="80" y="114"/>
                  </a:lnTo>
                  <a:lnTo>
                    <a:pt x="80" y="114"/>
                  </a:lnTo>
                  <a:lnTo>
                    <a:pt x="88" y="114"/>
                  </a:lnTo>
                  <a:lnTo>
                    <a:pt x="88" y="114"/>
                  </a:lnTo>
                  <a:lnTo>
                    <a:pt x="94" y="106"/>
                  </a:lnTo>
                  <a:lnTo>
                    <a:pt x="102" y="98"/>
                  </a:lnTo>
                  <a:lnTo>
                    <a:pt x="122" y="84"/>
                  </a:lnTo>
                  <a:lnTo>
                    <a:pt x="142" y="72"/>
                  </a:lnTo>
                  <a:lnTo>
                    <a:pt x="160" y="60"/>
                  </a:lnTo>
                  <a:lnTo>
                    <a:pt x="160" y="60"/>
                  </a:lnTo>
                  <a:lnTo>
                    <a:pt x="168" y="52"/>
                  </a:lnTo>
                  <a:lnTo>
                    <a:pt x="176" y="46"/>
                  </a:lnTo>
                  <a:lnTo>
                    <a:pt x="188" y="42"/>
                  </a:lnTo>
                  <a:lnTo>
                    <a:pt x="200" y="38"/>
                  </a:lnTo>
                  <a:lnTo>
                    <a:pt x="226" y="32"/>
                  </a:lnTo>
                  <a:lnTo>
                    <a:pt x="238" y="28"/>
                  </a:lnTo>
                  <a:lnTo>
                    <a:pt x="250" y="22"/>
                  </a:lnTo>
                  <a:lnTo>
                    <a:pt x="250" y="22"/>
                  </a:lnTo>
                  <a:lnTo>
                    <a:pt x="256" y="8"/>
                  </a:lnTo>
                  <a:lnTo>
                    <a:pt x="258" y="4"/>
                  </a:lnTo>
                  <a:lnTo>
                    <a:pt x="260" y="2"/>
                  </a:lnTo>
                  <a:lnTo>
                    <a:pt x="270" y="0"/>
                  </a:lnTo>
                  <a:lnTo>
                    <a:pt x="284" y="0"/>
                  </a:lnTo>
                  <a:lnTo>
                    <a:pt x="284" y="0"/>
                  </a:lnTo>
                  <a:lnTo>
                    <a:pt x="286" y="48"/>
                  </a:lnTo>
                  <a:lnTo>
                    <a:pt x="286" y="48"/>
                  </a:lnTo>
                  <a:lnTo>
                    <a:pt x="292" y="52"/>
                  </a:lnTo>
                  <a:lnTo>
                    <a:pt x="298" y="54"/>
                  </a:lnTo>
                  <a:lnTo>
                    <a:pt x="314" y="56"/>
                  </a:lnTo>
                  <a:lnTo>
                    <a:pt x="314" y="56"/>
                  </a:lnTo>
                  <a:lnTo>
                    <a:pt x="320" y="50"/>
                  </a:lnTo>
                  <a:lnTo>
                    <a:pt x="322" y="44"/>
                  </a:lnTo>
                  <a:lnTo>
                    <a:pt x="326" y="34"/>
                  </a:lnTo>
                  <a:lnTo>
                    <a:pt x="330" y="22"/>
                  </a:lnTo>
                  <a:lnTo>
                    <a:pt x="332" y="18"/>
                  </a:lnTo>
                  <a:lnTo>
                    <a:pt x="334" y="14"/>
                  </a:lnTo>
                  <a:lnTo>
                    <a:pt x="334" y="14"/>
                  </a:lnTo>
                  <a:lnTo>
                    <a:pt x="338" y="24"/>
                  </a:lnTo>
                  <a:lnTo>
                    <a:pt x="344" y="36"/>
                  </a:lnTo>
                  <a:lnTo>
                    <a:pt x="350" y="42"/>
                  </a:lnTo>
                  <a:lnTo>
                    <a:pt x="356" y="46"/>
                  </a:lnTo>
                  <a:lnTo>
                    <a:pt x="362" y="50"/>
                  </a:lnTo>
                  <a:lnTo>
                    <a:pt x="370" y="54"/>
                  </a:lnTo>
                  <a:lnTo>
                    <a:pt x="370" y="54"/>
                  </a:lnTo>
                  <a:lnTo>
                    <a:pt x="384" y="54"/>
                  </a:lnTo>
                  <a:lnTo>
                    <a:pt x="396" y="52"/>
                  </a:lnTo>
                  <a:lnTo>
                    <a:pt x="410" y="48"/>
                  </a:lnTo>
                  <a:lnTo>
                    <a:pt x="424" y="42"/>
                  </a:lnTo>
                  <a:lnTo>
                    <a:pt x="424" y="42"/>
                  </a:lnTo>
                  <a:lnTo>
                    <a:pt x="442" y="42"/>
                  </a:lnTo>
                  <a:lnTo>
                    <a:pt x="442" y="42"/>
                  </a:lnTo>
                  <a:lnTo>
                    <a:pt x="438" y="48"/>
                  </a:lnTo>
                  <a:lnTo>
                    <a:pt x="432" y="54"/>
                  </a:lnTo>
                  <a:lnTo>
                    <a:pt x="422" y="66"/>
                  </a:lnTo>
                  <a:lnTo>
                    <a:pt x="418" y="74"/>
                  </a:lnTo>
                  <a:lnTo>
                    <a:pt x="414" y="80"/>
                  </a:lnTo>
                  <a:lnTo>
                    <a:pt x="414" y="88"/>
                  </a:lnTo>
                  <a:lnTo>
                    <a:pt x="414" y="96"/>
                  </a:lnTo>
                  <a:lnTo>
                    <a:pt x="414" y="96"/>
                  </a:lnTo>
                  <a:lnTo>
                    <a:pt x="428" y="112"/>
                  </a:lnTo>
                  <a:lnTo>
                    <a:pt x="440" y="128"/>
                  </a:lnTo>
                  <a:lnTo>
                    <a:pt x="452" y="146"/>
                  </a:lnTo>
                  <a:lnTo>
                    <a:pt x="466" y="168"/>
                  </a:lnTo>
                  <a:lnTo>
                    <a:pt x="466" y="168"/>
                  </a:lnTo>
                  <a:lnTo>
                    <a:pt x="464" y="192"/>
                  </a:lnTo>
                  <a:lnTo>
                    <a:pt x="464" y="192"/>
                  </a:lnTo>
                  <a:lnTo>
                    <a:pt x="460" y="196"/>
                  </a:lnTo>
                  <a:lnTo>
                    <a:pt x="456" y="202"/>
                  </a:lnTo>
                  <a:lnTo>
                    <a:pt x="450" y="218"/>
                  </a:lnTo>
                  <a:lnTo>
                    <a:pt x="450" y="218"/>
                  </a:lnTo>
                  <a:lnTo>
                    <a:pt x="440" y="228"/>
                  </a:lnTo>
                  <a:lnTo>
                    <a:pt x="430" y="236"/>
                  </a:lnTo>
                  <a:lnTo>
                    <a:pt x="422" y="240"/>
                  </a:lnTo>
                  <a:lnTo>
                    <a:pt x="414" y="242"/>
                  </a:lnTo>
                  <a:lnTo>
                    <a:pt x="396" y="244"/>
                  </a:lnTo>
                  <a:lnTo>
                    <a:pt x="386" y="246"/>
                  </a:lnTo>
                  <a:lnTo>
                    <a:pt x="376" y="250"/>
                  </a:lnTo>
                  <a:lnTo>
                    <a:pt x="376" y="250"/>
                  </a:lnTo>
                  <a:lnTo>
                    <a:pt x="360" y="262"/>
                  </a:lnTo>
                  <a:lnTo>
                    <a:pt x="352" y="272"/>
                  </a:lnTo>
                  <a:lnTo>
                    <a:pt x="348" y="276"/>
                  </a:lnTo>
                  <a:lnTo>
                    <a:pt x="348" y="282"/>
                  </a:lnTo>
                  <a:lnTo>
                    <a:pt x="348" y="304"/>
                  </a:lnTo>
                  <a:lnTo>
                    <a:pt x="348" y="304"/>
                  </a:lnTo>
                  <a:lnTo>
                    <a:pt x="354" y="312"/>
                  </a:lnTo>
                  <a:lnTo>
                    <a:pt x="356" y="322"/>
                  </a:lnTo>
                  <a:lnTo>
                    <a:pt x="354" y="332"/>
                  </a:lnTo>
                  <a:lnTo>
                    <a:pt x="350" y="344"/>
                  </a:lnTo>
                  <a:lnTo>
                    <a:pt x="350" y="344"/>
                  </a:lnTo>
                  <a:lnTo>
                    <a:pt x="328" y="366"/>
                  </a:lnTo>
                  <a:lnTo>
                    <a:pt x="328" y="366"/>
                  </a:lnTo>
                  <a:lnTo>
                    <a:pt x="308" y="382"/>
                  </a:lnTo>
                  <a:lnTo>
                    <a:pt x="302" y="386"/>
                  </a:lnTo>
                  <a:lnTo>
                    <a:pt x="298" y="392"/>
                  </a:lnTo>
                  <a:lnTo>
                    <a:pt x="296" y="400"/>
                  </a:lnTo>
                  <a:lnTo>
                    <a:pt x="296" y="408"/>
                  </a:lnTo>
                  <a:lnTo>
                    <a:pt x="300" y="440"/>
                  </a:lnTo>
                  <a:lnTo>
                    <a:pt x="300" y="440"/>
                  </a:lnTo>
                  <a:lnTo>
                    <a:pt x="292" y="468"/>
                  </a:lnTo>
                  <a:lnTo>
                    <a:pt x="292" y="468"/>
                  </a:lnTo>
                  <a:lnTo>
                    <a:pt x="278" y="480"/>
                  </a:lnTo>
                  <a:lnTo>
                    <a:pt x="270" y="490"/>
                  </a:lnTo>
                  <a:lnTo>
                    <a:pt x="266" y="496"/>
                  </a:lnTo>
                  <a:lnTo>
                    <a:pt x="264" y="502"/>
                  </a:lnTo>
                  <a:lnTo>
                    <a:pt x="264" y="522"/>
                  </a:lnTo>
                  <a:lnTo>
                    <a:pt x="264" y="522"/>
                  </a:lnTo>
                  <a:lnTo>
                    <a:pt x="266" y="546"/>
                  </a:lnTo>
                  <a:lnTo>
                    <a:pt x="266" y="546"/>
                  </a:lnTo>
                  <a:lnTo>
                    <a:pt x="262" y="560"/>
                  </a:lnTo>
                  <a:lnTo>
                    <a:pt x="256" y="576"/>
                  </a:lnTo>
                  <a:lnTo>
                    <a:pt x="254" y="596"/>
                  </a:lnTo>
                  <a:lnTo>
                    <a:pt x="254" y="614"/>
                  </a:lnTo>
                  <a:lnTo>
                    <a:pt x="254" y="614"/>
                  </a:lnTo>
                  <a:lnTo>
                    <a:pt x="260" y="630"/>
                  </a:lnTo>
                  <a:lnTo>
                    <a:pt x="260" y="630"/>
                  </a:lnTo>
                  <a:lnTo>
                    <a:pt x="224" y="650"/>
                  </a:lnTo>
                  <a:lnTo>
                    <a:pt x="224" y="650"/>
                  </a:lnTo>
                  <a:lnTo>
                    <a:pt x="216" y="642"/>
                  </a:lnTo>
                  <a:lnTo>
                    <a:pt x="206" y="638"/>
                  </a:lnTo>
                  <a:lnTo>
                    <a:pt x="196" y="636"/>
                  </a:lnTo>
                  <a:lnTo>
                    <a:pt x="188" y="638"/>
                  </a:lnTo>
                  <a:lnTo>
                    <a:pt x="178" y="642"/>
                  </a:lnTo>
                  <a:lnTo>
                    <a:pt x="168" y="646"/>
                  </a:lnTo>
                  <a:lnTo>
                    <a:pt x="148" y="654"/>
                  </a:lnTo>
                  <a:lnTo>
                    <a:pt x="148" y="654"/>
                  </a:lnTo>
                  <a:lnTo>
                    <a:pt x="134" y="660"/>
                  </a:lnTo>
                  <a:lnTo>
                    <a:pt x="118" y="666"/>
                  </a:lnTo>
                  <a:lnTo>
                    <a:pt x="118" y="66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19"/>
            <p:cNvSpPr/>
            <p:nvPr/>
          </p:nvSpPr>
          <p:spPr bwMode="auto">
            <a:xfrm>
              <a:off x="4962826" y="3750881"/>
              <a:ext cx="1538811" cy="1482150"/>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72" h="956">
                  <a:moveTo>
                    <a:pt x="432" y="956"/>
                  </a:moveTo>
                  <a:lnTo>
                    <a:pt x="432" y="956"/>
                  </a:lnTo>
                  <a:lnTo>
                    <a:pt x="422" y="952"/>
                  </a:lnTo>
                  <a:lnTo>
                    <a:pt x="422" y="952"/>
                  </a:lnTo>
                  <a:lnTo>
                    <a:pt x="406" y="942"/>
                  </a:lnTo>
                  <a:lnTo>
                    <a:pt x="392" y="934"/>
                  </a:lnTo>
                  <a:lnTo>
                    <a:pt x="380" y="928"/>
                  </a:lnTo>
                  <a:lnTo>
                    <a:pt x="368" y="920"/>
                  </a:lnTo>
                  <a:lnTo>
                    <a:pt x="368" y="920"/>
                  </a:lnTo>
                  <a:lnTo>
                    <a:pt x="354" y="904"/>
                  </a:lnTo>
                  <a:lnTo>
                    <a:pt x="354" y="904"/>
                  </a:lnTo>
                  <a:lnTo>
                    <a:pt x="354" y="888"/>
                  </a:lnTo>
                  <a:lnTo>
                    <a:pt x="354" y="888"/>
                  </a:lnTo>
                  <a:lnTo>
                    <a:pt x="362" y="878"/>
                  </a:lnTo>
                  <a:lnTo>
                    <a:pt x="368" y="866"/>
                  </a:lnTo>
                  <a:lnTo>
                    <a:pt x="370" y="858"/>
                  </a:lnTo>
                  <a:lnTo>
                    <a:pt x="368" y="848"/>
                  </a:lnTo>
                  <a:lnTo>
                    <a:pt x="366" y="840"/>
                  </a:lnTo>
                  <a:lnTo>
                    <a:pt x="362" y="832"/>
                  </a:lnTo>
                  <a:lnTo>
                    <a:pt x="350" y="816"/>
                  </a:lnTo>
                  <a:lnTo>
                    <a:pt x="350" y="816"/>
                  </a:lnTo>
                  <a:lnTo>
                    <a:pt x="342" y="808"/>
                  </a:lnTo>
                  <a:lnTo>
                    <a:pt x="336" y="798"/>
                  </a:lnTo>
                  <a:lnTo>
                    <a:pt x="324" y="780"/>
                  </a:lnTo>
                  <a:lnTo>
                    <a:pt x="316" y="764"/>
                  </a:lnTo>
                  <a:lnTo>
                    <a:pt x="306" y="750"/>
                  </a:lnTo>
                  <a:lnTo>
                    <a:pt x="306" y="750"/>
                  </a:lnTo>
                  <a:lnTo>
                    <a:pt x="298" y="730"/>
                  </a:lnTo>
                  <a:lnTo>
                    <a:pt x="294" y="726"/>
                  </a:lnTo>
                  <a:lnTo>
                    <a:pt x="290" y="722"/>
                  </a:lnTo>
                  <a:lnTo>
                    <a:pt x="286" y="720"/>
                  </a:lnTo>
                  <a:lnTo>
                    <a:pt x="282" y="720"/>
                  </a:lnTo>
                  <a:lnTo>
                    <a:pt x="266" y="720"/>
                  </a:lnTo>
                  <a:lnTo>
                    <a:pt x="266" y="720"/>
                  </a:lnTo>
                  <a:lnTo>
                    <a:pt x="248" y="712"/>
                  </a:lnTo>
                  <a:lnTo>
                    <a:pt x="248" y="712"/>
                  </a:lnTo>
                  <a:lnTo>
                    <a:pt x="224" y="678"/>
                  </a:lnTo>
                  <a:lnTo>
                    <a:pt x="224" y="678"/>
                  </a:lnTo>
                  <a:lnTo>
                    <a:pt x="206" y="626"/>
                  </a:lnTo>
                  <a:lnTo>
                    <a:pt x="206" y="626"/>
                  </a:lnTo>
                  <a:lnTo>
                    <a:pt x="192" y="608"/>
                  </a:lnTo>
                  <a:lnTo>
                    <a:pt x="192" y="608"/>
                  </a:lnTo>
                  <a:lnTo>
                    <a:pt x="178" y="608"/>
                  </a:lnTo>
                  <a:lnTo>
                    <a:pt x="170" y="614"/>
                  </a:lnTo>
                  <a:lnTo>
                    <a:pt x="164" y="620"/>
                  </a:lnTo>
                  <a:lnTo>
                    <a:pt x="162" y="630"/>
                  </a:lnTo>
                  <a:lnTo>
                    <a:pt x="162" y="652"/>
                  </a:lnTo>
                  <a:lnTo>
                    <a:pt x="160" y="662"/>
                  </a:lnTo>
                  <a:lnTo>
                    <a:pt x="156" y="674"/>
                  </a:lnTo>
                  <a:lnTo>
                    <a:pt x="156" y="674"/>
                  </a:lnTo>
                  <a:lnTo>
                    <a:pt x="148" y="670"/>
                  </a:lnTo>
                  <a:lnTo>
                    <a:pt x="148" y="670"/>
                  </a:lnTo>
                  <a:lnTo>
                    <a:pt x="146" y="652"/>
                  </a:lnTo>
                  <a:lnTo>
                    <a:pt x="140" y="634"/>
                  </a:lnTo>
                  <a:lnTo>
                    <a:pt x="134" y="620"/>
                  </a:lnTo>
                  <a:lnTo>
                    <a:pt x="130" y="606"/>
                  </a:lnTo>
                  <a:lnTo>
                    <a:pt x="130" y="606"/>
                  </a:lnTo>
                  <a:lnTo>
                    <a:pt x="134" y="602"/>
                  </a:lnTo>
                  <a:lnTo>
                    <a:pt x="136" y="598"/>
                  </a:lnTo>
                  <a:lnTo>
                    <a:pt x="138" y="590"/>
                  </a:lnTo>
                  <a:lnTo>
                    <a:pt x="138" y="576"/>
                  </a:lnTo>
                  <a:lnTo>
                    <a:pt x="138" y="576"/>
                  </a:lnTo>
                  <a:lnTo>
                    <a:pt x="142" y="538"/>
                  </a:lnTo>
                  <a:lnTo>
                    <a:pt x="142" y="538"/>
                  </a:lnTo>
                  <a:lnTo>
                    <a:pt x="134" y="518"/>
                  </a:lnTo>
                  <a:lnTo>
                    <a:pt x="130" y="500"/>
                  </a:lnTo>
                  <a:lnTo>
                    <a:pt x="128" y="482"/>
                  </a:lnTo>
                  <a:lnTo>
                    <a:pt x="130" y="466"/>
                  </a:lnTo>
                  <a:lnTo>
                    <a:pt x="130" y="466"/>
                  </a:lnTo>
                  <a:lnTo>
                    <a:pt x="140" y="454"/>
                  </a:lnTo>
                  <a:lnTo>
                    <a:pt x="150" y="442"/>
                  </a:lnTo>
                  <a:lnTo>
                    <a:pt x="150" y="442"/>
                  </a:lnTo>
                  <a:lnTo>
                    <a:pt x="146" y="396"/>
                  </a:lnTo>
                  <a:lnTo>
                    <a:pt x="146" y="396"/>
                  </a:lnTo>
                  <a:lnTo>
                    <a:pt x="124" y="364"/>
                  </a:lnTo>
                  <a:lnTo>
                    <a:pt x="124" y="364"/>
                  </a:lnTo>
                  <a:lnTo>
                    <a:pt x="114" y="326"/>
                  </a:lnTo>
                  <a:lnTo>
                    <a:pt x="110" y="312"/>
                  </a:lnTo>
                  <a:lnTo>
                    <a:pt x="104" y="300"/>
                  </a:lnTo>
                  <a:lnTo>
                    <a:pt x="104" y="300"/>
                  </a:lnTo>
                  <a:lnTo>
                    <a:pt x="84" y="276"/>
                  </a:lnTo>
                  <a:lnTo>
                    <a:pt x="68" y="254"/>
                  </a:lnTo>
                  <a:lnTo>
                    <a:pt x="54" y="232"/>
                  </a:lnTo>
                  <a:lnTo>
                    <a:pt x="50" y="222"/>
                  </a:lnTo>
                  <a:lnTo>
                    <a:pt x="48" y="212"/>
                  </a:lnTo>
                  <a:lnTo>
                    <a:pt x="48" y="212"/>
                  </a:lnTo>
                  <a:lnTo>
                    <a:pt x="12" y="188"/>
                  </a:lnTo>
                  <a:lnTo>
                    <a:pt x="12" y="188"/>
                  </a:lnTo>
                  <a:lnTo>
                    <a:pt x="6" y="178"/>
                  </a:lnTo>
                  <a:lnTo>
                    <a:pt x="6" y="178"/>
                  </a:lnTo>
                  <a:lnTo>
                    <a:pt x="0" y="178"/>
                  </a:lnTo>
                  <a:lnTo>
                    <a:pt x="0" y="178"/>
                  </a:lnTo>
                  <a:lnTo>
                    <a:pt x="0" y="154"/>
                  </a:lnTo>
                  <a:lnTo>
                    <a:pt x="0" y="142"/>
                  </a:lnTo>
                  <a:lnTo>
                    <a:pt x="2" y="134"/>
                  </a:lnTo>
                  <a:lnTo>
                    <a:pt x="2" y="134"/>
                  </a:lnTo>
                  <a:lnTo>
                    <a:pt x="10" y="130"/>
                  </a:lnTo>
                  <a:lnTo>
                    <a:pt x="16" y="124"/>
                  </a:lnTo>
                  <a:lnTo>
                    <a:pt x="20" y="118"/>
                  </a:lnTo>
                  <a:lnTo>
                    <a:pt x="22" y="110"/>
                  </a:lnTo>
                  <a:lnTo>
                    <a:pt x="24" y="96"/>
                  </a:lnTo>
                  <a:lnTo>
                    <a:pt x="26" y="80"/>
                  </a:lnTo>
                  <a:lnTo>
                    <a:pt x="26" y="80"/>
                  </a:lnTo>
                  <a:lnTo>
                    <a:pt x="0" y="50"/>
                  </a:lnTo>
                  <a:lnTo>
                    <a:pt x="0" y="50"/>
                  </a:lnTo>
                  <a:lnTo>
                    <a:pt x="0" y="28"/>
                  </a:lnTo>
                  <a:lnTo>
                    <a:pt x="0" y="28"/>
                  </a:lnTo>
                  <a:lnTo>
                    <a:pt x="74" y="24"/>
                  </a:lnTo>
                  <a:lnTo>
                    <a:pt x="74" y="24"/>
                  </a:lnTo>
                  <a:lnTo>
                    <a:pt x="82" y="28"/>
                  </a:lnTo>
                  <a:lnTo>
                    <a:pt x="92" y="38"/>
                  </a:lnTo>
                  <a:lnTo>
                    <a:pt x="102" y="50"/>
                  </a:lnTo>
                  <a:lnTo>
                    <a:pt x="112" y="64"/>
                  </a:lnTo>
                  <a:lnTo>
                    <a:pt x="112" y="64"/>
                  </a:lnTo>
                  <a:lnTo>
                    <a:pt x="112" y="76"/>
                  </a:lnTo>
                  <a:lnTo>
                    <a:pt x="116" y="88"/>
                  </a:lnTo>
                  <a:lnTo>
                    <a:pt x="122" y="98"/>
                  </a:lnTo>
                  <a:lnTo>
                    <a:pt x="128" y="110"/>
                  </a:lnTo>
                  <a:lnTo>
                    <a:pt x="146" y="132"/>
                  </a:lnTo>
                  <a:lnTo>
                    <a:pt x="166" y="152"/>
                  </a:lnTo>
                  <a:lnTo>
                    <a:pt x="166" y="152"/>
                  </a:lnTo>
                  <a:lnTo>
                    <a:pt x="174" y="152"/>
                  </a:lnTo>
                  <a:lnTo>
                    <a:pt x="182" y="154"/>
                  </a:lnTo>
                  <a:lnTo>
                    <a:pt x="186" y="156"/>
                  </a:lnTo>
                  <a:lnTo>
                    <a:pt x="190" y="158"/>
                  </a:lnTo>
                  <a:lnTo>
                    <a:pt x="200" y="172"/>
                  </a:lnTo>
                  <a:lnTo>
                    <a:pt x="200" y="172"/>
                  </a:lnTo>
                  <a:lnTo>
                    <a:pt x="208" y="170"/>
                  </a:lnTo>
                  <a:lnTo>
                    <a:pt x="216" y="170"/>
                  </a:lnTo>
                  <a:lnTo>
                    <a:pt x="224" y="166"/>
                  </a:lnTo>
                  <a:lnTo>
                    <a:pt x="236" y="158"/>
                  </a:lnTo>
                  <a:lnTo>
                    <a:pt x="236" y="158"/>
                  </a:lnTo>
                  <a:lnTo>
                    <a:pt x="242" y="158"/>
                  </a:lnTo>
                  <a:lnTo>
                    <a:pt x="242" y="158"/>
                  </a:lnTo>
                  <a:lnTo>
                    <a:pt x="248" y="162"/>
                  </a:lnTo>
                  <a:lnTo>
                    <a:pt x="248" y="162"/>
                  </a:lnTo>
                  <a:lnTo>
                    <a:pt x="248" y="166"/>
                  </a:lnTo>
                  <a:lnTo>
                    <a:pt x="250" y="170"/>
                  </a:lnTo>
                  <a:lnTo>
                    <a:pt x="254" y="172"/>
                  </a:lnTo>
                  <a:lnTo>
                    <a:pt x="258" y="174"/>
                  </a:lnTo>
                  <a:lnTo>
                    <a:pt x="270" y="176"/>
                  </a:lnTo>
                  <a:lnTo>
                    <a:pt x="282" y="178"/>
                  </a:lnTo>
                  <a:lnTo>
                    <a:pt x="282" y="178"/>
                  </a:lnTo>
                  <a:lnTo>
                    <a:pt x="290" y="188"/>
                  </a:lnTo>
                  <a:lnTo>
                    <a:pt x="290" y="188"/>
                  </a:lnTo>
                  <a:lnTo>
                    <a:pt x="310" y="188"/>
                  </a:lnTo>
                  <a:lnTo>
                    <a:pt x="310" y="188"/>
                  </a:lnTo>
                  <a:lnTo>
                    <a:pt x="328" y="174"/>
                  </a:lnTo>
                  <a:lnTo>
                    <a:pt x="328" y="174"/>
                  </a:lnTo>
                  <a:lnTo>
                    <a:pt x="374" y="166"/>
                  </a:lnTo>
                  <a:lnTo>
                    <a:pt x="374" y="166"/>
                  </a:lnTo>
                  <a:lnTo>
                    <a:pt x="378" y="160"/>
                  </a:lnTo>
                  <a:lnTo>
                    <a:pt x="382" y="154"/>
                  </a:lnTo>
                  <a:lnTo>
                    <a:pt x="382" y="154"/>
                  </a:lnTo>
                  <a:lnTo>
                    <a:pt x="382" y="142"/>
                  </a:lnTo>
                  <a:lnTo>
                    <a:pt x="378" y="128"/>
                  </a:lnTo>
                  <a:lnTo>
                    <a:pt x="372" y="104"/>
                  </a:lnTo>
                  <a:lnTo>
                    <a:pt x="368" y="92"/>
                  </a:lnTo>
                  <a:lnTo>
                    <a:pt x="366" y="80"/>
                  </a:lnTo>
                  <a:lnTo>
                    <a:pt x="368" y="72"/>
                  </a:lnTo>
                  <a:lnTo>
                    <a:pt x="370" y="66"/>
                  </a:lnTo>
                  <a:lnTo>
                    <a:pt x="370" y="66"/>
                  </a:lnTo>
                  <a:lnTo>
                    <a:pt x="376" y="70"/>
                  </a:lnTo>
                  <a:lnTo>
                    <a:pt x="384" y="78"/>
                  </a:lnTo>
                  <a:lnTo>
                    <a:pt x="392" y="84"/>
                  </a:lnTo>
                  <a:lnTo>
                    <a:pt x="406" y="92"/>
                  </a:lnTo>
                  <a:lnTo>
                    <a:pt x="406" y="92"/>
                  </a:lnTo>
                  <a:lnTo>
                    <a:pt x="412" y="100"/>
                  </a:lnTo>
                  <a:lnTo>
                    <a:pt x="412" y="100"/>
                  </a:lnTo>
                  <a:lnTo>
                    <a:pt x="424" y="104"/>
                  </a:lnTo>
                  <a:lnTo>
                    <a:pt x="438" y="104"/>
                  </a:lnTo>
                  <a:lnTo>
                    <a:pt x="452" y="104"/>
                  </a:lnTo>
                  <a:lnTo>
                    <a:pt x="468" y="100"/>
                  </a:lnTo>
                  <a:lnTo>
                    <a:pt x="468" y="100"/>
                  </a:lnTo>
                  <a:lnTo>
                    <a:pt x="484" y="84"/>
                  </a:lnTo>
                  <a:lnTo>
                    <a:pt x="484" y="84"/>
                  </a:lnTo>
                  <a:lnTo>
                    <a:pt x="482" y="64"/>
                  </a:lnTo>
                  <a:lnTo>
                    <a:pt x="478" y="50"/>
                  </a:lnTo>
                  <a:lnTo>
                    <a:pt x="474" y="40"/>
                  </a:lnTo>
                  <a:lnTo>
                    <a:pt x="472" y="30"/>
                  </a:lnTo>
                  <a:lnTo>
                    <a:pt x="472" y="30"/>
                  </a:lnTo>
                  <a:lnTo>
                    <a:pt x="482" y="18"/>
                  </a:lnTo>
                  <a:lnTo>
                    <a:pt x="494" y="8"/>
                  </a:lnTo>
                  <a:lnTo>
                    <a:pt x="502" y="2"/>
                  </a:lnTo>
                  <a:lnTo>
                    <a:pt x="508" y="0"/>
                  </a:lnTo>
                  <a:lnTo>
                    <a:pt x="516" y="0"/>
                  </a:lnTo>
                  <a:lnTo>
                    <a:pt x="526" y="4"/>
                  </a:lnTo>
                  <a:lnTo>
                    <a:pt x="526" y="4"/>
                  </a:lnTo>
                  <a:lnTo>
                    <a:pt x="530" y="16"/>
                  </a:lnTo>
                  <a:lnTo>
                    <a:pt x="536" y="26"/>
                  </a:lnTo>
                  <a:lnTo>
                    <a:pt x="546" y="36"/>
                  </a:lnTo>
                  <a:lnTo>
                    <a:pt x="562" y="50"/>
                  </a:lnTo>
                  <a:lnTo>
                    <a:pt x="562" y="50"/>
                  </a:lnTo>
                  <a:lnTo>
                    <a:pt x="588" y="60"/>
                  </a:lnTo>
                  <a:lnTo>
                    <a:pt x="588" y="60"/>
                  </a:lnTo>
                  <a:lnTo>
                    <a:pt x="598" y="72"/>
                  </a:lnTo>
                  <a:lnTo>
                    <a:pt x="612" y="84"/>
                  </a:lnTo>
                  <a:lnTo>
                    <a:pt x="628" y="98"/>
                  </a:lnTo>
                  <a:lnTo>
                    <a:pt x="636" y="106"/>
                  </a:lnTo>
                  <a:lnTo>
                    <a:pt x="642" y="118"/>
                  </a:lnTo>
                  <a:lnTo>
                    <a:pt x="642" y="118"/>
                  </a:lnTo>
                  <a:lnTo>
                    <a:pt x="650" y="138"/>
                  </a:lnTo>
                  <a:lnTo>
                    <a:pt x="650" y="138"/>
                  </a:lnTo>
                  <a:lnTo>
                    <a:pt x="656" y="150"/>
                  </a:lnTo>
                  <a:lnTo>
                    <a:pt x="666" y="164"/>
                  </a:lnTo>
                  <a:lnTo>
                    <a:pt x="678" y="176"/>
                  </a:lnTo>
                  <a:lnTo>
                    <a:pt x="686" y="182"/>
                  </a:lnTo>
                  <a:lnTo>
                    <a:pt x="694" y="184"/>
                  </a:lnTo>
                  <a:lnTo>
                    <a:pt x="694" y="184"/>
                  </a:lnTo>
                  <a:lnTo>
                    <a:pt x="764" y="184"/>
                  </a:lnTo>
                  <a:lnTo>
                    <a:pt x="764" y="184"/>
                  </a:lnTo>
                  <a:lnTo>
                    <a:pt x="774" y="178"/>
                  </a:lnTo>
                  <a:lnTo>
                    <a:pt x="786" y="172"/>
                  </a:lnTo>
                  <a:lnTo>
                    <a:pt x="798" y="168"/>
                  </a:lnTo>
                  <a:lnTo>
                    <a:pt x="812" y="168"/>
                  </a:lnTo>
                  <a:lnTo>
                    <a:pt x="812" y="168"/>
                  </a:lnTo>
                  <a:lnTo>
                    <a:pt x="858" y="184"/>
                  </a:lnTo>
                  <a:lnTo>
                    <a:pt x="858" y="184"/>
                  </a:lnTo>
                  <a:lnTo>
                    <a:pt x="900" y="184"/>
                  </a:lnTo>
                  <a:lnTo>
                    <a:pt x="900" y="184"/>
                  </a:lnTo>
                  <a:lnTo>
                    <a:pt x="920" y="202"/>
                  </a:lnTo>
                  <a:lnTo>
                    <a:pt x="932" y="208"/>
                  </a:lnTo>
                  <a:lnTo>
                    <a:pt x="952" y="210"/>
                  </a:lnTo>
                  <a:lnTo>
                    <a:pt x="952" y="210"/>
                  </a:lnTo>
                  <a:lnTo>
                    <a:pt x="972" y="228"/>
                  </a:lnTo>
                  <a:lnTo>
                    <a:pt x="972" y="228"/>
                  </a:lnTo>
                  <a:lnTo>
                    <a:pt x="972" y="278"/>
                  </a:lnTo>
                  <a:lnTo>
                    <a:pt x="972" y="278"/>
                  </a:lnTo>
                  <a:lnTo>
                    <a:pt x="958" y="296"/>
                  </a:lnTo>
                  <a:lnTo>
                    <a:pt x="946" y="316"/>
                  </a:lnTo>
                  <a:lnTo>
                    <a:pt x="938" y="336"/>
                  </a:lnTo>
                  <a:lnTo>
                    <a:pt x="930" y="358"/>
                  </a:lnTo>
                  <a:lnTo>
                    <a:pt x="930" y="358"/>
                  </a:lnTo>
                  <a:lnTo>
                    <a:pt x="908" y="388"/>
                  </a:lnTo>
                  <a:lnTo>
                    <a:pt x="880" y="418"/>
                  </a:lnTo>
                  <a:lnTo>
                    <a:pt x="880" y="418"/>
                  </a:lnTo>
                  <a:lnTo>
                    <a:pt x="866" y="422"/>
                  </a:lnTo>
                  <a:lnTo>
                    <a:pt x="856" y="422"/>
                  </a:lnTo>
                  <a:lnTo>
                    <a:pt x="846" y="420"/>
                  </a:lnTo>
                  <a:lnTo>
                    <a:pt x="840" y="418"/>
                  </a:lnTo>
                  <a:lnTo>
                    <a:pt x="828" y="406"/>
                  </a:lnTo>
                  <a:lnTo>
                    <a:pt x="812" y="394"/>
                  </a:lnTo>
                  <a:lnTo>
                    <a:pt x="812" y="394"/>
                  </a:lnTo>
                  <a:lnTo>
                    <a:pt x="806" y="388"/>
                  </a:lnTo>
                  <a:lnTo>
                    <a:pt x="800" y="382"/>
                  </a:lnTo>
                  <a:lnTo>
                    <a:pt x="788" y="376"/>
                  </a:lnTo>
                  <a:lnTo>
                    <a:pt x="778" y="374"/>
                  </a:lnTo>
                  <a:lnTo>
                    <a:pt x="768" y="374"/>
                  </a:lnTo>
                  <a:lnTo>
                    <a:pt x="768" y="374"/>
                  </a:lnTo>
                  <a:lnTo>
                    <a:pt x="764" y="382"/>
                  </a:lnTo>
                  <a:lnTo>
                    <a:pt x="764" y="382"/>
                  </a:lnTo>
                  <a:lnTo>
                    <a:pt x="764" y="422"/>
                  </a:lnTo>
                  <a:lnTo>
                    <a:pt x="764" y="422"/>
                  </a:lnTo>
                  <a:lnTo>
                    <a:pt x="768" y="434"/>
                  </a:lnTo>
                  <a:lnTo>
                    <a:pt x="772" y="446"/>
                  </a:lnTo>
                  <a:lnTo>
                    <a:pt x="772" y="460"/>
                  </a:lnTo>
                  <a:lnTo>
                    <a:pt x="772" y="478"/>
                  </a:lnTo>
                  <a:lnTo>
                    <a:pt x="772" y="478"/>
                  </a:lnTo>
                  <a:lnTo>
                    <a:pt x="770" y="492"/>
                  </a:lnTo>
                  <a:lnTo>
                    <a:pt x="766" y="510"/>
                  </a:lnTo>
                  <a:lnTo>
                    <a:pt x="766" y="528"/>
                  </a:lnTo>
                  <a:lnTo>
                    <a:pt x="768" y="548"/>
                  </a:lnTo>
                  <a:lnTo>
                    <a:pt x="768" y="548"/>
                  </a:lnTo>
                  <a:lnTo>
                    <a:pt x="784" y="564"/>
                  </a:lnTo>
                  <a:lnTo>
                    <a:pt x="784" y="564"/>
                  </a:lnTo>
                  <a:lnTo>
                    <a:pt x="790" y="568"/>
                  </a:lnTo>
                  <a:lnTo>
                    <a:pt x="796" y="574"/>
                  </a:lnTo>
                  <a:lnTo>
                    <a:pt x="802" y="582"/>
                  </a:lnTo>
                  <a:lnTo>
                    <a:pt x="808" y="592"/>
                  </a:lnTo>
                  <a:lnTo>
                    <a:pt x="810" y="602"/>
                  </a:lnTo>
                  <a:lnTo>
                    <a:pt x="810" y="612"/>
                  </a:lnTo>
                  <a:lnTo>
                    <a:pt x="808" y="622"/>
                  </a:lnTo>
                  <a:lnTo>
                    <a:pt x="800" y="632"/>
                  </a:lnTo>
                  <a:lnTo>
                    <a:pt x="800" y="632"/>
                  </a:lnTo>
                  <a:lnTo>
                    <a:pt x="786" y="640"/>
                  </a:lnTo>
                  <a:lnTo>
                    <a:pt x="780" y="646"/>
                  </a:lnTo>
                  <a:lnTo>
                    <a:pt x="778" y="650"/>
                  </a:lnTo>
                  <a:lnTo>
                    <a:pt x="776" y="656"/>
                  </a:lnTo>
                  <a:lnTo>
                    <a:pt x="776" y="674"/>
                  </a:lnTo>
                  <a:lnTo>
                    <a:pt x="776" y="674"/>
                  </a:lnTo>
                  <a:lnTo>
                    <a:pt x="782" y="680"/>
                  </a:lnTo>
                  <a:lnTo>
                    <a:pt x="788" y="686"/>
                  </a:lnTo>
                  <a:lnTo>
                    <a:pt x="806" y="694"/>
                  </a:lnTo>
                  <a:lnTo>
                    <a:pt x="828" y="702"/>
                  </a:lnTo>
                  <a:lnTo>
                    <a:pt x="840" y="710"/>
                  </a:lnTo>
                  <a:lnTo>
                    <a:pt x="850" y="718"/>
                  </a:lnTo>
                  <a:lnTo>
                    <a:pt x="850" y="718"/>
                  </a:lnTo>
                  <a:lnTo>
                    <a:pt x="848" y="740"/>
                  </a:lnTo>
                  <a:lnTo>
                    <a:pt x="846" y="752"/>
                  </a:lnTo>
                  <a:lnTo>
                    <a:pt x="842" y="756"/>
                  </a:lnTo>
                  <a:lnTo>
                    <a:pt x="840" y="762"/>
                  </a:lnTo>
                  <a:lnTo>
                    <a:pt x="840" y="762"/>
                  </a:lnTo>
                  <a:lnTo>
                    <a:pt x="818" y="760"/>
                  </a:lnTo>
                  <a:lnTo>
                    <a:pt x="796" y="758"/>
                  </a:lnTo>
                  <a:lnTo>
                    <a:pt x="778" y="754"/>
                  </a:lnTo>
                  <a:lnTo>
                    <a:pt x="764" y="748"/>
                  </a:lnTo>
                  <a:lnTo>
                    <a:pt x="764" y="748"/>
                  </a:lnTo>
                  <a:lnTo>
                    <a:pt x="762" y="734"/>
                  </a:lnTo>
                  <a:lnTo>
                    <a:pt x="760" y="722"/>
                  </a:lnTo>
                  <a:lnTo>
                    <a:pt x="756" y="712"/>
                  </a:lnTo>
                  <a:lnTo>
                    <a:pt x="752" y="702"/>
                  </a:lnTo>
                  <a:lnTo>
                    <a:pt x="752" y="702"/>
                  </a:lnTo>
                  <a:lnTo>
                    <a:pt x="744" y="704"/>
                  </a:lnTo>
                  <a:lnTo>
                    <a:pt x="736" y="704"/>
                  </a:lnTo>
                  <a:lnTo>
                    <a:pt x="726" y="710"/>
                  </a:lnTo>
                  <a:lnTo>
                    <a:pt x="716" y="718"/>
                  </a:lnTo>
                  <a:lnTo>
                    <a:pt x="706" y="724"/>
                  </a:lnTo>
                  <a:lnTo>
                    <a:pt x="706" y="724"/>
                  </a:lnTo>
                  <a:lnTo>
                    <a:pt x="680" y="724"/>
                  </a:lnTo>
                  <a:lnTo>
                    <a:pt x="680" y="724"/>
                  </a:lnTo>
                  <a:lnTo>
                    <a:pt x="670" y="716"/>
                  </a:lnTo>
                  <a:lnTo>
                    <a:pt x="662" y="706"/>
                  </a:lnTo>
                  <a:lnTo>
                    <a:pt x="656" y="698"/>
                  </a:lnTo>
                  <a:lnTo>
                    <a:pt x="652" y="688"/>
                  </a:lnTo>
                  <a:lnTo>
                    <a:pt x="646" y="668"/>
                  </a:lnTo>
                  <a:lnTo>
                    <a:pt x="642" y="652"/>
                  </a:lnTo>
                  <a:lnTo>
                    <a:pt x="642" y="652"/>
                  </a:lnTo>
                  <a:lnTo>
                    <a:pt x="630" y="636"/>
                  </a:lnTo>
                  <a:lnTo>
                    <a:pt x="630" y="636"/>
                  </a:lnTo>
                  <a:lnTo>
                    <a:pt x="604" y="636"/>
                  </a:lnTo>
                  <a:lnTo>
                    <a:pt x="594" y="636"/>
                  </a:lnTo>
                  <a:lnTo>
                    <a:pt x="588" y="638"/>
                  </a:lnTo>
                  <a:lnTo>
                    <a:pt x="582" y="642"/>
                  </a:lnTo>
                  <a:lnTo>
                    <a:pt x="578" y="648"/>
                  </a:lnTo>
                  <a:lnTo>
                    <a:pt x="574" y="658"/>
                  </a:lnTo>
                  <a:lnTo>
                    <a:pt x="572" y="670"/>
                  </a:lnTo>
                  <a:lnTo>
                    <a:pt x="572" y="670"/>
                  </a:lnTo>
                  <a:lnTo>
                    <a:pt x="564" y="676"/>
                  </a:lnTo>
                  <a:lnTo>
                    <a:pt x="556" y="680"/>
                  </a:lnTo>
                  <a:lnTo>
                    <a:pt x="550" y="682"/>
                  </a:lnTo>
                  <a:lnTo>
                    <a:pt x="542" y="686"/>
                  </a:lnTo>
                  <a:lnTo>
                    <a:pt x="542" y="686"/>
                  </a:lnTo>
                  <a:lnTo>
                    <a:pt x="542" y="704"/>
                  </a:lnTo>
                  <a:lnTo>
                    <a:pt x="542" y="704"/>
                  </a:lnTo>
                  <a:lnTo>
                    <a:pt x="550" y="712"/>
                  </a:lnTo>
                  <a:lnTo>
                    <a:pt x="558" y="726"/>
                  </a:lnTo>
                  <a:lnTo>
                    <a:pt x="562" y="732"/>
                  </a:lnTo>
                  <a:lnTo>
                    <a:pt x="564" y="740"/>
                  </a:lnTo>
                  <a:lnTo>
                    <a:pt x="564" y="748"/>
                  </a:lnTo>
                  <a:lnTo>
                    <a:pt x="562" y="758"/>
                  </a:lnTo>
                  <a:lnTo>
                    <a:pt x="562" y="758"/>
                  </a:lnTo>
                  <a:lnTo>
                    <a:pt x="558" y="766"/>
                  </a:lnTo>
                  <a:lnTo>
                    <a:pt x="552" y="772"/>
                  </a:lnTo>
                  <a:lnTo>
                    <a:pt x="536" y="782"/>
                  </a:lnTo>
                  <a:lnTo>
                    <a:pt x="508" y="800"/>
                  </a:lnTo>
                  <a:lnTo>
                    <a:pt x="508" y="800"/>
                  </a:lnTo>
                  <a:lnTo>
                    <a:pt x="500" y="810"/>
                  </a:lnTo>
                  <a:lnTo>
                    <a:pt x="500" y="810"/>
                  </a:lnTo>
                  <a:lnTo>
                    <a:pt x="500" y="850"/>
                  </a:lnTo>
                  <a:lnTo>
                    <a:pt x="500" y="850"/>
                  </a:lnTo>
                  <a:lnTo>
                    <a:pt x="504" y="856"/>
                  </a:lnTo>
                  <a:lnTo>
                    <a:pt x="508" y="860"/>
                  </a:lnTo>
                  <a:lnTo>
                    <a:pt x="518" y="866"/>
                  </a:lnTo>
                  <a:lnTo>
                    <a:pt x="522" y="870"/>
                  </a:lnTo>
                  <a:lnTo>
                    <a:pt x="526" y="878"/>
                  </a:lnTo>
                  <a:lnTo>
                    <a:pt x="528" y="888"/>
                  </a:lnTo>
                  <a:lnTo>
                    <a:pt x="530" y="902"/>
                  </a:lnTo>
                  <a:lnTo>
                    <a:pt x="530" y="902"/>
                  </a:lnTo>
                  <a:lnTo>
                    <a:pt x="522" y="918"/>
                  </a:lnTo>
                  <a:lnTo>
                    <a:pt x="522" y="918"/>
                  </a:lnTo>
                  <a:lnTo>
                    <a:pt x="510" y="924"/>
                  </a:lnTo>
                  <a:lnTo>
                    <a:pt x="498" y="930"/>
                  </a:lnTo>
                  <a:lnTo>
                    <a:pt x="498" y="930"/>
                  </a:lnTo>
                  <a:lnTo>
                    <a:pt x="432" y="956"/>
                  </a:lnTo>
                  <a:lnTo>
                    <a:pt x="432" y="95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20"/>
            <p:cNvSpPr/>
            <p:nvPr/>
          </p:nvSpPr>
          <p:spPr bwMode="auto">
            <a:xfrm>
              <a:off x="2097345" y="3109030"/>
              <a:ext cx="3087120" cy="1851136"/>
            </a:xfrm>
            <a:custGeom>
              <a:avLst/>
              <a:gdLst>
                <a:gd name="T0" fmla="*/ 1244 w 1950"/>
                <a:gd name="T1" fmla="*/ 1192 h 1194"/>
                <a:gd name="T2" fmla="*/ 1218 w 1950"/>
                <a:gd name="T3" fmla="*/ 1156 h 1194"/>
                <a:gd name="T4" fmla="*/ 1200 w 1950"/>
                <a:gd name="T5" fmla="*/ 1100 h 1194"/>
                <a:gd name="T6" fmla="*/ 1152 w 1950"/>
                <a:gd name="T7" fmla="*/ 1058 h 1194"/>
                <a:gd name="T8" fmla="*/ 1050 w 1950"/>
                <a:gd name="T9" fmla="*/ 1000 h 1194"/>
                <a:gd name="T10" fmla="*/ 970 w 1950"/>
                <a:gd name="T11" fmla="*/ 1022 h 1194"/>
                <a:gd name="T12" fmla="*/ 928 w 1950"/>
                <a:gd name="T13" fmla="*/ 1096 h 1194"/>
                <a:gd name="T14" fmla="*/ 898 w 1950"/>
                <a:gd name="T15" fmla="*/ 1042 h 1194"/>
                <a:gd name="T16" fmla="*/ 872 w 1950"/>
                <a:gd name="T17" fmla="*/ 992 h 1194"/>
                <a:gd name="T18" fmla="*/ 754 w 1950"/>
                <a:gd name="T19" fmla="*/ 1010 h 1194"/>
                <a:gd name="T20" fmla="*/ 634 w 1950"/>
                <a:gd name="T21" fmla="*/ 966 h 1194"/>
                <a:gd name="T22" fmla="*/ 580 w 1950"/>
                <a:gd name="T23" fmla="*/ 900 h 1194"/>
                <a:gd name="T24" fmla="*/ 492 w 1950"/>
                <a:gd name="T25" fmla="*/ 842 h 1194"/>
                <a:gd name="T26" fmla="*/ 468 w 1950"/>
                <a:gd name="T27" fmla="*/ 764 h 1194"/>
                <a:gd name="T28" fmla="*/ 390 w 1950"/>
                <a:gd name="T29" fmla="*/ 726 h 1194"/>
                <a:gd name="T30" fmla="*/ 284 w 1950"/>
                <a:gd name="T31" fmla="*/ 610 h 1194"/>
                <a:gd name="T32" fmla="*/ 182 w 1950"/>
                <a:gd name="T33" fmla="*/ 630 h 1194"/>
                <a:gd name="T34" fmla="*/ 142 w 1950"/>
                <a:gd name="T35" fmla="*/ 552 h 1194"/>
                <a:gd name="T36" fmla="*/ 12 w 1950"/>
                <a:gd name="T37" fmla="*/ 454 h 1194"/>
                <a:gd name="T38" fmla="*/ 8 w 1950"/>
                <a:gd name="T39" fmla="*/ 412 h 1194"/>
                <a:gd name="T40" fmla="*/ 16 w 1950"/>
                <a:gd name="T41" fmla="*/ 290 h 1194"/>
                <a:gd name="T42" fmla="*/ 54 w 1950"/>
                <a:gd name="T43" fmla="*/ 300 h 1194"/>
                <a:gd name="T44" fmla="*/ 104 w 1950"/>
                <a:gd name="T45" fmla="*/ 280 h 1194"/>
                <a:gd name="T46" fmla="*/ 78 w 1950"/>
                <a:gd name="T47" fmla="*/ 126 h 1194"/>
                <a:gd name="T48" fmla="*/ 146 w 1950"/>
                <a:gd name="T49" fmla="*/ 98 h 1194"/>
                <a:gd name="T50" fmla="*/ 216 w 1950"/>
                <a:gd name="T51" fmla="*/ 72 h 1194"/>
                <a:gd name="T52" fmla="*/ 304 w 1950"/>
                <a:gd name="T53" fmla="*/ 6 h 1194"/>
                <a:gd name="T54" fmla="*/ 386 w 1950"/>
                <a:gd name="T55" fmla="*/ 48 h 1194"/>
                <a:gd name="T56" fmla="*/ 470 w 1950"/>
                <a:gd name="T57" fmla="*/ 10 h 1194"/>
                <a:gd name="T58" fmla="*/ 510 w 1950"/>
                <a:gd name="T59" fmla="*/ 56 h 1194"/>
                <a:gd name="T60" fmla="*/ 622 w 1950"/>
                <a:gd name="T61" fmla="*/ 72 h 1194"/>
                <a:gd name="T62" fmla="*/ 710 w 1950"/>
                <a:gd name="T63" fmla="*/ 56 h 1194"/>
                <a:gd name="T64" fmla="*/ 804 w 1950"/>
                <a:gd name="T65" fmla="*/ 44 h 1194"/>
                <a:gd name="T66" fmla="*/ 898 w 1950"/>
                <a:gd name="T67" fmla="*/ 30 h 1194"/>
                <a:gd name="T68" fmla="*/ 1046 w 1950"/>
                <a:gd name="T69" fmla="*/ 38 h 1194"/>
                <a:gd name="T70" fmla="*/ 1106 w 1950"/>
                <a:gd name="T71" fmla="*/ 114 h 1194"/>
                <a:gd name="T72" fmla="*/ 1092 w 1950"/>
                <a:gd name="T73" fmla="*/ 220 h 1194"/>
                <a:gd name="T74" fmla="*/ 1118 w 1950"/>
                <a:gd name="T75" fmla="*/ 378 h 1194"/>
                <a:gd name="T76" fmla="*/ 1192 w 1950"/>
                <a:gd name="T77" fmla="*/ 440 h 1194"/>
                <a:gd name="T78" fmla="*/ 1308 w 1950"/>
                <a:gd name="T79" fmla="*/ 502 h 1194"/>
                <a:gd name="T80" fmla="*/ 1406 w 1950"/>
                <a:gd name="T81" fmla="*/ 546 h 1194"/>
                <a:gd name="T82" fmla="*/ 1586 w 1950"/>
                <a:gd name="T83" fmla="*/ 576 h 1194"/>
                <a:gd name="T84" fmla="*/ 1666 w 1950"/>
                <a:gd name="T85" fmla="*/ 682 h 1194"/>
                <a:gd name="T86" fmla="*/ 1706 w 1950"/>
                <a:gd name="T87" fmla="*/ 676 h 1194"/>
                <a:gd name="T88" fmla="*/ 1794 w 1950"/>
                <a:gd name="T89" fmla="*/ 616 h 1194"/>
                <a:gd name="T90" fmla="*/ 1848 w 1950"/>
                <a:gd name="T91" fmla="*/ 632 h 1194"/>
                <a:gd name="T92" fmla="*/ 1926 w 1950"/>
                <a:gd name="T93" fmla="*/ 788 h 1194"/>
                <a:gd name="T94" fmla="*/ 1930 w 1950"/>
                <a:gd name="T95" fmla="*/ 878 h 1194"/>
                <a:gd name="T96" fmla="*/ 1940 w 1950"/>
                <a:gd name="T97" fmla="*/ 976 h 1194"/>
                <a:gd name="T98" fmla="*/ 1930 w 1950"/>
                <a:gd name="T99" fmla="*/ 1002 h 1194"/>
                <a:gd name="T100" fmla="*/ 1872 w 1950"/>
                <a:gd name="T101" fmla="*/ 1006 h 1194"/>
                <a:gd name="T102" fmla="*/ 1866 w 1950"/>
                <a:gd name="T103" fmla="*/ 1096 h 1194"/>
                <a:gd name="T104" fmla="*/ 1772 w 1950"/>
                <a:gd name="T105" fmla="*/ 1052 h 1194"/>
                <a:gd name="T106" fmla="*/ 1744 w 1950"/>
                <a:gd name="T107" fmla="*/ 1124 h 1194"/>
                <a:gd name="T108" fmla="*/ 1696 w 1950"/>
                <a:gd name="T109" fmla="*/ 1086 h 1194"/>
                <a:gd name="T110" fmla="*/ 1594 w 1950"/>
                <a:gd name="T111" fmla="*/ 1048 h 1194"/>
                <a:gd name="T112" fmla="*/ 1498 w 1950"/>
                <a:gd name="T113" fmla="*/ 1102 h 1194"/>
                <a:gd name="T114" fmla="*/ 1430 w 1950"/>
                <a:gd name="T115" fmla="*/ 1144 h 1194"/>
                <a:gd name="T116" fmla="*/ 1342 w 1950"/>
                <a:gd name="T117" fmla="*/ 1194 h 1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50" h="1194">
                  <a:moveTo>
                    <a:pt x="1342" y="1194"/>
                  </a:moveTo>
                  <a:lnTo>
                    <a:pt x="1342" y="1194"/>
                  </a:lnTo>
                  <a:lnTo>
                    <a:pt x="1336" y="1192"/>
                  </a:lnTo>
                  <a:lnTo>
                    <a:pt x="1324" y="1188"/>
                  </a:lnTo>
                  <a:lnTo>
                    <a:pt x="1298" y="1186"/>
                  </a:lnTo>
                  <a:lnTo>
                    <a:pt x="1258" y="1186"/>
                  </a:lnTo>
                  <a:lnTo>
                    <a:pt x="1258" y="1186"/>
                  </a:lnTo>
                  <a:lnTo>
                    <a:pt x="1244" y="1192"/>
                  </a:lnTo>
                  <a:lnTo>
                    <a:pt x="1244" y="1192"/>
                  </a:lnTo>
                  <a:lnTo>
                    <a:pt x="1226" y="1188"/>
                  </a:lnTo>
                  <a:lnTo>
                    <a:pt x="1216" y="1184"/>
                  </a:lnTo>
                  <a:lnTo>
                    <a:pt x="1212" y="1182"/>
                  </a:lnTo>
                  <a:lnTo>
                    <a:pt x="1210" y="1180"/>
                  </a:lnTo>
                  <a:lnTo>
                    <a:pt x="1210" y="1172"/>
                  </a:lnTo>
                  <a:lnTo>
                    <a:pt x="1214" y="1164"/>
                  </a:lnTo>
                  <a:lnTo>
                    <a:pt x="1218" y="1156"/>
                  </a:lnTo>
                  <a:lnTo>
                    <a:pt x="1224" y="1146"/>
                  </a:lnTo>
                  <a:lnTo>
                    <a:pt x="1228" y="1136"/>
                  </a:lnTo>
                  <a:lnTo>
                    <a:pt x="1228" y="1136"/>
                  </a:lnTo>
                  <a:lnTo>
                    <a:pt x="1228" y="1114"/>
                  </a:lnTo>
                  <a:lnTo>
                    <a:pt x="1228" y="1114"/>
                  </a:lnTo>
                  <a:lnTo>
                    <a:pt x="1216" y="1108"/>
                  </a:lnTo>
                  <a:lnTo>
                    <a:pt x="1206" y="1104"/>
                  </a:lnTo>
                  <a:lnTo>
                    <a:pt x="1200" y="1100"/>
                  </a:lnTo>
                  <a:lnTo>
                    <a:pt x="1194" y="1094"/>
                  </a:lnTo>
                  <a:lnTo>
                    <a:pt x="1192" y="1088"/>
                  </a:lnTo>
                  <a:lnTo>
                    <a:pt x="1190" y="1082"/>
                  </a:lnTo>
                  <a:lnTo>
                    <a:pt x="1186" y="1068"/>
                  </a:lnTo>
                  <a:lnTo>
                    <a:pt x="1186" y="1068"/>
                  </a:lnTo>
                  <a:lnTo>
                    <a:pt x="1180" y="1058"/>
                  </a:lnTo>
                  <a:lnTo>
                    <a:pt x="1180" y="1058"/>
                  </a:lnTo>
                  <a:lnTo>
                    <a:pt x="1152" y="1058"/>
                  </a:lnTo>
                  <a:lnTo>
                    <a:pt x="1128" y="1052"/>
                  </a:lnTo>
                  <a:lnTo>
                    <a:pt x="1128" y="1052"/>
                  </a:lnTo>
                  <a:lnTo>
                    <a:pt x="1112" y="1028"/>
                  </a:lnTo>
                  <a:lnTo>
                    <a:pt x="1112" y="1028"/>
                  </a:lnTo>
                  <a:lnTo>
                    <a:pt x="1092" y="1022"/>
                  </a:lnTo>
                  <a:lnTo>
                    <a:pt x="1074" y="1014"/>
                  </a:lnTo>
                  <a:lnTo>
                    <a:pt x="1060" y="1006"/>
                  </a:lnTo>
                  <a:lnTo>
                    <a:pt x="1050" y="1000"/>
                  </a:lnTo>
                  <a:lnTo>
                    <a:pt x="1050" y="1000"/>
                  </a:lnTo>
                  <a:lnTo>
                    <a:pt x="1038" y="994"/>
                  </a:lnTo>
                  <a:lnTo>
                    <a:pt x="1038" y="994"/>
                  </a:lnTo>
                  <a:lnTo>
                    <a:pt x="1002" y="994"/>
                  </a:lnTo>
                  <a:lnTo>
                    <a:pt x="1002" y="994"/>
                  </a:lnTo>
                  <a:lnTo>
                    <a:pt x="992" y="1002"/>
                  </a:lnTo>
                  <a:lnTo>
                    <a:pt x="982" y="1012"/>
                  </a:lnTo>
                  <a:lnTo>
                    <a:pt x="970" y="1022"/>
                  </a:lnTo>
                  <a:lnTo>
                    <a:pt x="956" y="1028"/>
                  </a:lnTo>
                  <a:lnTo>
                    <a:pt x="956" y="1028"/>
                  </a:lnTo>
                  <a:lnTo>
                    <a:pt x="944" y="1040"/>
                  </a:lnTo>
                  <a:lnTo>
                    <a:pt x="944" y="1040"/>
                  </a:lnTo>
                  <a:lnTo>
                    <a:pt x="936" y="1056"/>
                  </a:lnTo>
                  <a:lnTo>
                    <a:pt x="936" y="1056"/>
                  </a:lnTo>
                  <a:lnTo>
                    <a:pt x="932" y="1076"/>
                  </a:lnTo>
                  <a:lnTo>
                    <a:pt x="928" y="1096"/>
                  </a:lnTo>
                  <a:lnTo>
                    <a:pt x="928" y="1096"/>
                  </a:lnTo>
                  <a:lnTo>
                    <a:pt x="912" y="1092"/>
                  </a:lnTo>
                  <a:lnTo>
                    <a:pt x="906" y="1090"/>
                  </a:lnTo>
                  <a:lnTo>
                    <a:pt x="902" y="1086"/>
                  </a:lnTo>
                  <a:lnTo>
                    <a:pt x="896" y="1076"/>
                  </a:lnTo>
                  <a:lnTo>
                    <a:pt x="894" y="1066"/>
                  </a:lnTo>
                  <a:lnTo>
                    <a:pt x="894" y="1054"/>
                  </a:lnTo>
                  <a:lnTo>
                    <a:pt x="898" y="1042"/>
                  </a:lnTo>
                  <a:lnTo>
                    <a:pt x="902" y="1030"/>
                  </a:lnTo>
                  <a:lnTo>
                    <a:pt x="908" y="1020"/>
                  </a:lnTo>
                  <a:lnTo>
                    <a:pt x="908" y="1020"/>
                  </a:lnTo>
                  <a:lnTo>
                    <a:pt x="908" y="1004"/>
                  </a:lnTo>
                  <a:lnTo>
                    <a:pt x="908" y="1004"/>
                  </a:lnTo>
                  <a:lnTo>
                    <a:pt x="894" y="996"/>
                  </a:lnTo>
                  <a:lnTo>
                    <a:pt x="886" y="992"/>
                  </a:lnTo>
                  <a:lnTo>
                    <a:pt x="872" y="992"/>
                  </a:lnTo>
                  <a:lnTo>
                    <a:pt x="872" y="992"/>
                  </a:lnTo>
                  <a:lnTo>
                    <a:pt x="822" y="1002"/>
                  </a:lnTo>
                  <a:lnTo>
                    <a:pt x="802" y="1008"/>
                  </a:lnTo>
                  <a:lnTo>
                    <a:pt x="782" y="1018"/>
                  </a:lnTo>
                  <a:lnTo>
                    <a:pt x="782" y="1018"/>
                  </a:lnTo>
                  <a:lnTo>
                    <a:pt x="772" y="1016"/>
                  </a:lnTo>
                  <a:lnTo>
                    <a:pt x="762" y="1014"/>
                  </a:lnTo>
                  <a:lnTo>
                    <a:pt x="754" y="1010"/>
                  </a:lnTo>
                  <a:lnTo>
                    <a:pt x="748" y="1006"/>
                  </a:lnTo>
                  <a:lnTo>
                    <a:pt x="736" y="994"/>
                  </a:lnTo>
                  <a:lnTo>
                    <a:pt x="728" y="982"/>
                  </a:lnTo>
                  <a:lnTo>
                    <a:pt x="728" y="982"/>
                  </a:lnTo>
                  <a:lnTo>
                    <a:pt x="714" y="966"/>
                  </a:lnTo>
                  <a:lnTo>
                    <a:pt x="714" y="966"/>
                  </a:lnTo>
                  <a:lnTo>
                    <a:pt x="634" y="966"/>
                  </a:lnTo>
                  <a:lnTo>
                    <a:pt x="634" y="966"/>
                  </a:lnTo>
                  <a:lnTo>
                    <a:pt x="626" y="960"/>
                  </a:lnTo>
                  <a:lnTo>
                    <a:pt x="620" y="954"/>
                  </a:lnTo>
                  <a:lnTo>
                    <a:pt x="612" y="938"/>
                  </a:lnTo>
                  <a:lnTo>
                    <a:pt x="606" y="922"/>
                  </a:lnTo>
                  <a:lnTo>
                    <a:pt x="600" y="908"/>
                  </a:lnTo>
                  <a:lnTo>
                    <a:pt x="600" y="908"/>
                  </a:lnTo>
                  <a:lnTo>
                    <a:pt x="584" y="904"/>
                  </a:lnTo>
                  <a:lnTo>
                    <a:pt x="580" y="900"/>
                  </a:lnTo>
                  <a:lnTo>
                    <a:pt x="576" y="894"/>
                  </a:lnTo>
                  <a:lnTo>
                    <a:pt x="576" y="894"/>
                  </a:lnTo>
                  <a:lnTo>
                    <a:pt x="554" y="878"/>
                  </a:lnTo>
                  <a:lnTo>
                    <a:pt x="554" y="878"/>
                  </a:lnTo>
                  <a:lnTo>
                    <a:pt x="514" y="864"/>
                  </a:lnTo>
                  <a:lnTo>
                    <a:pt x="514" y="864"/>
                  </a:lnTo>
                  <a:lnTo>
                    <a:pt x="500" y="852"/>
                  </a:lnTo>
                  <a:lnTo>
                    <a:pt x="492" y="842"/>
                  </a:lnTo>
                  <a:lnTo>
                    <a:pt x="486" y="832"/>
                  </a:lnTo>
                  <a:lnTo>
                    <a:pt x="482" y="824"/>
                  </a:lnTo>
                  <a:lnTo>
                    <a:pt x="480" y="816"/>
                  </a:lnTo>
                  <a:lnTo>
                    <a:pt x="480" y="808"/>
                  </a:lnTo>
                  <a:lnTo>
                    <a:pt x="478" y="784"/>
                  </a:lnTo>
                  <a:lnTo>
                    <a:pt x="478" y="784"/>
                  </a:lnTo>
                  <a:lnTo>
                    <a:pt x="468" y="764"/>
                  </a:lnTo>
                  <a:lnTo>
                    <a:pt x="468" y="764"/>
                  </a:lnTo>
                  <a:lnTo>
                    <a:pt x="424" y="766"/>
                  </a:lnTo>
                  <a:lnTo>
                    <a:pt x="424" y="766"/>
                  </a:lnTo>
                  <a:lnTo>
                    <a:pt x="406" y="758"/>
                  </a:lnTo>
                  <a:lnTo>
                    <a:pt x="400" y="754"/>
                  </a:lnTo>
                  <a:lnTo>
                    <a:pt x="396" y="750"/>
                  </a:lnTo>
                  <a:lnTo>
                    <a:pt x="392" y="740"/>
                  </a:lnTo>
                  <a:lnTo>
                    <a:pt x="390" y="726"/>
                  </a:lnTo>
                  <a:lnTo>
                    <a:pt x="390" y="726"/>
                  </a:lnTo>
                  <a:lnTo>
                    <a:pt x="380" y="716"/>
                  </a:lnTo>
                  <a:lnTo>
                    <a:pt x="372" y="710"/>
                  </a:lnTo>
                  <a:lnTo>
                    <a:pt x="358" y="700"/>
                  </a:lnTo>
                  <a:lnTo>
                    <a:pt x="358" y="700"/>
                  </a:lnTo>
                  <a:lnTo>
                    <a:pt x="318" y="666"/>
                  </a:lnTo>
                  <a:lnTo>
                    <a:pt x="318" y="666"/>
                  </a:lnTo>
                  <a:lnTo>
                    <a:pt x="284" y="610"/>
                  </a:lnTo>
                  <a:lnTo>
                    <a:pt x="284" y="610"/>
                  </a:lnTo>
                  <a:lnTo>
                    <a:pt x="260" y="610"/>
                  </a:lnTo>
                  <a:lnTo>
                    <a:pt x="252" y="612"/>
                  </a:lnTo>
                  <a:lnTo>
                    <a:pt x="242" y="616"/>
                  </a:lnTo>
                  <a:lnTo>
                    <a:pt x="242" y="616"/>
                  </a:lnTo>
                  <a:lnTo>
                    <a:pt x="230" y="622"/>
                  </a:lnTo>
                  <a:lnTo>
                    <a:pt x="218" y="630"/>
                  </a:lnTo>
                  <a:lnTo>
                    <a:pt x="218" y="630"/>
                  </a:lnTo>
                  <a:lnTo>
                    <a:pt x="182" y="630"/>
                  </a:lnTo>
                  <a:lnTo>
                    <a:pt x="182" y="630"/>
                  </a:lnTo>
                  <a:lnTo>
                    <a:pt x="170" y="620"/>
                  </a:lnTo>
                  <a:lnTo>
                    <a:pt x="162" y="612"/>
                  </a:lnTo>
                  <a:lnTo>
                    <a:pt x="156" y="602"/>
                  </a:lnTo>
                  <a:lnTo>
                    <a:pt x="150" y="592"/>
                  </a:lnTo>
                  <a:lnTo>
                    <a:pt x="144" y="572"/>
                  </a:lnTo>
                  <a:lnTo>
                    <a:pt x="142" y="552"/>
                  </a:lnTo>
                  <a:lnTo>
                    <a:pt x="142" y="552"/>
                  </a:lnTo>
                  <a:lnTo>
                    <a:pt x="112" y="506"/>
                  </a:lnTo>
                  <a:lnTo>
                    <a:pt x="112" y="506"/>
                  </a:lnTo>
                  <a:lnTo>
                    <a:pt x="100" y="494"/>
                  </a:lnTo>
                  <a:lnTo>
                    <a:pt x="88" y="486"/>
                  </a:lnTo>
                  <a:lnTo>
                    <a:pt x="74" y="478"/>
                  </a:lnTo>
                  <a:lnTo>
                    <a:pt x="62" y="472"/>
                  </a:lnTo>
                  <a:lnTo>
                    <a:pt x="36" y="462"/>
                  </a:lnTo>
                  <a:lnTo>
                    <a:pt x="12" y="454"/>
                  </a:lnTo>
                  <a:lnTo>
                    <a:pt x="12" y="454"/>
                  </a:lnTo>
                  <a:lnTo>
                    <a:pt x="4" y="448"/>
                  </a:lnTo>
                  <a:lnTo>
                    <a:pt x="0" y="442"/>
                  </a:lnTo>
                  <a:lnTo>
                    <a:pt x="0" y="436"/>
                  </a:lnTo>
                  <a:lnTo>
                    <a:pt x="0" y="430"/>
                  </a:lnTo>
                  <a:lnTo>
                    <a:pt x="2" y="420"/>
                  </a:lnTo>
                  <a:lnTo>
                    <a:pt x="8" y="412"/>
                  </a:lnTo>
                  <a:lnTo>
                    <a:pt x="8" y="412"/>
                  </a:lnTo>
                  <a:lnTo>
                    <a:pt x="14" y="406"/>
                  </a:lnTo>
                  <a:lnTo>
                    <a:pt x="18" y="400"/>
                  </a:lnTo>
                  <a:lnTo>
                    <a:pt x="22" y="388"/>
                  </a:lnTo>
                  <a:lnTo>
                    <a:pt x="22" y="388"/>
                  </a:lnTo>
                  <a:lnTo>
                    <a:pt x="26" y="316"/>
                  </a:lnTo>
                  <a:lnTo>
                    <a:pt x="26" y="316"/>
                  </a:lnTo>
                  <a:lnTo>
                    <a:pt x="18" y="296"/>
                  </a:lnTo>
                  <a:lnTo>
                    <a:pt x="16" y="290"/>
                  </a:lnTo>
                  <a:lnTo>
                    <a:pt x="14" y="286"/>
                  </a:lnTo>
                  <a:lnTo>
                    <a:pt x="16" y="284"/>
                  </a:lnTo>
                  <a:lnTo>
                    <a:pt x="20" y="282"/>
                  </a:lnTo>
                  <a:lnTo>
                    <a:pt x="36" y="280"/>
                  </a:lnTo>
                  <a:lnTo>
                    <a:pt x="36" y="280"/>
                  </a:lnTo>
                  <a:lnTo>
                    <a:pt x="48" y="288"/>
                  </a:lnTo>
                  <a:lnTo>
                    <a:pt x="48" y="288"/>
                  </a:lnTo>
                  <a:lnTo>
                    <a:pt x="54" y="300"/>
                  </a:lnTo>
                  <a:lnTo>
                    <a:pt x="58" y="308"/>
                  </a:lnTo>
                  <a:lnTo>
                    <a:pt x="64" y="314"/>
                  </a:lnTo>
                  <a:lnTo>
                    <a:pt x="70" y="318"/>
                  </a:lnTo>
                  <a:lnTo>
                    <a:pt x="78" y="320"/>
                  </a:lnTo>
                  <a:lnTo>
                    <a:pt x="86" y="316"/>
                  </a:lnTo>
                  <a:lnTo>
                    <a:pt x="94" y="308"/>
                  </a:lnTo>
                  <a:lnTo>
                    <a:pt x="94" y="308"/>
                  </a:lnTo>
                  <a:lnTo>
                    <a:pt x="104" y="280"/>
                  </a:lnTo>
                  <a:lnTo>
                    <a:pt x="104" y="280"/>
                  </a:lnTo>
                  <a:lnTo>
                    <a:pt x="98" y="216"/>
                  </a:lnTo>
                  <a:lnTo>
                    <a:pt x="98" y="216"/>
                  </a:lnTo>
                  <a:lnTo>
                    <a:pt x="80" y="166"/>
                  </a:lnTo>
                  <a:lnTo>
                    <a:pt x="80" y="166"/>
                  </a:lnTo>
                  <a:lnTo>
                    <a:pt x="76" y="144"/>
                  </a:lnTo>
                  <a:lnTo>
                    <a:pt x="76" y="134"/>
                  </a:lnTo>
                  <a:lnTo>
                    <a:pt x="78" y="126"/>
                  </a:lnTo>
                  <a:lnTo>
                    <a:pt x="80" y="118"/>
                  </a:lnTo>
                  <a:lnTo>
                    <a:pt x="84" y="112"/>
                  </a:lnTo>
                  <a:lnTo>
                    <a:pt x="90" y="104"/>
                  </a:lnTo>
                  <a:lnTo>
                    <a:pt x="98" y="98"/>
                  </a:lnTo>
                  <a:lnTo>
                    <a:pt x="98" y="98"/>
                  </a:lnTo>
                  <a:lnTo>
                    <a:pt x="108" y="82"/>
                  </a:lnTo>
                  <a:lnTo>
                    <a:pt x="108" y="82"/>
                  </a:lnTo>
                  <a:lnTo>
                    <a:pt x="146" y="98"/>
                  </a:lnTo>
                  <a:lnTo>
                    <a:pt x="146" y="98"/>
                  </a:lnTo>
                  <a:lnTo>
                    <a:pt x="182" y="98"/>
                  </a:lnTo>
                  <a:lnTo>
                    <a:pt x="182" y="98"/>
                  </a:lnTo>
                  <a:lnTo>
                    <a:pt x="190" y="92"/>
                  </a:lnTo>
                  <a:lnTo>
                    <a:pt x="198" y="86"/>
                  </a:lnTo>
                  <a:lnTo>
                    <a:pt x="206" y="80"/>
                  </a:lnTo>
                  <a:lnTo>
                    <a:pt x="216" y="72"/>
                  </a:lnTo>
                  <a:lnTo>
                    <a:pt x="216" y="72"/>
                  </a:lnTo>
                  <a:lnTo>
                    <a:pt x="226" y="48"/>
                  </a:lnTo>
                  <a:lnTo>
                    <a:pt x="238" y="30"/>
                  </a:lnTo>
                  <a:lnTo>
                    <a:pt x="244" y="22"/>
                  </a:lnTo>
                  <a:lnTo>
                    <a:pt x="254" y="14"/>
                  </a:lnTo>
                  <a:lnTo>
                    <a:pt x="276" y="0"/>
                  </a:lnTo>
                  <a:lnTo>
                    <a:pt x="276" y="0"/>
                  </a:lnTo>
                  <a:lnTo>
                    <a:pt x="286" y="0"/>
                  </a:lnTo>
                  <a:lnTo>
                    <a:pt x="304" y="6"/>
                  </a:lnTo>
                  <a:lnTo>
                    <a:pt x="304" y="6"/>
                  </a:lnTo>
                  <a:lnTo>
                    <a:pt x="350" y="34"/>
                  </a:lnTo>
                  <a:lnTo>
                    <a:pt x="350" y="34"/>
                  </a:lnTo>
                  <a:lnTo>
                    <a:pt x="352" y="42"/>
                  </a:lnTo>
                  <a:lnTo>
                    <a:pt x="356" y="48"/>
                  </a:lnTo>
                  <a:lnTo>
                    <a:pt x="362" y="50"/>
                  </a:lnTo>
                  <a:lnTo>
                    <a:pt x="368" y="50"/>
                  </a:lnTo>
                  <a:lnTo>
                    <a:pt x="386" y="48"/>
                  </a:lnTo>
                  <a:lnTo>
                    <a:pt x="402" y="42"/>
                  </a:lnTo>
                  <a:lnTo>
                    <a:pt x="402" y="42"/>
                  </a:lnTo>
                  <a:lnTo>
                    <a:pt x="438" y="36"/>
                  </a:lnTo>
                  <a:lnTo>
                    <a:pt x="438" y="36"/>
                  </a:lnTo>
                  <a:lnTo>
                    <a:pt x="454" y="20"/>
                  </a:lnTo>
                  <a:lnTo>
                    <a:pt x="458" y="14"/>
                  </a:lnTo>
                  <a:lnTo>
                    <a:pt x="464" y="10"/>
                  </a:lnTo>
                  <a:lnTo>
                    <a:pt x="470" y="10"/>
                  </a:lnTo>
                  <a:lnTo>
                    <a:pt x="476" y="10"/>
                  </a:lnTo>
                  <a:lnTo>
                    <a:pt x="486" y="14"/>
                  </a:lnTo>
                  <a:lnTo>
                    <a:pt x="496" y="22"/>
                  </a:lnTo>
                  <a:lnTo>
                    <a:pt x="496" y="22"/>
                  </a:lnTo>
                  <a:lnTo>
                    <a:pt x="498" y="38"/>
                  </a:lnTo>
                  <a:lnTo>
                    <a:pt x="498" y="44"/>
                  </a:lnTo>
                  <a:lnTo>
                    <a:pt x="500" y="48"/>
                  </a:lnTo>
                  <a:lnTo>
                    <a:pt x="510" y="56"/>
                  </a:lnTo>
                  <a:lnTo>
                    <a:pt x="528" y="68"/>
                  </a:lnTo>
                  <a:lnTo>
                    <a:pt x="528" y="68"/>
                  </a:lnTo>
                  <a:lnTo>
                    <a:pt x="564" y="82"/>
                  </a:lnTo>
                  <a:lnTo>
                    <a:pt x="564" y="82"/>
                  </a:lnTo>
                  <a:lnTo>
                    <a:pt x="594" y="82"/>
                  </a:lnTo>
                  <a:lnTo>
                    <a:pt x="594" y="82"/>
                  </a:lnTo>
                  <a:lnTo>
                    <a:pt x="608" y="76"/>
                  </a:lnTo>
                  <a:lnTo>
                    <a:pt x="622" y="72"/>
                  </a:lnTo>
                  <a:lnTo>
                    <a:pt x="638" y="68"/>
                  </a:lnTo>
                  <a:lnTo>
                    <a:pt x="658" y="66"/>
                  </a:lnTo>
                  <a:lnTo>
                    <a:pt x="658" y="66"/>
                  </a:lnTo>
                  <a:lnTo>
                    <a:pt x="678" y="56"/>
                  </a:lnTo>
                  <a:lnTo>
                    <a:pt x="686" y="54"/>
                  </a:lnTo>
                  <a:lnTo>
                    <a:pt x="694" y="54"/>
                  </a:lnTo>
                  <a:lnTo>
                    <a:pt x="700" y="54"/>
                  </a:lnTo>
                  <a:lnTo>
                    <a:pt x="710" y="56"/>
                  </a:lnTo>
                  <a:lnTo>
                    <a:pt x="734" y="68"/>
                  </a:lnTo>
                  <a:lnTo>
                    <a:pt x="734" y="68"/>
                  </a:lnTo>
                  <a:lnTo>
                    <a:pt x="776" y="68"/>
                  </a:lnTo>
                  <a:lnTo>
                    <a:pt x="776" y="68"/>
                  </a:lnTo>
                  <a:lnTo>
                    <a:pt x="784" y="60"/>
                  </a:lnTo>
                  <a:lnTo>
                    <a:pt x="788" y="54"/>
                  </a:lnTo>
                  <a:lnTo>
                    <a:pt x="794" y="48"/>
                  </a:lnTo>
                  <a:lnTo>
                    <a:pt x="804" y="44"/>
                  </a:lnTo>
                  <a:lnTo>
                    <a:pt x="804" y="44"/>
                  </a:lnTo>
                  <a:lnTo>
                    <a:pt x="824" y="28"/>
                  </a:lnTo>
                  <a:lnTo>
                    <a:pt x="834" y="22"/>
                  </a:lnTo>
                  <a:lnTo>
                    <a:pt x="844" y="18"/>
                  </a:lnTo>
                  <a:lnTo>
                    <a:pt x="854" y="18"/>
                  </a:lnTo>
                  <a:lnTo>
                    <a:pt x="866" y="18"/>
                  </a:lnTo>
                  <a:lnTo>
                    <a:pt x="882" y="24"/>
                  </a:lnTo>
                  <a:lnTo>
                    <a:pt x="898" y="30"/>
                  </a:lnTo>
                  <a:lnTo>
                    <a:pt x="898" y="30"/>
                  </a:lnTo>
                  <a:lnTo>
                    <a:pt x="926" y="30"/>
                  </a:lnTo>
                  <a:lnTo>
                    <a:pt x="956" y="26"/>
                  </a:lnTo>
                  <a:lnTo>
                    <a:pt x="986" y="24"/>
                  </a:lnTo>
                  <a:lnTo>
                    <a:pt x="1018" y="24"/>
                  </a:lnTo>
                  <a:lnTo>
                    <a:pt x="1018" y="24"/>
                  </a:lnTo>
                  <a:lnTo>
                    <a:pt x="1046" y="38"/>
                  </a:lnTo>
                  <a:lnTo>
                    <a:pt x="1046" y="38"/>
                  </a:lnTo>
                  <a:lnTo>
                    <a:pt x="1060" y="52"/>
                  </a:lnTo>
                  <a:lnTo>
                    <a:pt x="1072" y="60"/>
                  </a:lnTo>
                  <a:lnTo>
                    <a:pt x="1086" y="66"/>
                  </a:lnTo>
                  <a:lnTo>
                    <a:pt x="1086" y="66"/>
                  </a:lnTo>
                  <a:lnTo>
                    <a:pt x="1088" y="90"/>
                  </a:lnTo>
                  <a:lnTo>
                    <a:pt x="1088" y="90"/>
                  </a:lnTo>
                  <a:lnTo>
                    <a:pt x="1096" y="100"/>
                  </a:lnTo>
                  <a:lnTo>
                    <a:pt x="1106" y="114"/>
                  </a:lnTo>
                  <a:lnTo>
                    <a:pt x="1110" y="122"/>
                  </a:lnTo>
                  <a:lnTo>
                    <a:pt x="1112" y="130"/>
                  </a:lnTo>
                  <a:lnTo>
                    <a:pt x="1112" y="140"/>
                  </a:lnTo>
                  <a:lnTo>
                    <a:pt x="1110" y="152"/>
                  </a:lnTo>
                  <a:lnTo>
                    <a:pt x="1110" y="152"/>
                  </a:lnTo>
                  <a:lnTo>
                    <a:pt x="1092" y="182"/>
                  </a:lnTo>
                  <a:lnTo>
                    <a:pt x="1092" y="182"/>
                  </a:lnTo>
                  <a:lnTo>
                    <a:pt x="1092" y="220"/>
                  </a:lnTo>
                  <a:lnTo>
                    <a:pt x="1092" y="220"/>
                  </a:lnTo>
                  <a:lnTo>
                    <a:pt x="1094" y="246"/>
                  </a:lnTo>
                  <a:lnTo>
                    <a:pt x="1096" y="270"/>
                  </a:lnTo>
                  <a:lnTo>
                    <a:pt x="1096" y="294"/>
                  </a:lnTo>
                  <a:lnTo>
                    <a:pt x="1100" y="320"/>
                  </a:lnTo>
                  <a:lnTo>
                    <a:pt x="1104" y="344"/>
                  </a:lnTo>
                  <a:lnTo>
                    <a:pt x="1112" y="368"/>
                  </a:lnTo>
                  <a:lnTo>
                    <a:pt x="1118" y="378"/>
                  </a:lnTo>
                  <a:lnTo>
                    <a:pt x="1126" y="390"/>
                  </a:lnTo>
                  <a:lnTo>
                    <a:pt x="1134" y="402"/>
                  </a:lnTo>
                  <a:lnTo>
                    <a:pt x="1144" y="412"/>
                  </a:lnTo>
                  <a:lnTo>
                    <a:pt x="1144" y="412"/>
                  </a:lnTo>
                  <a:lnTo>
                    <a:pt x="1166" y="426"/>
                  </a:lnTo>
                  <a:lnTo>
                    <a:pt x="1178" y="432"/>
                  </a:lnTo>
                  <a:lnTo>
                    <a:pt x="1192" y="440"/>
                  </a:lnTo>
                  <a:lnTo>
                    <a:pt x="1192" y="440"/>
                  </a:lnTo>
                  <a:lnTo>
                    <a:pt x="1236" y="446"/>
                  </a:lnTo>
                  <a:lnTo>
                    <a:pt x="1236" y="446"/>
                  </a:lnTo>
                  <a:lnTo>
                    <a:pt x="1244" y="460"/>
                  </a:lnTo>
                  <a:lnTo>
                    <a:pt x="1254" y="472"/>
                  </a:lnTo>
                  <a:lnTo>
                    <a:pt x="1266" y="482"/>
                  </a:lnTo>
                  <a:lnTo>
                    <a:pt x="1278" y="490"/>
                  </a:lnTo>
                  <a:lnTo>
                    <a:pt x="1292" y="496"/>
                  </a:lnTo>
                  <a:lnTo>
                    <a:pt x="1308" y="502"/>
                  </a:lnTo>
                  <a:lnTo>
                    <a:pt x="1324" y="506"/>
                  </a:lnTo>
                  <a:lnTo>
                    <a:pt x="1344" y="510"/>
                  </a:lnTo>
                  <a:lnTo>
                    <a:pt x="1344" y="510"/>
                  </a:lnTo>
                  <a:lnTo>
                    <a:pt x="1360" y="522"/>
                  </a:lnTo>
                  <a:lnTo>
                    <a:pt x="1376" y="534"/>
                  </a:lnTo>
                  <a:lnTo>
                    <a:pt x="1384" y="538"/>
                  </a:lnTo>
                  <a:lnTo>
                    <a:pt x="1394" y="542"/>
                  </a:lnTo>
                  <a:lnTo>
                    <a:pt x="1406" y="546"/>
                  </a:lnTo>
                  <a:lnTo>
                    <a:pt x="1420" y="548"/>
                  </a:lnTo>
                  <a:lnTo>
                    <a:pt x="1420" y="548"/>
                  </a:lnTo>
                  <a:lnTo>
                    <a:pt x="1528" y="546"/>
                  </a:lnTo>
                  <a:lnTo>
                    <a:pt x="1528" y="546"/>
                  </a:lnTo>
                  <a:lnTo>
                    <a:pt x="1552" y="554"/>
                  </a:lnTo>
                  <a:lnTo>
                    <a:pt x="1552" y="554"/>
                  </a:lnTo>
                  <a:lnTo>
                    <a:pt x="1586" y="576"/>
                  </a:lnTo>
                  <a:lnTo>
                    <a:pt x="1586" y="576"/>
                  </a:lnTo>
                  <a:lnTo>
                    <a:pt x="1606" y="622"/>
                  </a:lnTo>
                  <a:lnTo>
                    <a:pt x="1606" y="622"/>
                  </a:lnTo>
                  <a:lnTo>
                    <a:pt x="1610" y="640"/>
                  </a:lnTo>
                  <a:lnTo>
                    <a:pt x="1616" y="652"/>
                  </a:lnTo>
                  <a:lnTo>
                    <a:pt x="1626" y="664"/>
                  </a:lnTo>
                  <a:lnTo>
                    <a:pt x="1644" y="682"/>
                  </a:lnTo>
                  <a:lnTo>
                    <a:pt x="1644" y="682"/>
                  </a:lnTo>
                  <a:lnTo>
                    <a:pt x="1666" y="682"/>
                  </a:lnTo>
                  <a:lnTo>
                    <a:pt x="1666" y="682"/>
                  </a:lnTo>
                  <a:lnTo>
                    <a:pt x="1678" y="664"/>
                  </a:lnTo>
                  <a:lnTo>
                    <a:pt x="1678" y="664"/>
                  </a:lnTo>
                  <a:lnTo>
                    <a:pt x="1696" y="662"/>
                  </a:lnTo>
                  <a:lnTo>
                    <a:pt x="1696" y="662"/>
                  </a:lnTo>
                  <a:lnTo>
                    <a:pt x="1698" y="666"/>
                  </a:lnTo>
                  <a:lnTo>
                    <a:pt x="1698" y="670"/>
                  </a:lnTo>
                  <a:lnTo>
                    <a:pt x="1706" y="676"/>
                  </a:lnTo>
                  <a:lnTo>
                    <a:pt x="1716" y="680"/>
                  </a:lnTo>
                  <a:lnTo>
                    <a:pt x="1728" y="682"/>
                  </a:lnTo>
                  <a:lnTo>
                    <a:pt x="1728" y="682"/>
                  </a:lnTo>
                  <a:lnTo>
                    <a:pt x="1764" y="660"/>
                  </a:lnTo>
                  <a:lnTo>
                    <a:pt x="1764" y="660"/>
                  </a:lnTo>
                  <a:lnTo>
                    <a:pt x="1774" y="646"/>
                  </a:lnTo>
                  <a:lnTo>
                    <a:pt x="1784" y="632"/>
                  </a:lnTo>
                  <a:lnTo>
                    <a:pt x="1794" y="616"/>
                  </a:lnTo>
                  <a:lnTo>
                    <a:pt x="1804" y="604"/>
                  </a:lnTo>
                  <a:lnTo>
                    <a:pt x="1804" y="604"/>
                  </a:lnTo>
                  <a:lnTo>
                    <a:pt x="1808" y="602"/>
                  </a:lnTo>
                  <a:lnTo>
                    <a:pt x="1808" y="602"/>
                  </a:lnTo>
                  <a:lnTo>
                    <a:pt x="1814" y="610"/>
                  </a:lnTo>
                  <a:lnTo>
                    <a:pt x="1824" y="616"/>
                  </a:lnTo>
                  <a:lnTo>
                    <a:pt x="1848" y="632"/>
                  </a:lnTo>
                  <a:lnTo>
                    <a:pt x="1848" y="632"/>
                  </a:lnTo>
                  <a:lnTo>
                    <a:pt x="1850" y="642"/>
                  </a:lnTo>
                  <a:lnTo>
                    <a:pt x="1856" y="654"/>
                  </a:lnTo>
                  <a:lnTo>
                    <a:pt x="1868" y="676"/>
                  </a:lnTo>
                  <a:lnTo>
                    <a:pt x="1886" y="698"/>
                  </a:lnTo>
                  <a:lnTo>
                    <a:pt x="1906" y="722"/>
                  </a:lnTo>
                  <a:lnTo>
                    <a:pt x="1906" y="722"/>
                  </a:lnTo>
                  <a:lnTo>
                    <a:pt x="1926" y="788"/>
                  </a:lnTo>
                  <a:lnTo>
                    <a:pt x="1926" y="788"/>
                  </a:lnTo>
                  <a:lnTo>
                    <a:pt x="1934" y="800"/>
                  </a:lnTo>
                  <a:lnTo>
                    <a:pt x="1942" y="814"/>
                  </a:lnTo>
                  <a:lnTo>
                    <a:pt x="1948" y="830"/>
                  </a:lnTo>
                  <a:lnTo>
                    <a:pt x="1950" y="840"/>
                  </a:lnTo>
                  <a:lnTo>
                    <a:pt x="1950" y="850"/>
                  </a:lnTo>
                  <a:lnTo>
                    <a:pt x="1950" y="850"/>
                  </a:lnTo>
                  <a:lnTo>
                    <a:pt x="1938" y="866"/>
                  </a:lnTo>
                  <a:lnTo>
                    <a:pt x="1930" y="878"/>
                  </a:lnTo>
                  <a:lnTo>
                    <a:pt x="1928" y="892"/>
                  </a:lnTo>
                  <a:lnTo>
                    <a:pt x="1928" y="918"/>
                  </a:lnTo>
                  <a:lnTo>
                    <a:pt x="1928" y="918"/>
                  </a:lnTo>
                  <a:lnTo>
                    <a:pt x="1932" y="932"/>
                  </a:lnTo>
                  <a:lnTo>
                    <a:pt x="1938" y="948"/>
                  </a:lnTo>
                  <a:lnTo>
                    <a:pt x="1940" y="958"/>
                  </a:lnTo>
                  <a:lnTo>
                    <a:pt x="1942" y="966"/>
                  </a:lnTo>
                  <a:lnTo>
                    <a:pt x="1940" y="976"/>
                  </a:lnTo>
                  <a:lnTo>
                    <a:pt x="1938" y="986"/>
                  </a:lnTo>
                  <a:lnTo>
                    <a:pt x="1938" y="986"/>
                  </a:lnTo>
                  <a:lnTo>
                    <a:pt x="1938" y="1008"/>
                  </a:lnTo>
                  <a:lnTo>
                    <a:pt x="1938" y="1008"/>
                  </a:lnTo>
                  <a:lnTo>
                    <a:pt x="1932" y="1008"/>
                  </a:lnTo>
                  <a:lnTo>
                    <a:pt x="1932" y="1008"/>
                  </a:lnTo>
                  <a:lnTo>
                    <a:pt x="1932" y="1004"/>
                  </a:lnTo>
                  <a:lnTo>
                    <a:pt x="1930" y="1002"/>
                  </a:lnTo>
                  <a:lnTo>
                    <a:pt x="1924" y="996"/>
                  </a:lnTo>
                  <a:lnTo>
                    <a:pt x="1918" y="992"/>
                  </a:lnTo>
                  <a:lnTo>
                    <a:pt x="1912" y="988"/>
                  </a:lnTo>
                  <a:lnTo>
                    <a:pt x="1912" y="988"/>
                  </a:lnTo>
                  <a:lnTo>
                    <a:pt x="1896" y="990"/>
                  </a:lnTo>
                  <a:lnTo>
                    <a:pt x="1886" y="994"/>
                  </a:lnTo>
                  <a:lnTo>
                    <a:pt x="1880" y="998"/>
                  </a:lnTo>
                  <a:lnTo>
                    <a:pt x="1872" y="1006"/>
                  </a:lnTo>
                  <a:lnTo>
                    <a:pt x="1872" y="1006"/>
                  </a:lnTo>
                  <a:lnTo>
                    <a:pt x="1872" y="1018"/>
                  </a:lnTo>
                  <a:lnTo>
                    <a:pt x="1876" y="1032"/>
                  </a:lnTo>
                  <a:lnTo>
                    <a:pt x="1882" y="1066"/>
                  </a:lnTo>
                  <a:lnTo>
                    <a:pt x="1882" y="1066"/>
                  </a:lnTo>
                  <a:lnTo>
                    <a:pt x="1880" y="1092"/>
                  </a:lnTo>
                  <a:lnTo>
                    <a:pt x="1880" y="1092"/>
                  </a:lnTo>
                  <a:lnTo>
                    <a:pt x="1866" y="1096"/>
                  </a:lnTo>
                  <a:lnTo>
                    <a:pt x="1866" y="1096"/>
                  </a:lnTo>
                  <a:lnTo>
                    <a:pt x="1842" y="1096"/>
                  </a:lnTo>
                  <a:lnTo>
                    <a:pt x="1842" y="1096"/>
                  </a:lnTo>
                  <a:lnTo>
                    <a:pt x="1810" y="1054"/>
                  </a:lnTo>
                  <a:lnTo>
                    <a:pt x="1810" y="1054"/>
                  </a:lnTo>
                  <a:lnTo>
                    <a:pt x="1796" y="1050"/>
                  </a:lnTo>
                  <a:lnTo>
                    <a:pt x="1782" y="1048"/>
                  </a:lnTo>
                  <a:lnTo>
                    <a:pt x="1772" y="1052"/>
                  </a:lnTo>
                  <a:lnTo>
                    <a:pt x="1762" y="1058"/>
                  </a:lnTo>
                  <a:lnTo>
                    <a:pt x="1756" y="1068"/>
                  </a:lnTo>
                  <a:lnTo>
                    <a:pt x="1752" y="1078"/>
                  </a:lnTo>
                  <a:lnTo>
                    <a:pt x="1752" y="1092"/>
                  </a:lnTo>
                  <a:lnTo>
                    <a:pt x="1754" y="1108"/>
                  </a:lnTo>
                  <a:lnTo>
                    <a:pt x="1754" y="1108"/>
                  </a:lnTo>
                  <a:lnTo>
                    <a:pt x="1748" y="1116"/>
                  </a:lnTo>
                  <a:lnTo>
                    <a:pt x="1744" y="1124"/>
                  </a:lnTo>
                  <a:lnTo>
                    <a:pt x="1744" y="1124"/>
                  </a:lnTo>
                  <a:lnTo>
                    <a:pt x="1730" y="1122"/>
                  </a:lnTo>
                  <a:lnTo>
                    <a:pt x="1718" y="1118"/>
                  </a:lnTo>
                  <a:lnTo>
                    <a:pt x="1706" y="1112"/>
                  </a:lnTo>
                  <a:lnTo>
                    <a:pt x="1700" y="1108"/>
                  </a:lnTo>
                  <a:lnTo>
                    <a:pt x="1700" y="1108"/>
                  </a:lnTo>
                  <a:lnTo>
                    <a:pt x="1696" y="1086"/>
                  </a:lnTo>
                  <a:lnTo>
                    <a:pt x="1696" y="1086"/>
                  </a:lnTo>
                  <a:lnTo>
                    <a:pt x="1678" y="1076"/>
                  </a:lnTo>
                  <a:lnTo>
                    <a:pt x="1660" y="1070"/>
                  </a:lnTo>
                  <a:lnTo>
                    <a:pt x="1632" y="1060"/>
                  </a:lnTo>
                  <a:lnTo>
                    <a:pt x="1632" y="1060"/>
                  </a:lnTo>
                  <a:lnTo>
                    <a:pt x="1620" y="1046"/>
                  </a:lnTo>
                  <a:lnTo>
                    <a:pt x="1620" y="1046"/>
                  </a:lnTo>
                  <a:lnTo>
                    <a:pt x="1600" y="1046"/>
                  </a:lnTo>
                  <a:lnTo>
                    <a:pt x="1594" y="1048"/>
                  </a:lnTo>
                  <a:lnTo>
                    <a:pt x="1588" y="1050"/>
                  </a:lnTo>
                  <a:lnTo>
                    <a:pt x="1580" y="1058"/>
                  </a:lnTo>
                  <a:lnTo>
                    <a:pt x="1566" y="1070"/>
                  </a:lnTo>
                  <a:lnTo>
                    <a:pt x="1566" y="1070"/>
                  </a:lnTo>
                  <a:lnTo>
                    <a:pt x="1522" y="1094"/>
                  </a:lnTo>
                  <a:lnTo>
                    <a:pt x="1522" y="1094"/>
                  </a:lnTo>
                  <a:lnTo>
                    <a:pt x="1504" y="1100"/>
                  </a:lnTo>
                  <a:lnTo>
                    <a:pt x="1498" y="1102"/>
                  </a:lnTo>
                  <a:lnTo>
                    <a:pt x="1492" y="1106"/>
                  </a:lnTo>
                  <a:lnTo>
                    <a:pt x="1486" y="1116"/>
                  </a:lnTo>
                  <a:lnTo>
                    <a:pt x="1474" y="1132"/>
                  </a:lnTo>
                  <a:lnTo>
                    <a:pt x="1474" y="1132"/>
                  </a:lnTo>
                  <a:lnTo>
                    <a:pt x="1450" y="1134"/>
                  </a:lnTo>
                  <a:lnTo>
                    <a:pt x="1442" y="1138"/>
                  </a:lnTo>
                  <a:lnTo>
                    <a:pt x="1436" y="1140"/>
                  </a:lnTo>
                  <a:lnTo>
                    <a:pt x="1430" y="1144"/>
                  </a:lnTo>
                  <a:lnTo>
                    <a:pt x="1424" y="1150"/>
                  </a:lnTo>
                  <a:lnTo>
                    <a:pt x="1410" y="1170"/>
                  </a:lnTo>
                  <a:lnTo>
                    <a:pt x="1410" y="1170"/>
                  </a:lnTo>
                  <a:lnTo>
                    <a:pt x="1400" y="1178"/>
                  </a:lnTo>
                  <a:lnTo>
                    <a:pt x="1400" y="1178"/>
                  </a:lnTo>
                  <a:lnTo>
                    <a:pt x="1382" y="1182"/>
                  </a:lnTo>
                  <a:lnTo>
                    <a:pt x="1368" y="1186"/>
                  </a:lnTo>
                  <a:lnTo>
                    <a:pt x="1342" y="1194"/>
                  </a:lnTo>
                  <a:lnTo>
                    <a:pt x="1342" y="119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21"/>
            <p:cNvSpPr/>
            <p:nvPr/>
          </p:nvSpPr>
          <p:spPr bwMode="auto">
            <a:xfrm>
              <a:off x="8170264" y="4296610"/>
              <a:ext cx="576263" cy="558132"/>
            </a:xfrm>
            <a:custGeom>
              <a:avLst/>
              <a:gdLst>
                <a:gd name="T0" fmla="*/ 138 w 364"/>
                <a:gd name="T1" fmla="*/ 356 h 360"/>
                <a:gd name="T2" fmla="*/ 108 w 364"/>
                <a:gd name="T3" fmla="*/ 340 h 360"/>
                <a:gd name="T4" fmla="*/ 86 w 364"/>
                <a:gd name="T5" fmla="*/ 274 h 360"/>
                <a:gd name="T6" fmla="*/ 48 w 364"/>
                <a:gd name="T7" fmla="*/ 256 h 360"/>
                <a:gd name="T8" fmla="*/ 46 w 364"/>
                <a:gd name="T9" fmla="*/ 226 h 360"/>
                <a:gd name="T10" fmla="*/ 24 w 364"/>
                <a:gd name="T11" fmla="*/ 188 h 360"/>
                <a:gd name="T12" fmla="*/ 0 w 364"/>
                <a:gd name="T13" fmla="*/ 162 h 360"/>
                <a:gd name="T14" fmla="*/ 10 w 364"/>
                <a:gd name="T15" fmla="*/ 140 h 360"/>
                <a:gd name="T16" fmla="*/ 26 w 364"/>
                <a:gd name="T17" fmla="*/ 122 h 360"/>
                <a:gd name="T18" fmla="*/ 32 w 364"/>
                <a:gd name="T19" fmla="*/ 104 h 360"/>
                <a:gd name="T20" fmla="*/ 58 w 364"/>
                <a:gd name="T21" fmla="*/ 88 h 360"/>
                <a:gd name="T22" fmla="*/ 70 w 364"/>
                <a:gd name="T23" fmla="*/ 68 h 360"/>
                <a:gd name="T24" fmla="*/ 72 w 364"/>
                <a:gd name="T25" fmla="*/ 16 h 360"/>
                <a:gd name="T26" fmla="*/ 90 w 364"/>
                <a:gd name="T27" fmla="*/ 8 h 360"/>
                <a:gd name="T28" fmla="*/ 106 w 364"/>
                <a:gd name="T29" fmla="*/ 6 h 360"/>
                <a:gd name="T30" fmla="*/ 140 w 364"/>
                <a:gd name="T31" fmla="*/ 10 h 360"/>
                <a:gd name="T32" fmla="*/ 152 w 364"/>
                <a:gd name="T33" fmla="*/ 2 h 360"/>
                <a:gd name="T34" fmla="*/ 186 w 364"/>
                <a:gd name="T35" fmla="*/ 4 h 360"/>
                <a:gd name="T36" fmla="*/ 212 w 364"/>
                <a:gd name="T37" fmla="*/ 16 h 360"/>
                <a:gd name="T38" fmla="*/ 238 w 364"/>
                <a:gd name="T39" fmla="*/ 26 h 360"/>
                <a:gd name="T40" fmla="*/ 254 w 364"/>
                <a:gd name="T41" fmla="*/ 22 h 360"/>
                <a:gd name="T42" fmla="*/ 280 w 364"/>
                <a:gd name="T43" fmla="*/ 2 h 360"/>
                <a:gd name="T44" fmla="*/ 300 w 364"/>
                <a:gd name="T45" fmla="*/ 8 h 360"/>
                <a:gd name="T46" fmla="*/ 324 w 364"/>
                <a:gd name="T47" fmla="*/ 18 h 360"/>
                <a:gd name="T48" fmla="*/ 360 w 364"/>
                <a:gd name="T49" fmla="*/ 28 h 360"/>
                <a:gd name="T50" fmla="*/ 324 w 364"/>
                <a:gd name="T51" fmla="*/ 58 h 360"/>
                <a:gd name="T52" fmla="*/ 316 w 364"/>
                <a:gd name="T53" fmla="*/ 76 h 360"/>
                <a:gd name="T54" fmla="*/ 320 w 364"/>
                <a:gd name="T55" fmla="*/ 84 h 360"/>
                <a:gd name="T56" fmla="*/ 362 w 364"/>
                <a:gd name="T57" fmla="*/ 72 h 360"/>
                <a:gd name="T58" fmla="*/ 364 w 364"/>
                <a:gd name="T59" fmla="*/ 90 h 360"/>
                <a:gd name="T60" fmla="*/ 346 w 364"/>
                <a:gd name="T61" fmla="*/ 100 h 360"/>
                <a:gd name="T62" fmla="*/ 322 w 364"/>
                <a:gd name="T63" fmla="*/ 112 h 360"/>
                <a:gd name="T64" fmla="*/ 344 w 364"/>
                <a:gd name="T65" fmla="*/ 142 h 360"/>
                <a:gd name="T66" fmla="*/ 340 w 364"/>
                <a:gd name="T67" fmla="*/ 196 h 360"/>
                <a:gd name="T68" fmla="*/ 344 w 364"/>
                <a:gd name="T69" fmla="*/ 214 h 360"/>
                <a:gd name="T70" fmla="*/ 338 w 364"/>
                <a:gd name="T71" fmla="*/ 238 h 360"/>
                <a:gd name="T72" fmla="*/ 330 w 364"/>
                <a:gd name="T73" fmla="*/ 240 h 360"/>
                <a:gd name="T74" fmla="*/ 324 w 364"/>
                <a:gd name="T75" fmla="*/ 224 h 360"/>
                <a:gd name="T76" fmla="*/ 304 w 364"/>
                <a:gd name="T77" fmla="*/ 232 h 360"/>
                <a:gd name="T78" fmla="*/ 270 w 364"/>
                <a:gd name="T79" fmla="*/ 268 h 360"/>
                <a:gd name="T80" fmla="*/ 262 w 364"/>
                <a:gd name="T81" fmla="*/ 286 h 360"/>
                <a:gd name="T82" fmla="*/ 260 w 364"/>
                <a:gd name="T83" fmla="*/ 344 h 360"/>
                <a:gd name="T84" fmla="*/ 222 w 364"/>
                <a:gd name="T85" fmla="*/ 344 h 360"/>
                <a:gd name="T86" fmla="*/ 158 w 364"/>
                <a:gd name="T87" fmla="*/ 3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64" h="360">
                  <a:moveTo>
                    <a:pt x="158" y="360"/>
                  </a:moveTo>
                  <a:lnTo>
                    <a:pt x="158" y="360"/>
                  </a:lnTo>
                  <a:lnTo>
                    <a:pt x="138" y="356"/>
                  </a:lnTo>
                  <a:lnTo>
                    <a:pt x="126" y="352"/>
                  </a:lnTo>
                  <a:lnTo>
                    <a:pt x="116" y="346"/>
                  </a:lnTo>
                  <a:lnTo>
                    <a:pt x="108" y="340"/>
                  </a:lnTo>
                  <a:lnTo>
                    <a:pt x="108" y="340"/>
                  </a:lnTo>
                  <a:lnTo>
                    <a:pt x="86" y="274"/>
                  </a:lnTo>
                  <a:lnTo>
                    <a:pt x="86" y="274"/>
                  </a:lnTo>
                  <a:lnTo>
                    <a:pt x="66" y="258"/>
                  </a:lnTo>
                  <a:lnTo>
                    <a:pt x="66" y="258"/>
                  </a:lnTo>
                  <a:lnTo>
                    <a:pt x="48" y="256"/>
                  </a:lnTo>
                  <a:lnTo>
                    <a:pt x="48" y="256"/>
                  </a:lnTo>
                  <a:lnTo>
                    <a:pt x="50" y="240"/>
                  </a:lnTo>
                  <a:lnTo>
                    <a:pt x="46" y="226"/>
                  </a:lnTo>
                  <a:lnTo>
                    <a:pt x="40" y="212"/>
                  </a:lnTo>
                  <a:lnTo>
                    <a:pt x="34" y="200"/>
                  </a:lnTo>
                  <a:lnTo>
                    <a:pt x="24" y="188"/>
                  </a:lnTo>
                  <a:lnTo>
                    <a:pt x="14" y="178"/>
                  </a:lnTo>
                  <a:lnTo>
                    <a:pt x="0" y="162"/>
                  </a:lnTo>
                  <a:lnTo>
                    <a:pt x="0" y="162"/>
                  </a:lnTo>
                  <a:lnTo>
                    <a:pt x="0" y="156"/>
                  </a:lnTo>
                  <a:lnTo>
                    <a:pt x="2" y="150"/>
                  </a:lnTo>
                  <a:lnTo>
                    <a:pt x="10" y="140"/>
                  </a:lnTo>
                  <a:lnTo>
                    <a:pt x="18" y="130"/>
                  </a:lnTo>
                  <a:lnTo>
                    <a:pt x="26" y="122"/>
                  </a:lnTo>
                  <a:lnTo>
                    <a:pt x="26" y="122"/>
                  </a:lnTo>
                  <a:lnTo>
                    <a:pt x="26" y="114"/>
                  </a:lnTo>
                  <a:lnTo>
                    <a:pt x="28" y="110"/>
                  </a:lnTo>
                  <a:lnTo>
                    <a:pt x="32" y="104"/>
                  </a:lnTo>
                  <a:lnTo>
                    <a:pt x="36" y="102"/>
                  </a:lnTo>
                  <a:lnTo>
                    <a:pt x="48" y="94"/>
                  </a:lnTo>
                  <a:lnTo>
                    <a:pt x="58" y="88"/>
                  </a:lnTo>
                  <a:lnTo>
                    <a:pt x="58" y="88"/>
                  </a:lnTo>
                  <a:lnTo>
                    <a:pt x="70" y="68"/>
                  </a:lnTo>
                  <a:lnTo>
                    <a:pt x="70" y="68"/>
                  </a:lnTo>
                  <a:lnTo>
                    <a:pt x="70" y="38"/>
                  </a:lnTo>
                  <a:lnTo>
                    <a:pt x="70" y="24"/>
                  </a:lnTo>
                  <a:lnTo>
                    <a:pt x="72" y="16"/>
                  </a:lnTo>
                  <a:lnTo>
                    <a:pt x="72" y="16"/>
                  </a:lnTo>
                  <a:lnTo>
                    <a:pt x="80" y="14"/>
                  </a:lnTo>
                  <a:lnTo>
                    <a:pt x="90" y="8"/>
                  </a:lnTo>
                  <a:lnTo>
                    <a:pt x="94" y="6"/>
                  </a:lnTo>
                  <a:lnTo>
                    <a:pt x="100" y="6"/>
                  </a:lnTo>
                  <a:lnTo>
                    <a:pt x="106" y="6"/>
                  </a:lnTo>
                  <a:lnTo>
                    <a:pt x="112" y="10"/>
                  </a:lnTo>
                  <a:lnTo>
                    <a:pt x="112" y="10"/>
                  </a:lnTo>
                  <a:lnTo>
                    <a:pt x="140" y="10"/>
                  </a:lnTo>
                  <a:lnTo>
                    <a:pt x="140" y="10"/>
                  </a:lnTo>
                  <a:lnTo>
                    <a:pt x="146" y="6"/>
                  </a:lnTo>
                  <a:lnTo>
                    <a:pt x="152" y="2"/>
                  </a:lnTo>
                  <a:lnTo>
                    <a:pt x="160" y="0"/>
                  </a:lnTo>
                  <a:lnTo>
                    <a:pt x="168" y="0"/>
                  </a:lnTo>
                  <a:lnTo>
                    <a:pt x="186" y="4"/>
                  </a:lnTo>
                  <a:lnTo>
                    <a:pt x="202" y="8"/>
                  </a:lnTo>
                  <a:lnTo>
                    <a:pt x="202" y="8"/>
                  </a:lnTo>
                  <a:lnTo>
                    <a:pt x="212" y="16"/>
                  </a:lnTo>
                  <a:lnTo>
                    <a:pt x="224" y="22"/>
                  </a:lnTo>
                  <a:lnTo>
                    <a:pt x="230" y="24"/>
                  </a:lnTo>
                  <a:lnTo>
                    <a:pt x="238" y="26"/>
                  </a:lnTo>
                  <a:lnTo>
                    <a:pt x="246" y="24"/>
                  </a:lnTo>
                  <a:lnTo>
                    <a:pt x="254" y="22"/>
                  </a:lnTo>
                  <a:lnTo>
                    <a:pt x="254" y="22"/>
                  </a:lnTo>
                  <a:lnTo>
                    <a:pt x="264" y="14"/>
                  </a:lnTo>
                  <a:lnTo>
                    <a:pt x="274" y="4"/>
                  </a:lnTo>
                  <a:lnTo>
                    <a:pt x="280" y="2"/>
                  </a:lnTo>
                  <a:lnTo>
                    <a:pt x="286" y="0"/>
                  </a:lnTo>
                  <a:lnTo>
                    <a:pt x="292" y="2"/>
                  </a:lnTo>
                  <a:lnTo>
                    <a:pt x="300" y="8"/>
                  </a:lnTo>
                  <a:lnTo>
                    <a:pt x="300" y="8"/>
                  </a:lnTo>
                  <a:lnTo>
                    <a:pt x="324" y="18"/>
                  </a:lnTo>
                  <a:lnTo>
                    <a:pt x="324" y="18"/>
                  </a:lnTo>
                  <a:lnTo>
                    <a:pt x="364" y="22"/>
                  </a:lnTo>
                  <a:lnTo>
                    <a:pt x="364" y="22"/>
                  </a:lnTo>
                  <a:lnTo>
                    <a:pt x="360" y="28"/>
                  </a:lnTo>
                  <a:lnTo>
                    <a:pt x="352" y="34"/>
                  </a:lnTo>
                  <a:lnTo>
                    <a:pt x="332" y="48"/>
                  </a:lnTo>
                  <a:lnTo>
                    <a:pt x="324" y="58"/>
                  </a:lnTo>
                  <a:lnTo>
                    <a:pt x="318" y="66"/>
                  </a:lnTo>
                  <a:lnTo>
                    <a:pt x="316" y="72"/>
                  </a:lnTo>
                  <a:lnTo>
                    <a:pt x="316" y="76"/>
                  </a:lnTo>
                  <a:lnTo>
                    <a:pt x="316" y="80"/>
                  </a:lnTo>
                  <a:lnTo>
                    <a:pt x="320" y="84"/>
                  </a:lnTo>
                  <a:lnTo>
                    <a:pt x="320" y="84"/>
                  </a:lnTo>
                  <a:lnTo>
                    <a:pt x="350" y="84"/>
                  </a:lnTo>
                  <a:lnTo>
                    <a:pt x="350" y="84"/>
                  </a:lnTo>
                  <a:lnTo>
                    <a:pt x="362" y="72"/>
                  </a:lnTo>
                  <a:lnTo>
                    <a:pt x="362" y="72"/>
                  </a:lnTo>
                  <a:lnTo>
                    <a:pt x="364" y="82"/>
                  </a:lnTo>
                  <a:lnTo>
                    <a:pt x="364" y="90"/>
                  </a:lnTo>
                  <a:lnTo>
                    <a:pt x="360" y="96"/>
                  </a:lnTo>
                  <a:lnTo>
                    <a:pt x="360" y="96"/>
                  </a:lnTo>
                  <a:lnTo>
                    <a:pt x="346" y="100"/>
                  </a:lnTo>
                  <a:lnTo>
                    <a:pt x="338" y="104"/>
                  </a:lnTo>
                  <a:lnTo>
                    <a:pt x="322" y="112"/>
                  </a:lnTo>
                  <a:lnTo>
                    <a:pt x="322" y="112"/>
                  </a:lnTo>
                  <a:lnTo>
                    <a:pt x="324" y="132"/>
                  </a:lnTo>
                  <a:lnTo>
                    <a:pt x="324" y="132"/>
                  </a:lnTo>
                  <a:lnTo>
                    <a:pt x="344" y="142"/>
                  </a:lnTo>
                  <a:lnTo>
                    <a:pt x="344" y="142"/>
                  </a:lnTo>
                  <a:lnTo>
                    <a:pt x="340" y="166"/>
                  </a:lnTo>
                  <a:lnTo>
                    <a:pt x="340" y="196"/>
                  </a:lnTo>
                  <a:lnTo>
                    <a:pt x="340" y="196"/>
                  </a:lnTo>
                  <a:lnTo>
                    <a:pt x="342" y="204"/>
                  </a:lnTo>
                  <a:lnTo>
                    <a:pt x="344" y="214"/>
                  </a:lnTo>
                  <a:lnTo>
                    <a:pt x="342" y="228"/>
                  </a:lnTo>
                  <a:lnTo>
                    <a:pt x="340" y="232"/>
                  </a:lnTo>
                  <a:lnTo>
                    <a:pt x="338" y="238"/>
                  </a:lnTo>
                  <a:lnTo>
                    <a:pt x="338" y="238"/>
                  </a:lnTo>
                  <a:lnTo>
                    <a:pt x="330" y="240"/>
                  </a:lnTo>
                  <a:lnTo>
                    <a:pt x="330" y="240"/>
                  </a:lnTo>
                  <a:lnTo>
                    <a:pt x="328" y="226"/>
                  </a:lnTo>
                  <a:lnTo>
                    <a:pt x="328" y="226"/>
                  </a:lnTo>
                  <a:lnTo>
                    <a:pt x="324" y="224"/>
                  </a:lnTo>
                  <a:lnTo>
                    <a:pt x="320" y="224"/>
                  </a:lnTo>
                  <a:lnTo>
                    <a:pt x="312" y="226"/>
                  </a:lnTo>
                  <a:lnTo>
                    <a:pt x="304" y="232"/>
                  </a:lnTo>
                  <a:lnTo>
                    <a:pt x="296" y="240"/>
                  </a:lnTo>
                  <a:lnTo>
                    <a:pt x="280" y="256"/>
                  </a:lnTo>
                  <a:lnTo>
                    <a:pt x="270" y="268"/>
                  </a:lnTo>
                  <a:lnTo>
                    <a:pt x="270" y="268"/>
                  </a:lnTo>
                  <a:lnTo>
                    <a:pt x="266" y="278"/>
                  </a:lnTo>
                  <a:lnTo>
                    <a:pt x="262" y="286"/>
                  </a:lnTo>
                  <a:lnTo>
                    <a:pt x="262" y="286"/>
                  </a:lnTo>
                  <a:lnTo>
                    <a:pt x="260" y="344"/>
                  </a:lnTo>
                  <a:lnTo>
                    <a:pt x="260" y="344"/>
                  </a:lnTo>
                  <a:lnTo>
                    <a:pt x="250" y="342"/>
                  </a:lnTo>
                  <a:lnTo>
                    <a:pt x="250" y="342"/>
                  </a:lnTo>
                  <a:lnTo>
                    <a:pt x="222" y="344"/>
                  </a:lnTo>
                  <a:lnTo>
                    <a:pt x="200" y="346"/>
                  </a:lnTo>
                  <a:lnTo>
                    <a:pt x="180" y="352"/>
                  </a:lnTo>
                  <a:lnTo>
                    <a:pt x="158" y="360"/>
                  </a:lnTo>
                  <a:lnTo>
                    <a:pt x="158" y="36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22"/>
            <p:cNvSpPr/>
            <p:nvPr/>
          </p:nvSpPr>
          <p:spPr bwMode="auto">
            <a:xfrm>
              <a:off x="6188175" y="4088861"/>
              <a:ext cx="731410" cy="744175"/>
            </a:xfrm>
            <a:custGeom>
              <a:avLst/>
              <a:gdLst>
                <a:gd name="T0" fmla="*/ 360 w 462"/>
                <a:gd name="T1" fmla="*/ 474 h 480"/>
                <a:gd name="T2" fmla="*/ 328 w 462"/>
                <a:gd name="T3" fmla="*/ 448 h 480"/>
                <a:gd name="T4" fmla="*/ 300 w 462"/>
                <a:gd name="T5" fmla="*/ 412 h 480"/>
                <a:gd name="T6" fmla="*/ 282 w 462"/>
                <a:gd name="T7" fmla="*/ 362 h 480"/>
                <a:gd name="T8" fmla="*/ 252 w 462"/>
                <a:gd name="T9" fmla="*/ 340 h 480"/>
                <a:gd name="T10" fmla="*/ 230 w 462"/>
                <a:gd name="T11" fmla="*/ 340 h 480"/>
                <a:gd name="T12" fmla="*/ 214 w 462"/>
                <a:gd name="T13" fmla="*/ 346 h 480"/>
                <a:gd name="T14" fmla="*/ 196 w 462"/>
                <a:gd name="T15" fmla="*/ 376 h 480"/>
                <a:gd name="T16" fmla="*/ 176 w 462"/>
                <a:gd name="T17" fmla="*/ 402 h 480"/>
                <a:gd name="T18" fmla="*/ 152 w 462"/>
                <a:gd name="T19" fmla="*/ 428 h 480"/>
                <a:gd name="T20" fmla="*/ 144 w 462"/>
                <a:gd name="T21" fmla="*/ 430 h 480"/>
                <a:gd name="T22" fmla="*/ 118 w 462"/>
                <a:gd name="T23" fmla="*/ 442 h 480"/>
                <a:gd name="T24" fmla="*/ 72 w 462"/>
                <a:gd name="T25" fmla="*/ 434 h 480"/>
                <a:gd name="T26" fmla="*/ 38 w 462"/>
                <a:gd name="T27" fmla="*/ 416 h 480"/>
                <a:gd name="T28" fmla="*/ 46 w 462"/>
                <a:gd name="T29" fmla="*/ 386 h 480"/>
                <a:gd name="T30" fmla="*/ 42 w 462"/>
                <a:gd name="T31" fmla="*/ 360 h 480"/>
                <a:gd name="T32" fmla="*/ 2 w 462"/>
                <a:gd name="T33" fmla="*/ 312 h 480"/>
                <a:gd name="T34" fmla="*/ 10 w 462"/>
                <a:gd name="T35" fmla="*/ 228 h 480"/>
                <a:gd name="T36" fmla="*/ 0 w 462"/>
                <a:gd name="T37" fmla="*/ 168 h 480"/>
                <a:gd name="T38" fmla="*/ 4 w 462"/>
                <a:gd name="T39" fmla="*/ 166 h 480"/>
                <a:gd name="T40" fmla="*/ 64 w 462"/>
                <a:gd name="T41" fmla="*/ 212 h 480"/>
                <a:gd name="T42" fmla="*/ 82 w 462"/>
                <a:gd name="T43" fmla="*/ 216 h 480"/>
                <a:gd name="T44" fmla="*/ 110 w 462"/>
                <a:gd name="T45" fmla="*/ 208 h 480"/>
                <a:gd name="T46" fmla="*/ 148 w 462"/>
                <a:gd name="T47" fmla="*/ 172 h 480"/>
                <a:gd name="T48" fmla="*/ 176 w 462"/>
                <a:gd name="T49" fmla="*/ 116 h 480"/>
                <a:gd name="T50" fmla="*/ 210 w 462"/>
                <a:gd name="T51" fmla="*/ 62 h 480"/>
                <a:gd name="T52" fmla="*/ 232 w 462"/>
                <a:gd name="T53" fmla="*/ 4 h 480"/>
                <a:gd name="T54" fmla="*/ 272 w 462"/>
                <a:gd name="T55" fmla="*/ 0 h 480"/>
                <a:gd name="T56" fmla="*/ 306 w 462"/>
                <a:gd name="T57" fmla="*/ 10 h 480"/>
                <a:gd name="T58" fmla="*/ 352 w 462"/>
                <a:gd name="T59" fmla="*/ 50 h 480"/>
                <a:gd name="T60" fmla="*/ 394 w 462"/>
                <a:gd name="T61" fmla="*/ 60 h 480"/>
                <a:gd name="T62" fmla="*/ 444 w 462"/>
                <a:gd name="T63" fmla="*/ 98 h 480"/>
                <a:gd name="T64" fmla="*/ 462 w 462"/>
                <a:gd name="T65" fmla="*/ 134 h 480"/>
                <a:gd name="T66" fmla="*/ 430 w 462"/>
                <a:gd name="T67" fmla="*/ 158 h 480"/>
                <a:gd name="T68" fmla="*/ 402 w 462"/>
                <a:gd name="T69" fmla="*/ 182 h 480"/>
                <a:gd name="T70" fmla="*/ 336 w 462"/>
                <a:gd name="T71" fmla="*/ 188 h 480"/>
                <a:gd name="T72" fmla="*/ 292 w 462"/>
                <a:gd name="T73" fmla="*/ 192 h 480"/>
                <a:gd name="T74" fmla="*/ 284 w 462"/>
                <a:gd name="T75" fmla="*/ 218 h 480"/>
                <a:gd name="T76" fmla="*/ 288 w 462"/>
                <a:gd name="T77" fmla="*/ 236 h 480"/>
                <a:gd name="T78" fmla="*/ 284 w 462"/>
                <a:gd name="T79" fmla="*/ 276 h 480"/>
                <a:gd name="T80" fmla="*/ 304 w 462"/>
                <a:gd name="T81" fmla="*/ 296 h 480"/>
                <a:gd name="T82" fmla="*/ 362 w 462"/>
                <a:gd name="T83" fmla="*/ 364 h 480"/>
                <a:gd name="T84" fmla="*/ 372 w 462"/>
                <a:gd name="T85" fmla="*/ 40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62" h="480">
                  <a:moveTo>
                    <a:pt x="372" y="480"/>
                  </a:moveTo>
                  <a:lnTo>
                    <a:pt x="372" y="480"/>
                  </a:lnTo>
                  <a:lnTo>
                    <a:pt x="360" y="474"/>
                  </a:lnTo>
                  <a:lnTo>
                    <a:pt x="348" y="466"/>
                  </a:lnTo>
                  <a:lnTo>
                    <a:pt x="338" y="458"/>
                  </a:lnTo>
                  <a:lnTo>
                    <a:pt x="328" y="448"/>
                  </a:lnTo>
                  <a:lnTo>
                    <a:pt x="312" y="430"/>
                  </a:lnTo>
                  <a:lnTo>
                    <a:pt x="300" y="412"/>
                  </a:lnTo>
                  <a:lnTo>
                    <a:pt x="300" y="412"/>
                  </a:lnTo>
                  <a:lnTo>
                    <a:pt x="296" y="394"/>
                  </a:lnTo>
                  <a:lnTo>
                    <a:pt x="290" y="376"/>
                  </a:lnTo>
                  <a:lnTo>
                    <a:pt x="282" y="362"/>
                  </a:lnTo>
                  <a:lnTo>
                    <a:pt x="272" y="350"/>
                  </a:lnTo>
                  <a:lnTo>
                    <a:pt x="258" y="342"/>
                  </a:lnTo>
                  <a:lnTo>
                    <a:pt x="252" y="340"/>
                  </a:lnTo>
                  <a:lnTo>
                    <a:pt x="246" y="338"/>
                  </a:lnTo>
                  <a:lnTo>
                    <a:pt x="238" y="338"/>
                  </a:lnTo>
                  <a:lnTo>
                    <a:pt x="230" y="340"/>
                  </a:lnTo>
                  <a:lnTo>
                    <a:pt x="222" y="342"/>
                  </a:lnTo>
                  <a:lnTo>
                    <a:pt x="214" y="346"/>
                  </a:lnTo>
                  <a:lnTo>
                    <a:pt x="214" y="346"/>
                  </a:lnTo>
                  <a:lnTo>
                    <a:pt x="202" y="358"/>
                  </a:lnTo>
                  <a:lnTo>
                    <a:pt x="198" y="364"/>
                  </a:lnTo>
                  <a:lnTo>
                    <a:pt x="196" y="376"/>
                  </a:lnTo>
                  <a:lnTo>
                    <a:pt x="196" y="376"/>
                  </a:lnTo>
                  <a:lnTo>
                    <a:pt x="188" y="390"/>
                  </a:lnTo>
                  <a:lnTo>
                    <a:pt x="176" y="402"/>
                  </a:lnTo>
                  <a:lnTo>
                    <a:pt x="152" y="424"/>
                  </a:lnTo>
                  <a:lnTo>
                    <a:pt x="152" y="424"/>
                  </a:lnTo>
                  <a:lnTo>
                    <a:pt x="152" y="428"/>
                  </a:lnTo>
                  <a:lnTo>
                    <a:pt x="152" y="428"/>
                  </a:lnTo>
                  <a:lnTo>
                    <a:pt x="146" y="428"/>
                  </a:lnTo>
                  <a:lnTo>
                    <a:pt x="144" y="430"/>
                  </a:lnTo>
                  <a:lnTo>
                    <a:pt x="140" y="434"/>
                  </a:lnTo>
                  <a:lnTo>
                    <a:pt x="140" y="434"/>
                  </a:lnTo>
                  <a:lnTo>
                    <a:pt x="118" y="442"/>
                  </a:lnTo>
                  <a:lnTo>
                    <a:pt x="118" y="442"/>
                  </a:lnTo>
                  <a:lnTo>
                    <a:pt x="94" y="440"/>
                  </a:lnTo>
                  <a:lnTo>
                    <a:pt x="72" y="434"/>
                  </a:lnTo>
                  <a:lnTo>
                    <a:pt x="54" y="426"/>
                  </a:lnTo>
                  <a:lnTo>
                    <a:pt x="46" y="422"/>
                  </a:lnTo>
                  <a:lnTo>
                    <a:pt x="38" y="416"/>
                  </a:lnTo>
                  <a:lnTo>
                    <a:pt x="38" y="416"/>
                  </a:lnTo>
                  <a:lnTo>
                    <a:pt x="46" y="400"/>
                  </a:lnTo>
                  <a:lnTo>
                    <a:pt x="46" y="386"/>
                  </a:lnTo>
                  <a:lnTo>
                    <a:pt x="44" y="374"/>
                  </a:lnTo>
                  <a:lnTo>
                    <a:pt x="42" y="360"/>
                  </a:lnTo>
                  <a:lnTo>
                    <a:pt x="42" y="360"/>
                  </a:lnTo>
                  <a:lnTo>
                    <a:pt x="16" y="336"/>
                  </a:lnTo>
                  <a:lnTo>
                    <a:pt x="8" y="324"/>
                  </a:lnTo>
                  <a:lnTo>
                    <a:pt x="2" y="312"/>
                  </a:lnTo>
                  <a:lnTo>
                    <a:pt x="2" y="312"/>
                  </a:lnTo>
                  <a:lnTo>
                    <a:pt x="10" y="228"/>
                  </a:lnTo>
                  <a:lnTo>
                    <a:pt x="10" y="228"/>
                  </a:lnTo>
                  <a:lnTo>
                    <a:pt x="2" y="194"/>
                  </a:lnTo>
                  <a:lnTo>
                    <a:pt x="0" y="182"/>
                  </a:lnTo>
                  <a:lnTo>
                    <a:pt x="0" y="168"/>
                  </a:lnTo>
                  <a:lnTo>
                    <a:pt x="0" y="168"/>
                  </a:lnTo>
                  <a:lnTo>
                    <a:pt x="4" y="166"/>
                  </a:lnTo>
                  <a:lnTo>
                    <a:pt x="4" y="166"/>
                  </a:lnTo>
                  <a:lnTo>
                    <a:pt x="38" y="188"/>
                  </a:lnTo>
                  <a:lnTo>
                    <a:pt x="38" y="188"/>
                  </a:lnTo>
                  <a:lnTo>
                    <a:pt x="64" y="212"/>
                  </a:lnTo>
                  <a:lnTo>
                    <a:pt x="64" y="212"/>
                  </a:lnTo>
                  <a:lnTo>
                    <a:pt x="74" y="216"/>
                  </a:lnTo>
                  <a:lnTo>
                    <a:pt x="82" y="216"/>
                  </a:lnTo>
                  <a:lnTo>
                    <a:pt x="92" y="216"/>
                  </a:lnTo>
                  <a:lnTo>
                    <a:pt x="102" y="212"/>
                  </a:lnTo>
                  <a:lnTo>
                    <a:pt x="110" y="208"/>
                  </a:lnTo>
                  <a:lnTo>
                    <a:pt x="118" y="204"/>
                  </a:lnTo>
                  <a:lnTo>
                    <a:pt x="134" y="190"/>
                  </a:lnTo>
                  <a:lnTo>
                    <a:pt x="148" y="172"/>
                  </a:lnTo>
                  <a:lnTo>
                    <a:pt x="158" y="154"/>
                  </a:lnTo>
                  <a:lnTo>
                    <a:pt x="168" y="134"/>
                  </a:lnTo>
                  <a:lnTo>
                    <a:pt x="176" y="116"/>
                  </a:lnTo>
                  <a:lnTo>
                    <a:pt x="176" y="116"/>
                  </a:lnTo>
                  <a:lnTo>
                    <a:pt x="210" y="62"/>
                  </a:lnTo>
                  <a:lnTo>
                    <a:pt x="210" y="62"/>
                  </a:lnTo>
                  <a:lnTo>
                    <a:pt x="210" y="16"/>
                  </a:lnTo>
                  <a:lnTo>
                    <a:pt x="210" y="16"/>
                  </a:lnTo>
                  <a:lnTo>
                    <a:pt x="232" y="4"/>
                  </a:lnTo>
                  <a:lnTo>
                    <a:pt x="232" y="4"/>
                  </a:lnTo>
                  <a:lnTo>
                    <a:pt x="252" y="2"/>
                  </a:lnTo>
                  <a:lnTo>
                    <a:pt x="272" y="0"/>
                  </a:lnTo>
                  <a:lnTo>
                    <a:pt x="284" y="2"/>
                  </a:lnTo>
                  <a:lnTo>
                    <a:pt x="294" y="4"/>
                  </a:lnTo>
                  <a:lnTo>
                    <a:pt x="306" y="10"/>
                  </a:lnTo>
                  <a:lnTo>
                    <a:pt x="318" y="18"/>
                  </a:lnTo>
                  <a:lnTo>
                    <a:pt x="318" y="18"/>
                  </a:lnTo>
                  <a:lnTo>
                    <a:pt x="352" y="50"/>
                  </a:lnTo>
                  <a:lnTo>
                    <a:pt x="352" y="50"/>
                  </a:lnTo>
                  <a:lnTo>
                    <a:pt x="394" y="60"/>
                  </a:lnTo>
                  <a:lnTo>
                    <a:pt x="394" y="60"/>
                  </a:lnTo>
                  <a:lnTo>
                    <a:pt x="412" y="70"/>
                  </a:lnTo>
                  <a:lnTo>
                    <a:pt x="434" y="88"/>
                  </a:lnTo>
                  <a:lnTo>
                    <a:pt x="444" y="98"/>
                  </a:lnTo>
                  <a:lnTo>
                    <a:pt x="454" y="110"/>
                  </a:lnTo>
                  <a:lnTo>
                    <a:pt x="460" y="122"/>
                  </a:lnTo>
                  <a:lnTo>
                    <a:pt x="462" y="134"/>
                  </a:lnTo>
                  <a:lnTo>
                    <a:pt x="462" y="134"/>
                  </a:lnTo>
                  <a:lnTo>
                    <a:pt x="444" y="146"/>
                  </a:lnTo>
                  <a:lnTo>
                    <a:pt x="430" y="158"/>
                  </a:lnTo>
                  <a:lnTo>
                    <a:pt x="416" y="170"/>
                  </a:lnTo>
                  <a:lnTo>
                    <a:pt x="402" y="182"/>
                  </a:lnTo>
                  <a:lnTo>
                    <a:pt x="402" y="182"/>
                  </a:lnTo>
                  <a:lnTo>
                    <a:pt x="386" y="186"/>
                  </a:lnTo>
                  <a:lnTo>
                    <a:pt x="368" y="188"/>
                  </a:lnTo>
                  <a:lnTo>
                    <a:pt x="336" y="188"/>
                  </a:lnTo>
                  <a:lnTo>
                    <a:pt x="322" y="186"/>
                  </a:lnTo>
                  <a:lnTo>
                    <a:pt x="306" y="188"/>
                  </a:lnTo>
                  <a:lnTo>
                    <a:pt x="292" y="192"/>
                  </a:lnTo>
                  <a:lnTo>
                    <a:pt x="280" y="198"/>
                  </a:lnTo>
                  <a:lnTo>
                    <a:pt x="280" y="198"/>
                  </a:lnTo>
                  <a:lnTo>
                    <a:pt x="284" y="218"/>
                  </a:lnTo>
                  <a:lnTo>
                    <a:pt x="284" y="218"/>
                  </a:lnTo>
                  <a:lnTo>
                    <a:pt x="288" y="228"/>
                  </a:lnTo>
                  <a:lnTo>
                    <a:pt x="288" y="236"/>
                  </a:lnTo>
                  <a:lnTo>
                    <a:pt x="284" y="256"/>
                  </a:lnTo>
                  <a:lnTo>
                    <a:pt x="282" y="266"/>
                  </a:lnTo>
                  <a:lnTo>
                    <a:pt x="284" y="276"/>
                  </a:lnTo>
                  <a:lnTo>
                    <a:pt x="290" y="286"/>
                  </a:lnTo>
                  <a:lnTo>
                    <a:pt x="304" y="296"/>
                  </a:lnTo>
                  <a:lnTo>
                    <a:pt x="304" y="296"/>
                  </a:lnTo>
                  <a:lnTo>
                    <a:pt x="334" y="324"/>
                  </a:lnTo>
                  <a:lnTo>
                    <a:pt x="334" y="324"/>
                  </a:lnTo>
                  <a:lnTo>
                    <a:pt x="362" y="364"/>
                  </a:lnTo>
                  <a:lnTo>
                    <a:pt x="362" y="364"/>
                  </a:lnTo>
                  <a:lnTo>
                    <a:pt x="372" y="400"/>
                  </a:lnTo>
                  <a:lnTo>
                    <a:pt x="372" y="400"/>
                  </a:lnTo>
                  <a:lnTo>
                    <a:pt x="372" y="480"/>
                  </a:lnTo>
                  <a:lnTo>
                    <a:pt x="372" y="48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23"/>
            <p:cNvSpPr/>
            <p:nvPr/>
          </p:nvSpPr>
          <p:spPr bwMode="auto">
            <a:xfrm>
              <a:off x="6650452" y="3924522"/>
              <a:ext cx="1193687" cy="722471"/>
            </a:xfrm>
            <a:custGeom>
              <a:avLst/>
              <a:gdLst>
                <a:gd name="T0" fmla="*/ 72 w 754"/>
                <a:gd name="T1" fmla="*/ 452 h 466"/>
                <a:gd name="T2" fmla="*/ 4 w 754"/>
                <a:gd name="T3" fmla="*/ 380 h 466"/>
                <a:gd name="T4" fmla="*/ 2 w 754"/>
                <a:gd name="T5" fmla="*/ 362 h 466"/>
                <a:gd name="T6" fmla="*/ 6 w 754"/>
                <a:gd name="T7" fmla="*/ 348 h 466"/>
                <a:gd name="T8" fmla="*/ 0 w 754"/>
                <a:gd name="T9" fmla="*/ 310 h 466"/>
                <a:gd name="T10" fmla="*/ 18 w 754"/>
                <a:gd name="T11" fmla="*/ 304 h 466"/>
                <a:gd name="T12" fmla="*/ 96 w 754"/>
                <a:gd name="T13" fmla="*/ 304 h 466"/>
                <a:gd name="T14" fmla="*/ 138 w 754"/>
                <a:gd name="T15" fmla="*/ 276 h 466"/>
                <a:gd name="T16" fmla="*/ 178 w 754"/>
                <a:gd name="T17" fmla="*/ 244 h 466"/>
                <a:gd name="T18" fmla="*/ 180 w 754"/>
                <a:gd name="T19" fmla="*/ 226 h 466"/>
                <a:gd name="T20" fmla="*/ 126 w 754"/>
                <a:gd name="T21" fmla="*/ 166 h 466"/>
                <a:gd name="T22" fmla="*/ 100 w 754"/>
                <a:gd name="T23" fmla="*/ 144 h 466"/>
                <a:gd name="T24" fmla="*/ 98 w 754"/>
                <a:gd name="T25" fmla="*/ 96 h 466"/>
                <a:gd name="T26" fmla="*/ 136 w 754"/>
                <a:gd name="T27" fmla="*/ 66 h 466"/>
                <a:gd name="T28" fmla="*/ 146 w 754"/>
                <a:gd name="T29" fmla="*/ 54 h 466"/>
                <a:gd name="T30" fmla="*/ 140 w 754"/>
                <a:gd name="T31" fmla="*/ 30 h 466"/>
                <a:gd name="T32" fmla="*/ 118 w 754"/>
                <a:gd name="T33" fmla="*/ 10 h 466"/>
                <a:gd name="T34" fmla="*/ 108 w 754"/>
                <a:gd name="T35" fmla="*/ 0 h 466"/>
                <a:gd name="T36" fmla="*/ 234 w 754"/>
                <a:gd name="T37" fmla="*/ 6 h 466"/>
                <a:gd name="T38" fmla="*/ 246 w 754"/>
                <a:gd name="T39" fmla="*/ 22 h 466"/>
                <a:gd name="T40" fmla="*/ 276 w 754"/>
                <a:gd name="T41" fmla="*/ 46 h 466"/>
                <a:gd name="T42" fmla="*/ 314 w 754"/>
                <a:gd name="T43" fmla="*/ 62 h 466"/>
                <a:gd name="T44" fmla="*/ 338 w 754"/>
                <a:gd name="T45" fmla="*/ 72 h 466"/>
                <a:gd name="T46" fmla="*/ 494 w 754"/>
                <a:gd name="T47" fmla="*/ 100 h 466"/>
                <a:gd name="T48" fmla="*/ 504 w 754"/>
                <a:gd name="T49" fmla="*/ 116 h 466"/>
                <a:gd name="T50" fmla="*/ 524 w 754"/>
                <a:gd name="T51" fmla="*/ 136 h 466"/>
                <a:gd name="T52" fmla="*/ 618 w 754"/>
                <a:gd name="T53" fmla="*/ 158 h 466"/>
                <a:gd name="T54" fmla="*/ 626 w 754"/>
                <a:gd name="T55" fmla="*/ 160 h 466"/>
                <a:gd name="T56" fmla="*/ 660 w 754"/>
                <a:gd name="T57" fmla="*/ 164 h 466"/>
                <a:gd name="T58" fmla="*/ 670 w 754"/>
                <a:gd name="T59" fmla="*/ 174 h 466"/>
                <a:gd name="T60" fmla="*/ 684 w 754"/>
                <a:gd name="T61" fmla="*/ 192 h 466"/>
                <a:gd name="T62" fmla="*/ 702 w 754"/>
                <a:gd name="T63" fmla="*/ 196 h 466"/>
                <a:gd name="T64" fmla="*/ 718 w 754"/>
                <a:gd name="T65" fmla="*/ 208 h 466"/>
                <a:gd name="T66" fmla="*/ 708 w 754"/>
                <a:gd name="T67" fmla="*/ 228 h 466"/>
                <a:gd name="T68" fmla="*/ 702 w 754"/>
                <a:gd name="T69" fmla="*/ 250 h 466"/>
                <a:gd name="T70" fmla="*/ 724 w 754"/>
                <a:gd name="T71" fmla="*/ 274 h 466"/>
                <a:gd name="T72" fmla="*/ 732 w 754"/>
                <a:gd name="T73" fmla="*/ 298 h 466"/>
                <a:gd name="T74" fmla="*/ 740 w 754"/>
                <a:gd name="T75" fmla="*/ 320 h 466"/>
                <a:gd name="T76" fmla="*/ 754 w 754"/>
                <a:gd name="T77" fmla="*/ 330 h 466"/>
                <a:gd name="T78" fmla="*/ 734 w 754"/>
                <a:gd name="T79" fmla="*/ 338 h 466"/>
                <a:gd name="T80" fmla="*/ 692 w 754"/>
                <a:gd name="T81" fmla="*/ 354 h 466"/>
                <a:gd name="T82" fmla="*/ 640 w 754"/>
                <a:gd name="T83" fmla="*/ 392 h 466"/>
                <a:gd name="T84" fmla="*/ 616 w 754"/>
                <a:gd name="T85" fmla="*/ 414 h 466"/>
                <a:gd name="T86" fmla="*/ 582 w 754"/>
                <a:gd name="T87" fmla="*/ 424 h 466"/>
                <a:gd name="T88" fmla="*/ 562 w 754"/>
                <a:gd name="T89" fmla="*/ 434 h 466"/>
                <a:gd name="T90" fmla="*/ 544 w 754"/>
                <a:gd name="T91" fmla="*/ 448 h 466"/>
                <a:gd name="T92" fmla="*/ 512 w 754"/>
                <a:gd name="T93" fmla="*/ 422 h 466"/>
                <a:gd name="T94" fmla="*/ 482 w 754"/>
                <a:gd name="T95" fmla="*/ 408 h 466"/>
                <a:gd name="T96" fmla="*/ 450 w 754"/>
                <a:gd name="T97" fmla="*/ 380 h 466"/>
                <a:gd name="T98" fmla="*/ 426 w 754"/>
                <a:gd name="T99" fmla="*/ 384 h 466"/>
                <a:gd name="T100" fmla="*/ 410 w 754"/>
                <a:gd name="T101" fmla="*/ 404 h 466"/>
                <a:gd name="T102" fmla="*/ 358 w 754"/>
                <a:gd name="T103" fmla="*/ 392 h 466"/>
                <a:gd name="T104" fmla="*/ 286 w 754"/>
                <a:gd name="T105" fmla="*/ 352 h 466"/>
                <a:gd name="T106" fmla="*/ 252 w 754"/>
                <a:gd name="T107" fmla="*/ 346 h 466"/>
                <a:gd name="T108" fmla="*/ 200 w 754"/>
                <a:gd name="T109" fmla="*/ 338 h 466"/>
                <a:gd name="T110" fmla="*/ 184 w 754"/>
                <a:gd name="T111" fmla="*/ 350 h 466"/>
                <a:gd name="T112" fmla="*/ 202 w 754"/>
                <a:gd name="T113" fmla="*/ 380 h 466"/>
                <a:gd name="T114" fmla="*/ 196 w 754"/>
                <a:gd name="T115" fmla="*/ 392 h 466"/>
                <a:gd name="T116" fmla="*/ 164 w 754"/>
                <a:gd name="T117" fmla="*/ 390 h 466"/>
                <a:gd name="T118" fmla="*/ 128 w 754"/>
                <a:gd name="T119" fmla="*/ 406 h 466"/>
                <a:gd name="T120" fmla="*/ 96 w 754"/>
                <a:gd name="T121" fmla="*/ 454 h 466"/>
                <a:gd name="T122" fmla="*/ 80 w 754"/>
                <a:gd name="T123" fmla="*/ 466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4" h="466">
                  <a:moveTo>
                    <a:pt x="80" y="466"/>
                  </a:moveTo>
                  <a:lnTo>
                    <a:pt x="80" y="466"/>
                  </a:lnTo>
                  <a:lnTo>
                    <a:pt x="72" y="452"/>
                  </a:lnTo>
                  <a:lnTo>
                    <a:pt x="64" y="440"/>
                  </a:lnTo>
                  <a:lnTo>
                    <a:pt x="44" y="418"/>
                  </a:lnTo>
                  <a:lnTo>
                    <a:pt x="4" y="380"/>
                  </a:lnTo>
                  <a:lnTo>
                    <a:pt x="4" y="380"/>
                  </a:lnTo>
                  <a:lnTo>
                    <a:pt x="2" y="368"/>
                  </a:lnTo>
                  <a:lnTo>
                    <a:pt x="2" y="362"/>
                  </a:lnTo>
                  <a:lnTo>
                    <a:pt x="4" y="356"/>
                  </a:lnTo>
                  <a:lnTo>
                    <a:pt x="6" y="348"/>
                  </a:lnTo>
                  <a:lnTo>
                    <a:pt x="6" y="348"/>
                  </a:lnTo>
                  <a:lnTo>
                    <a:pt x="8" y="328"/>
                  </a:lnTo>
                  <a:lnTo>
                    <a:pt x="8" y="328"/>
                  </a:lnTo>
                  <a:lnTo>
                    <a:pt x="0" y="310"/>
                  </a:lnTo>
                  <a:lnTo>
                    <a:pt x="0" y="310"/>
                  </a:lnTo>
                  <a:lnTo>
                    <a:pt x="6" y="306"/>
                  </a:lnTo>
                  <a:lnTo>
                    <a:pt x="18" y="304"/>
                  </a:lnTo>
                  <a:lnTo>
                    <a:pt x="44" y="302"/>
                  </a:lnTo>
                  <a:lnTo>
                    <a:pt x="96" y="304"/>
                  </a:lnTo>
                  <a:lnTo>
                    <a:pt x="96" y="304"/>
                  </a:lnTo>
                  <a:lnTo>
                    <a:pt x="112" y="298"/>
                  </a:lnTo>
                  <a:lnTo>
                    <a:pt x="126" y="288"/>
                  </a:lnTo>
                  <a:lnTo>
                    <a:pt x="138" y="276"/>
                  </a:lnTo>
                  <a:lnTo>
                    <a:pt x="152" y="264"/>
                  </a:lnTo>
                  <a:lnTo>
                    <a:pt x="152" y="264"/>
                  </a:lnTo>
                  <a:lnTo>
                    <a:pt x="178" y="244"/>
                  </a:lnTo>
                  <a:lnTo>
                    <a:pt x="178" y="244"/>
                  </a:lnTo>
                  <a:lnTo>
                    <a:pt x="180" y="226"/>
                  </a:lnTo>
                  <a:lnTo>
                    <a:pt x="180" y="226"/>
                  </a:lnTo>
                  <a:lnTo>
                    <a:pt x="162" y="200"/>
                  </a:lnTo>
                  <a:lnTo>
                    <a:pt x="144" y="182"/>
                  </a:lnTo>
                  <a:lnTo>
                    <a:pt x="126" y="166"/>
                  </a:lnTo>
                  <a:lnTo>
                    <a:pt x="106" y="156"/>
                  </a:lnTo>
                  <a:lnTo>
                    <a:pt x="106" y="156"/>
                  </a:lnTo>
                  <a:lnTo>
                    <a:pt x="100" y="144"/>
                  </a:lnTo>
                  <a:lnTo>
                    <a:pt x="100" y="144"/>
                  </a:lnTo>
                  <a:lnTo>
                    <a:pt x="98" y="96"/>
                  </a:lnTo>
                  <a:lnTo>
                    <a:pt x="98" y="96"/>
                  </a:lnTo>
                  <a:lnTo>
                    <a:pt x="114" y="80"/>
                  </a:lnTo>
                  <a:lnTo>
                    <a:pt x="124" y="72"/>
                  </a:lnTo>
                  <a:lnTo>
                    <a:pt x="136" y="66"/>
                  </a:lnTo>
                  <a:lnTo>
                    <a:pt x="136" y="66"/>
                  </a:lnTo>
                  <a:lnTo>
                    <a:pt x="142" y="60"/>
                  </a:lnTo>
                  <a:lnTo>
                    <a:pt x="146" y="54"/>
                  </a:lnTo>
                  <a:lnTo>
                    <a:pt x="146" y="48"/>
                  </a:lnTo>
                  <a:lnTo>
                    <a:pt x="146" y="42"/>
                  </a:lnTo>
                  <a:lnTo>
                    <a:pt x="140" y="30"/>
                  </a:lnTo>
                  <a:lnTo>
                    <a:pt x="134" y="22"/>
                  </a:lnTo>
                  <a:lnTo>
                    <a:pt x="134" y="22"/>
                  </a:lnTo>
                  <a:lnTo>
                    <a:pt x="118" y="10"/>
                  </a:lnTo>
                  <a:lnTo>
                    <a:pt x="112" y="6"/>
                  </a:lnTo>
                  <a:lnTo>
                    <a:pt x="108" y="0"/>
                  </a:lnTo>
                  <a:lnTo>
                    <a:pt x="108" y="0"/>
                  </a:lnTo>
                  <a:lnTo>
                    <a:pt x="196" y="0"/>
                  </a:lnTo>
                  <a:lnTo>
                    <a:pt x="196" y="0"/>
                  </a:lnTo>
                  <a:lnTo>
                    <a:pt x="234" y="6"/>
                  </a:lnTo>
                  <a:lnTo>
                    <a:pt x="234" y="6"/>
                  </a:lnTo>
                  <a:lnTo>
                    <a:pt x="238" y="14"/>
                  </a:lnTo>
                  <a:lnTo>
                    <a:pt x="246" y="22"/>
                  </a:lnTo>
                  <a:lnTo>
                    <a:pt x="254" y="30"/>
                  </a:lnTo>
                  <a:lnTo>
                    <a:pt x="264" y="38"/>
                  </a:lnTo>
                  <a:lnTo>
                    <a:pt x="276" y="46"/>
                  </a:lnTo>
                  <a:lnTo>
                    <a:pt x="288" y="52"/>
                  </a:lnTo>
                  <a:lnTo>
                    <a:pt x="300" y="58"/>
                  </a:lnTo>
                  <a:lnTo>
                    <a:pt x="314" y="62"/>
                  </a:lnTo>
                  <a:lnTo>
                    <a:pt x="314" y="62"/>
                  </a:lnTo>
                  <a:lnTo>
                    <a:pt x="338" y="72"/>
                  </a:lnTo>
                  <a:lnTo>
                    <a:pt x="338" y="72"/>
                  </a:lnTo>
                  <a:lnTo>
                    <a:pt x="456" y="74"/>
                  </a:lnTo>
                  <a:lnTo>
                    <a:pt x="456" y="74"/>
                  </a:lnTo>
                  <a:lnTo>
                    <a:pt x="494" y="100"/>
                  </a:lnTo>
                  <a:lnTo>
                    <a:pt x="494" y="100"/>
                  </a:lnTo>
                  <a:lnTo>
                    <a:pt x="498" y="108"/>
                  </a:lnTo>
                  <a:lnTo>
                    <a:pt x="504" y="116"/>
                  </a:lnTo>
                  <a:lnTo>
                    <a:pt x="512" y="126"/>
                  </a:lnTo>
                  <a:lnTo>
                    <a:pt x="524" y="136"/>
                  </a:lnTo>
                  <a:lnTo>
                    <a:pt x="524" y="136"/>
                  </a:lnTo>
                  <a:lnTo>
                    <a:pt x="578" y="140"/>
                  </a:lnTo>
                  <a:lnTo>
                    <a:pt x="578" y="140"/>
                  </a:lnTo>
                  <a:lnTo>
                    <a:pt x="618" y="158"/>
                  </a:lnTo>
                  <a:lnTo>
                    <a:pt x="618" y="158"/>
                  </a:lnTo>
                  <a:lnTo>
                    <a:pt x="622" y="160"/>
                  </a:lnTo>
                  <a:lnTo>
                    <a:pt x="626" y="160"/>
                  </a:lnTo>
                  <a:lnTo>
                    <a:pt x="638" y="160"/>
                  </a:lnTo>
                  <a:lnTo>
                    <a:pt x="652" y="162"/>
                  </a:lnTo>
                  <a:lnTo>
                    <a:pt x="660" y="164"/>
                  </a:lnTo>
                  <a:lnTo>
                    <a:pt x="668" y="170"/>
                  </a:lnTo>
                  <a:lnTo>
                    <a:pt x="668" y="170"/>
                  </a:lnTo>
                  <a:lnTo>
                    <a:pt x="670" y="174"/>
                  </a:lnTo>
                  <a:lnTo>
                    <a:pt x="672" y="180"/>
                  </a:lnTo>
                  <a:lnTo>
                    <a:pt x="676" y="186"/>
                  </a:lnTo>
                  <a:lnTo>
                    <a:pt x="684" y="192"/>
                  </a:lnTo>
                  <a:lnTo>
                    <a:pt x="684" y="192"/>
                  </a:lnTo>
                  <a:lnTo>
                    <a:pt x="690" y="194"/>
                  </a:lnTo>
                  <a:lnTo>
                    <a:pt x="702" y="196"/>
                  </a:lnTo>
                  <a:lnTo>
                    <a:pt x="710" y="198"/>
                  </a:lnTo>
                  <a:lnTo>
                    <a:pt x="714" y="202"/>
                  </a:lnTo>
                  <a:lnTo>
                    <a:pt x="718" y="208"/>
                  </a:lnTo>
                  <a:lnTo>
                    <a:pt x="720" y="214"/>
                  </a:lnTo>
                  <a:lnTo>
                    <a:pt x="720" y="214"/>
                  </a:lnTo>
                  <a:lnTo>
                    <a:pt x="708" y="228"/>
                  </a:lnTo>
                  <a:lnTo>
                    <a:pt x="706" y="236"/>
                  </a:lnTo>
                  <a:lnTo>
                    <a:pt x="702" y="250"/>
                  </a:lnTo>
                  <a:lnTo>
                    <a:pt x="702" y="250"/>
                  </a:lnTo>
                  <a:lnTo>
                    <a:pt x="708" y="256"/>
                  </a:lnTo>
                  <a:lnTo>
                    <a:pt x="716" y="264"/>
                  </a:lnTo>
                  <a:lnTo>
                    <a:pt x="724" y="274"/>
                  </a:lnTo>
                  <a:lnTo>
                    <a:pt x="732" y="290"/>
                  </a:lnTo>
                  <a:lnTo>
                    <a:pt x="732" y="290"/>
                  </a:lnTo>
                  <a:lnTo>
                    <a:pt x="732" y="298"/>
                  </a:lnTo>
                  <a:lnTo>
                    <a:pt x="734" y="310"/>
                  </a:lnTo>
                  <a:lnTo>
                    <a:pt x="736" y="316"/>
                  </a:lnTo>
                  <a:lnTo>
                    <a:pt x="740" y="320"/>
                  </a:lnTo>
                  <a:lnTo>
                    <a:pt x="746" y="326"/>
                  </a:lnTo>
                  <a:lnTo>
                    <a:pt x="754" y="330"/>
                  </a:lnTo>
                  <a:lnTo>
                    <a:pt x="754" y="330"/>
                  </a:lnTo>
                  <a:lnTo>
                    <a:pt x="754" y="334"/>
                  </a:lnTo>
                  <a:lnTo>
                    <a:pt x="754" y="334"/>
                  </a:lnTo>
                  <a:lnTo>
                    <a:pt x="734" y="338"/>
                  </a:lnTo>
                  <a:lnTo>
                    <a:pt x="718" y="342"/>
                  </a:lnTo>
                  <a:lnTo>
                    <a:pt x="704" y="348"/>
                  </a:lnTo>
                  <a:lnTo>
                    <a:pt x="692" y="354"/>
                  </a:lnTo>
                  <a:lnTo>
                    <a:pt x="670" y="372"/>
                  </a:lnTo>
                  <a:lnTo>
                    <a:pt x="640" y="392"/>
                  </a:lnTo>
                  <a:lnTo>
                    <a:pt x="640" y="392"/>
                  </a:lnTo>
                  <a:lnTo>
                    <a:pt x="634" y="396"/>
                  </a:lnTo>
                  <a:lnTo>
                    <a:pt x="626" y="400"/>
                  </a:lnTo>
                  <a:lnTo>
                    <a:pt x="616" y="414"/>
                  </a:lnTo>
                  <a:lnTo>
                    <a:pt x="616" y="414"/>
                  </a:lnTo>
                  <a:lnTo>
                    <a:pt x="598" y="420"/>
                  </a:lnTo>
                  <a:lnTo>
                    <a:pt x="582" y="424"/>
                  </a:lnTo>
                  <a:lnTo>
                    <a:pt x="576" y="426"/>
                  </a:lnTo>
                  <a:lnTo>
                    <a:pt x="570" y="430"/>
                  </a:lnTo>
                  <a:lnTo>
                    <a:pt x="562" y="434"/>
                  </a:lnTo>
                  <a:lnTo>
                    <a:pt x="556" y="442"/>
                  </a:lnTo>
                  <a:lnTo>
                    <a:pt x="556" y="442"/>
                  </a:lnTo>
                  <a:lnTo>
                    <a:pt x="544" y="448"/>
                  </a:lnTo>
                  <a:lnTo>
                    <a:pt x="544" y="448"/>
                  </a:lnTo>
                  <a:lnTo>
                    <a:pt x="512" y="422"/>
                  </a:lnTo>
                  <a:lnTo>
                    <a:pt x="512" y="422"/>
                  </a:lnTo>
                  <a:lnTo>
                    <a:pt x="500" y="418"/>
                  </a:lnTo>
                  <a:lnTo>
                    <a:pt x="490" y="414"/>
                  </a:lnTo>
                  <a:lnTo>
                    <a:pt x="482" y="408"/>
                  </a:lnTo>
                  <a:lnTo>
                    <a:pt x="474" y="402"/>
                  </a:lnTo>
                  <a:lnTo>
                    <a:pt x="462" y="390"/>
                  </a:lnTo>
                  <a:lnTo>
                    <a:pt x="450" y="380"/>
                  </a:lnTo>
                  <a:lnTo>
                    <a:pt x="450" y="380"/>
                  </a:lnTo>
                  <a:lnTo>
                    <a:pt x="434" y="382"/>
                  </a:lnTo>
                  <a:lnTo>
                    <a:pt x="426" y="384"/>
                  </a:lnTo>
                  <a:lnTo>
                    <a:pt x="420" y="392"/>
                  </a:lnTo>
                  <a:lnTo>
                    <a:pt x="410" y="404"/>
                  </a:lnTo>
                  <a:lnTo>
                    <a:pt x="410" y="404"/>
                  </a:lnTo>
                  <a:lnTo>
                    <a:pt x="392" y="402"/>
                  </a:lnTo>
                  <a:lnTo>
                    <a:pt x="374" y="398"/>
                  </a:lnTo>
                  <a:lnTo>
                    <a:pt x="358" y="392"/>
                  </a:lnTo>
                  <a:lnTo>
                    <a:pt x="342" y="384"/>
                  </a:lnTo>
                  <a:lnTo>
                    <a:pt x="312" y="366"/>
                  </a:lnTo>
                  <a:lnTo>
                    <a:pt x="286" y="352"/>
                  </a:lnTo>
                  <a:lnTo>
                    <a:pt x="286" y="352"/>
                  </a:lnTo>
                  <a:lnTo>
                    <a:pt x="268" y="348"/>
                  </a:lnTo>
                  <a:lnTo>
                    <a:pt x="252" y="346"/>
                  </a:lnTo>
                  <a:lnTo>
                    <a:pt x="228" y="338"/>
                  </a:lnTo>
                  <a:lnTo>
                    <a:pt x="228" y="338"/>
                  </a:lnTo>
                  <a:lnTo>
                    <a:pt x="200" y="338"/>
                  </a:lnTo>
                  <a:lnTo>
                    <a:pt x="192" y="342"/>
                  </a:lnTo>
                  <a:lnTo>
                    <a:pt x="186" y="344"/>
                  </a:lnTo>
                  <a:lnTo>
                    <a:pt x="184" y="350"/>
                  </a:lnTo>
                  <a:lnTo>
                    <a:pt x="186" y="358"/>
                  </a:lnTo>
                  <a:lnTo>
                    <a:pt x="192" y="368"/>
                  </a:lnTo>
                  <a:lnTo>
                    <a:pt x="202" y="380"/>
                  </a:lnTo>
                  <a:lnTo>
                    <a:pt x="202" y="380"/>
                  </a:lnTo>
                  <a:lnTo>
                    <a:pt x="196" y="392"/>
                  </a:lnTo>
                  <a:lnTo>
                    <a:pt x="196" y="392"/>
                  </a:lnTo>
                  <a:lnTo>
                    <a:pt x="182" y="390"/>
                  </a:lnTo>
                  <a:lnTo>
                    <a:pt x="182" y="390"/>
                  </a:lnTo>
                  <a:lnTo>
                    <a:pt x="164" y="390"/>
                  </a:lnTo>
                  <a:lnTo>
                    <a:pt x="150" y="394"/>
                  </a:lnTo>
                  <a:lnTo>
                    <a:pt x="138" y="398"/>
                  </a:lnTo>
                  <a:lnTo>
                    <a:pt x="128" y="406"/>
                  </a:lnTo>
                  <a:lnTo>
                    <a:pt x="118" y="414"/>
                  </a:lnTo>
                  <a:lnTo>
                    <a:pt x="112" y="426"/>
                  </a:lnTo>
                  <a:lnTo>
                    <a:pt x="96" y="454"/>
                  </a:lnTo>
                  <a:lnTo>
                    <a:pt x="96" y="454"/>
                  </a:lnTo>
                  <a:lnTo>
                    <a:pt x="88" y="460"/>
                  </a:lnTo>
                  <a:lnTo>
                    <a:pt x="80" y="466"/>
                  </a:lnTo>
                  <a:lnTo>
                    <a:pt x="80" y="46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24"/>
            <p:cNvSpPr/>
            <p:nvPr/>
          </p:nvSpPr>
          <p:spPr bwMode="auto">
            <a:xfrm>
              <a:off x="7631997" y="3586543"/>
              <a:ext cx="737743" cy="889910"/>
            </a:xfrm>
            <a:custGeom>
              <a:avLst/>
              <a:gdLst>
                <a:gd name="T0" fmla="*/ 212 w 466"/>
                <a:gd name="T1" fmla="*/ 570 h 574"/>
                <a:gd name="T2" fmla="*/ 202 w 466"/>
                <a:gd name="T3" fmla="*/ 516 h 574"/>
                <a:gd name="T4" fmla="*/ 166 w 466"/>
                <a:gd name="T5" fmla="*/ 522 h 574"/>
                <a:gd name="T6" fmla="*/ 148 w 466"/>
                <a:gd name="T7" fmla="*/ 546 h 574"/>
                <a:gd name="T8" fmla="*/ 140 w 466"/>
                <a:gd name="T9" fmla="*/ 538 h 574"/>
                <a:gd name="T10" fmla="*/ 122 w 466"/>
                <a:gd name="T11" fmla="*/ 520 h 574"/>
                <a:gd name="T12" fmla="*/ 114 w 466"/>
                <a:gd name="T13" fmla="*/ 490 h 574"/>
                <a:gd name="T14" fmla="*/ 102 w 466"/>
                <a:gd name="T15" fmla="*/ 470 h 574"/>
                <a:gd name="T16" fmla="*/ 100 w 466"/>
                <a:gd name="T17" fmla="*/ 446 h 574"/>
                <a:gd name="T18" fmla="*/ 106 w 466"/>
                <a:gd name="T19" fmla="*/ 416 h 574"/>
                <a:gd name="T20" fmla="*/ 68 w 466"/>
                <a:gd name="T21" fmla="*/ 398 h 574"/>
                <a:gd name="T22" fmla="*/ 58 w 466"/>
                <a:gd name="T23" fmla="*/ 380 h 574"/>
                <a:gd name="T24" fmla="*/ 56 w 466"/>
                <a:gd name="T25" fmla="*/ 366 h 574"/>
                <a:gd name="T26" fmla="*/ 86 w 466"/>
                <a:gd name="T27" fmla="*/ 346 h 574"/>
                <a:gd name="T28" fmla="*/ 96 w 466"/>
                <a:gd name="T29" fmla="*/ 284 h 574"/>
                <a:gd name="T30" fmla="*/ 78 w 466"/>
                <a:gd name="T31" fmla="*/ 252 h 574"/>
                <a:gd name="T32" fmla="*/ 48 w 466"/>
                <a:gd name="T33" fmla="*/ 262 h 574"/>
                <a:gd name="T34" fmla="*/ 30 w 466"/>
                <a:gd name="T35" fmla="*/ 252 h 574"/>
                <a:gd name="T36" fmla="*/ 0 w 466"/>
                <a:gd name="T37" fmla="*/ 202 h 574"/>
                <a:gd name="T38" fmla="*/ 10 w 466"/>
                <a:gd name="T39" fmla="*/ 180 h 574"/>
                <a:gd name="T40" fmla="*/ 42 w 466"/>
                <a:gd name="T41" fmla="*/ 148 h 574"/>
                <a:gd name="T42" fmla="*/ 44 w 466"/>
                <a:gd name="T43" fmla="*/ 72 h 574"/>
                <a:gd name="T44" fmla="*/ 58 w 466"/>
                <a:gd name="T45" fmla="*/ 74 h 574"/>
                <a:gd name="T46" fmla="*/ 76 w 466"/>
                <a:gd name="T47" fmla="*/ 110 h 574"/>
                <a:gd name="T48" fmla="*/ 110 w 466"/>
                <a:gd name="T49" fmla="*/ 120 h 574"/>
                <a:gd name="T50" fmla="*/ 126 w 466"/>
                <a:gd name="T51" fmla="*/ 80 h 574"/>
                <a:gd name="T52" fmla="*/ 134 w 466"/>
                <a:gd name="T53" fmla="*/ 54 h 574"/>
                <a:gd name="T54" fmla="*/ 102 w 466"/>
                <a:gd name="T55" fmla="*/ 6 h 574"/>
                <a:gd name="T56" fmla="*/ 118 w 466"/>
                <a:gd name="T57" fmla="*/ 0 h 574"/>
                <a:gd name="T58" fmla="*/ 150 w 466"/>
                <a:gd name="T59" fmla="*/ 40 h 574"/>
                <a:gd name="T60" fmla="*/ 176 w 466"/>
                <a:gd name="T61" fmla="*/ 80 h 574"/>
                <a:gd name="T62" fmla="*/ 264 w 466"/>
                <a:gd name="T63" fmla="*/ 106 h 574"/>
                <a:gd name="T64" fmla="*/ 294 w 466"/>
                <a:gd name="T65" fmla="*/ 174 h 574"/>
                <a:gd name="T66" fmla="*/ 318 w 466"/>
                <a:gd name="T67" fmla="*/ 202 h 574"/>
                <a:gd name="T68" fmla="*/ 358 w 466"/>
                <a:gd name="T69" fmla="*/ 194 h 574"/>
                <a:gd name="T70" fmla="*/ 362 w 466"/>
                <a:gd name="T71" fmla="*/ 180 h 574"/>
                <a:gd name="T72" fmla="*/ 388 w 466"/>
                <a:gd name="T73" fmla="*/ 194 h 574"/>
                <a:gd name="T74" fmla="*/ 382 w 466"/>
                <a:gd name="T75" fmla="*/ 224 h 574"/>
                <a:gd name="T76" fmla="*/ 338 w 466"/>
                <a:gd name="T77" fmla="*/ 250 h 574"/>
                <a:gd name="T78" fmla="*/ 330 w 466"/>
                <a:gd name="T79" fmla="*/ 280 h 574"/>
                <a:gd name="T80" fmla="*/ 326 w 466"/>
                <a:gd name="T81" fmla="*/ 302 h 574"/>
                <a:gd name="T82" fmla="*/ 380 w 466"/>
                <a:gd name="T83" fmla="*/ 346 h 574"/>
                <a:gd name="T84" fmla="*/ 392 w 466"/>
                <a:gd name="T85" fmla="*/ 360 h 574"/>
                <a:gd name="T86" fmla="*/ 456 w 466"/>
                <a:gd name="T87" fmla="*/ 378 h 574"/>
                <a:gd name="T88" fmla="*/ 466 w 466"/>
                <a:gd name="T89" fmla="*/ 402 h 574"/>
                <a:gd name="T90" fmla="*/ 426 w 466"/>
                <a:gd name="T91" fmla="*/ 420 h 574"/>
                <a:gd name="T92" fmla="*/ 416 w 466"/>
                <a:gd name="T93" fmla="*/ 440 h 574"/>
                <a:gd name="T94" fmla="*/ 420 w 466"/>
                <a:gd name="T95" fmla="*/ 460 h 574"/>
                <a:gd name="T96" fmla="*/ 400 w 466"/>
                <a:gd name="T97" fmla="*/ 522 h 574"/>
                <a:gd name="T98" fmla="*/ 378 w 466"/>
                <a:gd name="T99" fmla="*/ 546 h 574"/>
                <a:gd name="T100" fmla="*/ 330 w 466"/>
                <a:gd name="T101" fmla="*/ 560 h 574"/>
                <a:gd name="T102" fmla="*/ 278 w 466"/>
                <a:gd name="T103" fmla="*/ 566 h 574"/>
                <a:gd name="T104" fmla="*/ 256 w 466"/>
                <a:gd name="T105" fmla="*/ 536 h 574"/>
                <a:gd name="T106" fmla="*/ 238 w 466"/>
                <a:gd name="T107" fmla="*/ 532 h 574"/>
                <a:gd name="T108" fmla="*/ 226 w 466"/>
                <a:gd name="T109" fmla="*/ 574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66" h="574">
                  <a:moveTo>
                    <a:pt x="216" y="574"/>
                  </a:moveTo>
                  <a:lnTo>
                    <a:pt x="216" y="574"/>
                  </a:lnTo>
                  <a:lnTo>
                    <a:pt x="212" y="570"/>
                  </a:lnTo>
                  <a:lnTo>
                    <a:pt x="212" y="570"/>
                  </a:lnTo>
                  <a:lnTo>
                    <a:pt x="212" y="524"/>
                  </a:lnTo>
                  <a:lnTo>
                    <a:pt x="212" y="524"/>
                  </a:lnTo>
                  <a:lnTo>
                    <a:pt x="202" y="516"/>
                  </a:lnTo>
                  <a:lnTo>
                    <a:pt x="202" y="516"/>
                  </a:lnTo>
                  <a:lnTo>
                    <a:pt x="182" y="516"/>
                  </a:lnTo>
                  <a:lnTo>
                    <a:pt x="176" y="518"/>
                  </a:lnTo>
                  <a:lnTo>
                    <a:pt x="170" y="520"/>
                  </a:lnTo>
                  <a:lnTo>
                    <a:pt x="166" y="522"/>
                  </a:lnTo>
                  <a:lnTo>
                    <a:pt x="162" y="528"/>
                  </a:lnTo>
                  <a:lnTo>
                    <a:pt x="154" y="542"/>
                  </a:lnTo>
                  <a:lnTo>
                    <a:pt x="154" y="542"/>
                  </a:lnTo>
                  <a:lnTo>
                    <a:pt x="148" y="546"/>
                  </a:lnTo>
                  <a:lnTo>
                    <a:pt x="144" y="548"/>
                  </a:lnTo>
                  <a:lnTo>
                    <a:pt x="144" y="548"/>
                  </a:lnTo>
                  <a:lnTo>
                    <a:pt x="142" y="542"/>
                  </a:lnTo>
                  <a:lnTo>
                    <a:pt x="140" y="538"/>
                  </a:lnTo>
                  <a:lnTo>
                    <a:pt x="130" y="532"/>
                  </a:lnTo>
                  <a:lnTo>
                    <a:pt x="130" y="532"/>
                  </a:lnTo>
                  <a:lnTo>
                    <a:pt x="122" y="520"/>
                  </a:lnTo>
                  <a:lnTo>
                    <a:pt x="122" y="520"/>
                  </a:lnTo>
                  <a:lnTo>
                    <a:pt x="122" y="510"/>
                  </a:lnTo>
                  <a:lnTo>
                    <a:pt x="120" y="502"/>
                  </a:lnTo>
                  <a:lnTo>
                    <a:pt x="118" y="494"/>
                  </a:lnTo>
                  <a:lnTo>
                    <a:pt x="114" y="490"/>
                  </a:lnTo>
                  <a:lnTo>
                    <a:pt x="108" y="480"/>
                  </a:lnTo>
                  <a:lnTo>
                    <a:pt x="104" y="476"/>
                  </a:lnTo>
                  <a:lnTo>
                    <a:pt x="102" y="470"/>
                  </a:lnTo>
                  <a:lnTo>
                    <a:pt x="102" y="470"/>
                  </a:lnTo>
                  <a:lnTo>
                    <a:pt x="94" y="462"/>
                  </a:lnTo>
                  <a:lnTo>
                    <a:pt x="94" y="462"/>
                  </a:lnTo>
                  <a:lnTo>
                    <a:pt x="94" y="452"/>
                  </a:lnTo>
                  <a:lnTo>
                    <a:pt x="100" y="446"/>
                  </a:lnTo>
                  <a:lnTo>
                    <a:pt x="112" y="436"/>
                  </a:lnTo>
                  <a:lnTo>
                    <a:pt x="112" y="436"/>
                  </a:lnTo>
                  <a:lnTo>
                    <a:pt x="110" y="424"/>
                  </a:lnTo>
                  <a:lnTo>
                    <a:pt x="106" y="416"/>
                  </a:lnTo>
                  <a:lnTo>
                    <a:pt x="100" y="410"/>
                  </a:lnTo>
                  <a:lnTo>
                    <a:pt x="92" y="406"/>
                  </a:lnTo>
                  <a:lnTo>
                    <a:pt x="74" y="400"/>
                  </a:lnTo>
                  <a:lnTo>
                    <a:pt x="68" y="398"/>
                  </a:lnTo>
                  <a:lnTo>
                    <a:pt x="60" y="394"/>
                  </a:lnTo>
                  <a:lnTo>
                    <a:pt x="60" y="394"/>
                  </a:lnTo>
                  <a:lnTo>
                    <a:pt x="58" y="380"/>
                  </a:lnTo>
                  <a:lnTo>
                    <a:pt x="58" y="380"/>
                  </a:lnTo>
                  <a:lnTo>
                    <a:pt x="54" y="376"/>
                  </a:lnTo>
                  <a:lnTo>
                    <a:pt x="54" y="376"/>
                  </a:lnTo>
                  <a:lnTo>
                    <a:pt x="54" y="370"/>
                  </a:lnTo>
                  <a:lnTo>
                    <a:pt x="56" y="366"/>
                  </a:lnTo>
                  <a:lnTo>
                    <a:pt x="64" y="356"/>
                  </a:lnTo>
                  <a:lnTo>
                    <a:pt x="74" y="350"/>
                  </a:lnTo>
                  <a:lnTo>
                    <a:pt x="86" y="346"/>
                  </a:lnTo>
                  <a:lnTo>
                    <a:pt x="86" y="346"/>
                  </a:lnTo>
                  <a:lnTo>
                    <a:pt x="102" y="326"/>
                  </a:lnTo>
                  <a:lnTo>
                    <a:pt x="102" y="326"/>
                  </a:lnTo>
                  <a:lnTo>
                    <a:pt x="100" y="304"/>
                  </a:lnTo>
                  <a:lnTo>
                    <a:pt x="96" y="284"/>
                  </a:lnTo>
                  <a:lnTo>
                    <a:pt x="88" y="266"/>
                  </a:lnTo>
                  <a:lnTo>
                    <a:pt x="84" y="260"/>
                  </a:lnTo>
                  <a:lnTo>
                    <a:pt x="78" y="252"/>
                  </a:lnTo>
                  <a:lnTo>
                    <a:pt x="78" y="252"/>
                  </a:lnTo>
                  <a:lnTo>
                    <a:pt x="56" y="252"/>
                  </a:lnTo>
                  <a:lnTo>
                    <a:pt x="56" y="252"/>
                  </a:lnTo>
                  <a:lnTo>
                    <a:pt x="48" y="262"/>
                  </a:lnTo>
                  <a:lnTo>
                    <a:pt x="48" y="262"/>
                  </a:lnTo>
                  <a:lnTo>
                    <a:pt x="40" y="264"/>
                  </a:lnTo>
                  <a:lnTo>
                    <a:pt x="40" y="264"/>
                  </a:lnTo>
                  <a:lnTo>
                    <a:pt x="34" y="258"/>
                  </a:lnTo>
                  <a:lnTo>
                    <a:pt x="30" y="252"/>
                  </a:lnTo>
                  <a:lnTo>
                    <a:pt x="24" y="238"/>
                  </a:lnTo>
                  <a:lnTo>
                    <a:pt x="20" y="216"/>
                  </a:lnTo>
                  <a:lnTo>
                    <a:pt x="20" y="216"/>
                  </a:lnTo>
                  <a:lnTo>
                    <a:pt x="0" y="202"/>
                  </a:lnTo>
                  <a:lnTo>
                    <a:pt x="0" y="202"/>
                  </a:lnTo>
                  <a:lnTo>
                    <a:pt x="2" y="194"/>
                  </a:lnTo>
                  <a:lnTo>
                    <a:pt x="6" y="186"/>
                  </a:lnTo>
                  <a:lnTo>
                    <a:pt x="10" y="180"/>
                  </a:lnTo>
                  <a:lnTo>
                    <a:pt x="16" y="172"/>
                  </a:lnTo>
                  <a:lnTo>
                    <a:pt x="30" y="160"/>
                  </a:lnTo>
                  <a:lnTo>
                    <a:pt x="42" y="148"/>
                  </a:lnTo>
                  <a:lnTo>
                    <a:pt x="42" y="148"/>
                  </a:lnTo>
                  <a:lnTo>
                    <a:pt x="46" y="128"/>
                  </a:lnTo>
                  <a:lnTo>
                    <a:pt x="46" y="108"/>
                  </a:lnTo>
                  <a:lnTo>
                    <a:pt x="44" y="72"/>
                  </a:lnTo>
                  <a:lnTo>
                    <a:pt x="44" y="72"/>
                  </a:lnTo>
                  <a:lnTo>
                    <a:pt x="48" y="70"/>
                  </a:lnTo>
                  <a:lnTo>
                    <a:pt x="48" y="70"/>
                  </a:lnTo>
                  <a:lnTo>
                    <a:pt x="58" y="74"/>
                  </a:lnTo>
                  <a:lnTo>
                    <a:pt x="58" y="74"/>
                  </a:lnTo>
                  <a:lnTo>
                    <a:pt x="60" y="82"/>
                  </a:lnTo>
                  <a:lnTo>
                    <a:pt x="66" y="96"/>
                  </a:lnTo>
                  <a:lnTo>
                    <a:pt x="72" y="104"/>
                  </a:lnTo>
                  <a:lnTo>
                    <a:pt x="76" y="110"/>
                  </a:lnTo>
                  <a:lnTo>
                    <a:pt x="82" y="116"/>
                  </a:lnTo>
                  <a:lnTo>
                    <a:pt x="90" y="120"/>
                  </a:lnTo>
                  <a:lnTo>
                    <a:pt x="90" y="120"/>
                  </a:lnTo>
                  <a:lnTo>
                    <a:pt x="110" y="120"/>
                  </a:lnTo>
                  <a:lnTo>
                    <a:pt x="110" y="120"/>
                  </a:lnTo>
                  <a:lnTo>
                    <a:pt x="118" y="104"/>
                  </a:lnTo>
                  <a:lnTo>
                    <a:pt x="122" y="92"/>
                  </a:lnTo>
                  <a:lnTo>
                    <a:pt x="126" y="80"/>
                  </a:lnTo>
                  <a:lnTo>
                    <a:pt x="132" y="66"/>
                  </a:lnTo>
                  <a:lnTo>
                    <a:pt x="132" y="66"/>
                  </a:lnTo>
                  <a:lnTo>
                    <a:pt x="134" y="54"/>
                  </a:lnTo>
                  <a:lnTo>
                    <a:pt x="134" y="54"/>
                  </a:lnTo>
                  <a:lnTo>
                    <a:pt x="96" y="18"/>
                  </a:lnTo>
                  <a:lnTo>
                    <a:pt x="96" y="18"/>
                  </a:lnTo>
                  <a:lnTo>
                    <a:pt x="98" y="10"/>
                  </a:lnTo>
                  <a:lnTo>
                    <a:pt x="102" y="6"/>
                  </a:lnTo>
                  <a:lnTo>
                    <a:pt x="106" y="4"/>
                  </a:lnTo>
                  <a:lnTo>
                    <a:pt x="112" y="0"/>
                  </a:lnTo>
                  <a:lnTo>
                    <a:pt x="112" y="0"/>
                  </a:lnTo>
                  <a:lnTo>
                    <a:pt x="118" y="0"/>
                  </a:lnTo>
                  <a:lnTo>
                    <a:pt x="118" y="0"/>
                  </a:lnTo>
                  <a:lnTo>
                    <a:pt x="128" y="12"/>
                  </a:lnTo>
                  <a:lnTo>
                    <a:pt x="140" y="24"/>
                  </a:lnTo>
                  <a:lnTo>
                    <a:pt x="150" y="40"/>
                  </a:lnTo>
                  <a:lnTo>
                    <a:pt x="160" y="60"/>
                  </a:lnTo>
                  <a:lnTo>
                    <a:pt x="160" y="60"/>
                  </a:lnTo>
                  <a:lnTo>
                    <a:pt x="176" y="80"/>
                  </a:lnTo>
                  <a:lnTo>
                    <a:pt x="176" y="80"/>
                  </a:lnTo>
                  <a:lnTo>
                    <a:pt x="248" y="94"/>
                  </a:lnTo>
                  <a:lnTo>
                    <a:pt x="248" y="94"/>
                  </a:lnTo>
                  <a:lnTo>
                    <a:pt x="264" y="106"/>
                  </a:lnTo>
                  <a:lnTo>
                    <a:pt x="264" y="106"/>
                  </a:lnTo>
                  <a:lnTo>
                    <a:pt x="272" y="126"/>
                  </a:lnTo>
                  <a:lnTo>
                    <a:pt x="280" y="150"/>
                  </a:lnTo>
                  <a:lnTo>
                    <a:pt x="286" y="162"/>
                  </a:lnTo>
                  <a:lnTo>
                    <a:pt x="294" y="174"/>
                  </a:lnTo>
                  <a:lnTo>
                    <a:pt x="302" y="184"/>
                  </a:lnTo>
                  <a:lnTo>
                    <a:pt x="314" y="194"/>
                  </a:lnTo>
                  <a:lnTo>
                    <a:pt x="314" y="194"/>
                  </a:lnTo>
                  <a:lnTo>
                    <a:pt x="318" y="202"/>
                  </a:lnTo>
                  <a:lnTo>
                    <a:pt x="318" y="202"/>
                  </a:lnTo>
                  <a:lnTo>
                    <a:pt x="336" y="200"/>
                  </a:lnTo>
                  <a:lnTo>
                    <a:pt x="348" y="198"/>
                  </a:lnTo>
                  <a:lnTo>
                    <a:pt x="358" y="194"/>
                  </a:lnTo>
                  <a:lnTo>
                    <a:pt x="358" y="194"/>
                  </a:lnTo>
                  <a:lnTo>
                    <a:pt x="360" y="182"/>
                  </a:lnTo>
                  <a:lnTo>
                    <a:pt x="360" y="180"/>
                  </a:lnTo>
                  <a:lnTo>
                    <a:pt x="362" y="180"/>
                  </a:lnTo>
                  <a:lnTo>
                    <a:pt x="366" y="180"/>
                  </a:lnTo>
                  <a:lnTo>
                    <a:pt x="380" y="180"/>
                  </a:lnTo>
                  <a:lnTo>
                    <a:pt x="380" y="180"/>
                  </a:lnTo>
                  <a:lnTo>
                    <a:pt x="388" y="194"/>
                  </a:lnTo>
                  <a:lnTo>
                    <a:pt x="392" y="206"/>
                  </a:lnTo>
                  <a:lnTo>
                    <a:pt x="394" y="220"/>
                  </a:lnTo>
                  <a:lnTo>
                    <a:pt x="394" y="220"/>
                  </a:lnTo>
                  <a:lnTo>
                    <a:pt x="382" y="224"/>
                  </a:lnTo>
                  <a:lnTo>
                    <a:pt x="370" y="226"/>
                  </a:lnTo>
                  <a:lnTo>
                    <a:pt x="348" y="226"/>
                  </a:lnTo>
                  <a:lnTo>
                    <a:pt x="348" y="226"/>
                  </a:lnTo>
                  <a:lnTo>
                    <a:pt x="338" y="250"/>
                  </a:lnTo>
                  <a:lnTo>
                    <a:pt x="338" y="250"/>
                  </a:lnTo>
                  <a:lnTo>
                    <a:pt x="334" y="274"/>
                  </a:lnTo>
                  <a:lnTo>
                    <a:pt x="334" y="274"/>
                  </a:lnTo>
                  <a:lnTo>
                    <a:pt x="330" y="280"/>
                  </a:lnTo>
                  <a:lnTo>
                    <a:pt x="326" y="284"/>
                  </a:lnTo>
                  <a:lnTo>
                    <a:pt x="326" y="292"/>
                  </a:lnTo>
                  <a:lnTo>
                    <a:pt x="326" y="302"/>
                  </a:lnTo>
                  <a:lnTo>
                    <a:pt x="326" y="302"/>
                  </a:lnTo>
                  <a:lnTo>
                    <a:pt x="368" y="342"/>
                  </a:lnTo>
                  <a:lnTo>
                    <a:pt x="368" y="342"/>
                  </a:lnTo>
                  <a:lnTo>
                    <a:pt x="372" y="344"/>
                  </a:lnTo>
                  <a:lnTo>
                    <a:pt x="380" y="346"/>
                  </a:lnTo>
                  <a:lnTo>
                    <a:pt x="388" y="350"/>
                  </a:lnTo>
                  <a:lnTo>
                    <a:pt x="390" y="354"/>
                  </a:lnTo>
                  <a:lnTo>
                    <a:pt x="392" y="360"/>
                  </a:lnTo>
                  <a:lnTo>
                    <a:pt x="392" y="360"/>
                  </a:lnTo>
                  <a:lnTo>
                    <a:pt x="408" y="374"/>
                  </a:lnTo>
                  <a:lnTo>
                    <a:pt x="408" y="374"/>
                  </a:lnTo>
                  <a:lnTo>
                    <a:pt x="456" y="378"/>
                  </a:lnTo>
                  <a:lnTo>
                    <a:pt x="456" y="378"/>
                  </a:lnTo>
                  <a:lnTo>
                    <a:pt x="466" y="386"/>
                  </a:lnTo>
                  <a:lnTo>
                    <a:pt x="466" y="386"/>
                  </a:lnTo>
                  <a:lnTo>
                    <a:pt x="466" y="402"/>
                  </a:lnTo>
                  <a:lnTo>
                    <a:pt x="466" y="402"/>
                  </a:lnTo>
                  <a:lnTo>
                    <a:pt x="458" y="408"/>
                  </a:lnTo>
                  <a:lnTo>
                    <a:pt x="450" y="412"/>
                  </a:lnTo>
                  <a:lnTo>
                    <a:pt x="434" y="416"/>
                  </a:lnTo>
                  <a:lnTo>
                    <a:pt x="426" y="420"/>
                  </a:lnTo>
                  <a:lnTo>
                    <a:pt x="422" y="424"/>
                  </a:lnTo>
                  <a:lnTo>
                    <a:pt x="418" y="430"/>
                  </a:lnTo>
                  <a:lnTo>
                    <a:pt x="416" y="440"/>
                  </a:lnTo>
                  <a:lnTo>
                    <a:pt x="416" y="440"/>
                  </a:lnTo>
                  <a:lnTo>
                    <a:pt x="420" y="450"/>
                  </a:lnTo>
                  <a:lnTo>
                    <a:pt x="420" y="456"/>
                  </a:lnTo>
                  <a:lnTo>
                    <a:pt x="420" y="460"/>
                  </a:lnTo>
                  <a:lnTo>
                    <a:pt x="420" y="460"/>
                  </a:lnTo>
                  <a:lnTo>
                    <a:pt x="408" y="466"/>
                  </a:lnTo>
                  <a:lnTo>
                    <a:pt x="400" y="472"/>
                  </a:lnTo>
                  <a:lnTo>
                    <a:pt x="400" y="472"/>
                  </a:lnTo>
                  <a:lnTo>
                    <a:pt x="400" y="522"/>
                  </a:lnTo>
                  <a:lnTo>
                    <a:pt x="400" y="522"/>
                  </a:lnTo>
                  <a:lnTo>
                    <a:pt x="392" y="532"/>
                  </a:lnTo>
                  <a:lnTo>
                    <a:pt x="384" y="540"/>
                  </a:lnTo>
                  <a:lnTo>
                    <a:pt x="378" y="546"/>
                  </a:lnTo>
                  <a:lnTo>
                    <a:pt x="368" y="550"/>
                  </a:lnTo>
                  <a:lnTo>
                    <a:pt x="352" y="556"/>
                  </a:lnTo>
                  <a:lnTo>
                    <a:pt x="330" y="560"/>
                  </a:lnTo>
                  <a:lnTo>
                    <a:pt x="330" y="560"/>
                  </a:lnTo>
                  <a:lnTo>
                    <a:pt x="316" y="566"/>
                  </a:lnTo>
                  <a:lnTo>
                    <a:pt x="302" y="570"/>
                  </a:lnTo>
                  <a:lnTo>
                    <a:pt x="290" y="570"/>
                  </a:lnTo>
                  <a:lnTo>
                    <a:pt x="278" y="566"/>
                  </a:lnTo>
                  <a:lnTo>
                    <a:pt x="278" y="566"/>
                  </a:lnTo>
                  <a:lnTo>
                    <a:pt x="268" y="556"/>
                  </a:lnTo>
                  <a:lnTo>
                    <a:pt x="260" y="546"/>
                  </a:lnTo>
                  <a:lnTo>
                    <a:pt x="256" y="536"/>
                  </a:lnTo>
                  <a:lnTo>
                    <a:pt x="250" y="530"/>
                  </a:lnTo>
                  <a:lnTo>
                    <a:pt x="250" y="530"/>
                  </a:lnTo>
                  <a:lnTo>
                    <a:pt x="242" y="530"/>
                  </a:lnTo>
                  <a:lnTo>
                    <a:pt x="238" y="532"/>
                  </a:lnTo>
                  <a:lnTo>
                    <a:pt x="234" y="542"/>
                  </a:lnTo>
                  <a:lnTo>
                    <a:pt x="234" y="542"/>
                  </a:lnTo>
                  <a:lnTo>
                    <a:pt x="226" y="574"/>
                  </a:lnTo>
                  <a:lnTo>
                    <a:pt x="226" y="574"/>
                  </a:lnTo>
                  <a:lnTo>
                    <a:pt x="216" y="574"/>
                  </a:lnTo>
                  <a:lnTo>
                    <a:pt x="216" y="57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25"/>
            <p:cNvSpPr/>
            <p:nvPr/>
          </p:nvSpPr>
          <p:spPr bwMode="auto">
            <a:xfrm>
              <a:off x="7828307" y="3465614"/>
              <a:ext cx="861227" cy="834097"/>
            </a:xfrm>
            <a:custGeom>
              <a:avLst/>
              <a:gdLst>
                <a:gd name="T0" fmla="*/ 322 w 544"/>
                <a:gd name="T1" fmla="*/ 532 h 538"/>
                <a:gd name="T2" fmla="*/ 308 w 544"/>
                <a:gd name="T3" fmla="*/ 518 h 538"/>
                <a:gd name="T4" fmla="*/ 308 w 544"/>
                <a:gd name="T5" fmla="*/ 508 h 538"/>
                <a:gd name="T6" fmla="*/ 354 w 544"/>
                <a:gd name="T7" fmla="*/ 484 h 538"/>
                <a:gd name="T8" fmla="*/ 342 w 544"/>
                <a:gd name="T9" fmla="*/ 450 h 538"/>
                <a:gd name="T10" fmla="*/ 298 w 544"/>
                <a:gd name="T11" fmla="*/ 444 h 538"/>
                <a:gd name="T12" fmla="*/ 272 w 544"/>
                <a:gd name="T13" fmla="*/ 420 h 538"/>
                <a:gd name="T14" fmla="*/ 240 w 544"/>
                <a:gd name="T15" fmla="*/ 400 h 538"/>
                <a:gd name="T16" fmla="*/ 216 w 544"/>
                <a:gd name="T17" fmla="*/ 380 h 538"/>
                <a:gd name="T18" fmla="*/ 216 w 544"/>
                <a:gd name="T19" fmla="*/ 364 h 538"/>
                <a:gd name="T20" fmla="*/ 224 w 544"/>
                <a:gd name="T21" fmla="*/ 334 h 538"/>
                <a:gd name="T22" fmla="*/ 254 w 544"/>
                <a:gd name="T23" fmla="*/ 314 h 538"/>
                <a:gd name="T24" fmla="*/ 280 w 544"/>
                <a:gd name="T25" fmla="*/ 304 h 538"/>
                <a:gd name="T26" fmla="*/ 264 w 544"/>
                <a:gd name="T27" fmla="*/ 250 h 538"/>
                <a:gd name="T28" fmla="*/ 228 w 544"/>
                <a:gd name="T29" fmla="*/ 252 h 538"/>
                <a:gd name="T30" fmla="*/ 202 w 544"/>
                <a:gd name="T31" fmla="*/ 272 h 538"/>
                <a:gd name="T32" fmla="*/ 186 w 544"/>
                <a:gd name="T33" fmla="*/ 256 h 538"/>
                <a:gd name="T34" fmla="*/ 152 w 544"/>
                <a:gd name="T35" fmla="*/ 186 h 538"/>
                <a:gd name="T36" fmla="*/ 116 w 544"/>
                <a:gd name="T37" fmla="*/ 158 h 538"/>
                <a:gd name="T38" fmla="*/ 58 w 544"/>
                <a:gd name="T39" fmla="*/ 146 h 538"/>
                <a:gd name="T40" fmla="*/ 26 w 544"/>
                <a:gd name="T41" fmla="*/ 98 h 538"/>
                <a:gd name="T42" fmla="*/ 0 w 544"/>
                <a:gd name="T43" fmla="*/ 56 h 538"/>
                <a:gd name="T44" fmla="*/ 10 w 544"/>
                <a:gd name="T45" fmla="*/ 36 h 538"/>
                <a:gd name="T46" fmla="*/ 30 w 544"/>
                <a:gd name="T47" fmla="*/ 52 h 538"/>
                <a:gd name="T48" fmla="*/ 36 w 544"/>
                <a:gd name="T49" fmla="*/ 60 h 538"/>
                <a:gd name="T50" fmla="*/ 60 w 544"/>
                <a:gd name="T51" fmla="*/ 90 h 538"/>
                <a:gd name="T52" fmla="*/ 112 w 544"/>
                <a:gd name="T53" fmla="*/ 98 h 538"/>
                <a:gd name="T54" fmla="*/ 140 w 544"/>
                <a:gd name="T55" fmla="*/ 68 h 538"/>
                <a:gd name="T56" fmla="*/ 160 w 544"/>
                <a:gd name="T57" fmla="*/ 76 h 538"/>
                <a:gd name="T58" fmla="*/ 200 w 544"/>
                <a:gd name="T59" fmla="*/ 50 h 538"/>
                <a:gd name="T60" fmla="*/ 212 w 544"/>
                <a:gd name="T61" fmla="*/ 10 h 538"/>
                <a:gd name="T62" fmla="*/ 236 w 544"/>
                <a:gd name="T63" fmla="*/ 0 h 538"/>
                <a:gd name="T64" fmla="*/ 268 w 544"/>
                <a:gd name="T65" fmla="*/ 52 h 538"/>
                <a:gd name="T66" fmla="*/ 338 w 544"/>
                <a:gd name="T67" fmla="*/ 88 h 538"/>
                <a:gd name="T68" fmla="*/ 412 w 544"/>
                <a:gd name="T69" fmla="*/ 218 h 538"/>
                <a:gd name="T70" fmla="*/ 424 w 544"/>
                <a:gd name="T71" fmla="*/ 258 h 538"/>
                <a:gd name="T72" fmla="*/ 500 w 544"/>
                <a:gd name="T73" fmla="*/ 312 h 538"/>
                <a:gd name="T74" fmla="*/ 526 w 544"/>
                <a:gd name="T75" fmla="*/ 336 h 538"/>
                <a:gd name="T76" fmla="*/ 470 w 544"/>
                <a:gd name="T77" fmla="*/ 340 h 538"/>
                <a:gd name="T78" fmla="*/ 504 w 544"/>
                <a:gd name="T79" fmla="*/ 374 h 538"/>
                <a:gd name="T80" fmla="*/ 498 w 544"/>
                <a:gd name="T81" fmla="*/ 392 h 538"/>
                <a:gd name="T82" fmla="*/ 540 w 544"/>
                <a:gd name="T83" fmla="*/ 420 h 538"/>
                <a:gd name="T84" fmla="*/ 540 w 544"/>
                <a:gd name="T85" fmla="*/ 440 h 538"/>
                <a:gd name="T86" fmla="*/ 502 w 544"/>
                <a:gd name="T87" fmla="*/ 468 h 538"/>
                <a:gd name="T88" fmla="*/ 498 w 544"/>
                <a:gd name="T89" fmla="*/ 474 h 538"/>
                <a:gd name="T90" fmla="*/ 452 w 544"/>
                <a:gd name="T91" fmla="*/ 514 h 538"/>
                <a:gd name="T92" fmla="*/ 416 w 544"/>
                <a:gd name="T93" fmla="*/ 530 h 538"/>
                <a:gd name="T94" fmla="*/ 342 w 544"/>
                <a:gd name="T95" fmla="*/ 538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44" h="538">
                  <a:moveTo>
                    <a:pt x="342" y="538"/>
                  </a:moveTo>
                  <a:lnTo>
                    <a:pt x="342" y="538"/>
                  </a:lnTo>
                  <a:lnTo>
                    <a:pt x="330" y="534"/>
                  </a:lnTo>
                  <a:lnTo>
                    <a:pt x="322" y="532"/>
                  </a:lnTo>
                  <a:lnTo>
                    <a:pt x="308" y="532"/>
                  </a:lnTo>
                  <a:lnTo>
                    <a:pt x="308" y="532"/>
                  </a:lnTo>
                  <a:lnTo>
                    <a:pt x="308" y="518"/>
                  </a:lnTo>
                  <a:lnTo>
                    <a:pt x="308" y="518"/>
                  </a:lnTo>
                  <a:lnTo>
                    <a:pt x="304" y="516"/>
                  </a:lnTo>
                  <a:lnTo>
                    <a:pt x="304" y="514"/>
                  </a:lnTo>
                  <a:lnTo>
                    <a:pt x="304" y="512"/>
                  </a:lnTo>
                  <a:lnTo>
                    <a:pt x="308" y="508"/>
                  </a:lnTo>
                  <a:lnTo>
                    <a:pt x="316" y="506"/>
                  </a:lnTo>
                  <a:lnTo>
                    <a:pt x="344" y="496"/>
                  </a:lnTo>
                  <a:lnTo>
                    <a:pt x="344" y="496"/>
                  </a:lnTo>
                  <a:lnTo>
                    <a:pt x="354" y="484"/>
                  </a:lnTo>
                  <a:lnTo>
                    <a:pt x="354" y="484"/>
                  </a:lnTo>
                  <a:lnTo>
                    <a:pt x="352" y="468"/>
                  </a:lnTo>
                  <a:lnTo>
                    <a:pt x="348" y="458"/>
                  </a:lnTo>
                  <a:lnTo>
                    <a:pt x="342" y="450"/>
                  </a:lnTo>
                  <a:lnTo>
                    <a:pt x="336" y="446"/>
                  </a:lnTo>
                  <a:lnTo>
                    <a:pt x="326" y="444"/>
                  </a:lnTo>
                  <a:lnTo>
                    <a:pt x="318" y="444"/>
                  </a:lnTo>
                  <a:lnTo>
                    <a:pt x="298" y="444"/>
                  </a:lnTo>
                  <a:lnTo>
                    <a:pt x="298" y="444"/>
                  </a:lnTo>
                  <a:lnTo>
                    <a:pt x="286" y="438"/>
                  </a:lnTo>
                  <a:lnTo>
                    <a:pt x="280" y="432"/>
                  </a:lnTo>
                  <a:lnTo>
                    <a:pt x="272" y="420"/>
                  </a:lnTo>
                  <a:lnTo>
                    <a:pt x="272" y="420"/>
                  </a:lnTo>
                  <a:lnTo>
                    <a:pt x="258" y="414"/>
                  </a:lnTo>
                  <a:lnTo>
                    <a:pt x="248" y="408"/>
                  </a:lnTo>
                  <a:lnTo>
                    <a:pt x="240" y="400"/>
                  </a:lnTo>
                  <a:lnTo>
                    <a:pt x="234" y="394"/>
                  </a:lnTo>
                  <a:lnTo>
                    <a:pt x="234" y="394"/>
                  </a:lnTo>
                  <a:lnTo>
                    <a:pt x="222" y="386"/>
                  </a:lnTo>
                  <a:lnTo>
                    <a:pt x="216" y="380"/>
                  </a:lnTo>
                  <a:lnTo>
                    <a:pt x="214" y="374"/>
                  </a:lnTo>
                  <a:lnTo>
                    <a:pt x="210" y="368"/>
                  </a:lnTo>
                  <a:lnTo>
                    <a:pt x="210" y="368"/>
                  </a:lnTo>
                  <a:lnTo>
                    <a:pt x="216" y="364"/>
                  </a:lnTo>
                  <a:lnTo>
                    <a:pt x="220" y="360"/>
                  </a:lnTo>
                  <a:lnTo>
                    <a:pt x="222" y="350"/>
                  </a:lnTo>
                  <a:lnTo>
                    <a:pt x="224" y="334"/>
                  </a:lnTo>
                  <a:lnTo>
                    <a:pt x="224" y="334"/>
                  </a:lnTo>
                  <a:lnTo>
                    <a:pt x="230" y="314"/>
                  </a:lnTo>
                  <a:lnTo>
                    <a:pt x="230" y="314"/>
                  </a:lnTo>
                  <a:lnTo>
                    <a:pt x="242" y="314"/>
                  </a:lnTo>
                  <a:lnTo>
                    <a:pt x="254" y="314"/>
                  </a:lnTo>
                  <a:lnTo>
                    <a:pt x="266" y="312"/>
                  </a:lnTo>
                  <a:lnTo>
                    <a:pt x="274" y="308"/>
                  </a:lnTo>
                  <a:lnTo>
                    <a:pt x="280" y="304"/>
                  </a:lnTo>
                  <a:lnTo>
                    <a:pt x="280" y="304"/>
                  </a:lnTo>
                  <a:lnTo>
                    <a:pt x="278" y="286"/>
                  </a:lnTo>
                  <a:lnTo>
                    <a:pt x="276" y="268"/>
                  </a:lnTo>
                  <a:lnTo>
                    <a:pt x="268" y="256"/>
                  </a:lnTo>
                  <a:lnTo>
                    <a:pt x="264" y="250"/>
                  </a:lnTo>
                  <a:lnTo>
                    <a:pt x="260" y="246"/>
                  </a:lnTo>
                  <a:lnTo>
                    <a:pt x="260" y="246"/>
                  </a:lnTo>
                  <a:lnTo>
                    <a:pt x="240" y="248"/>
                  </a:lnTo>
                  <a:lnTo>
                    <a:pt x="228" y="252"/>
                  </a:lnTo>
                  <a:lnTo>
                    <a:pt x="228" y="252"/>
                  </a:lnTo>
                  <a:lnTo>
                    <a:pt x="224" y="268"/>
                  </a:lnTo>
                  <a:lnTo>
                    <a:pt x="224" y="268"/>
                  </a:lnTo>
                  <a:lnTo>
                    <a:pt x="202" y="272"/>
                  </a:lnTo>
                  <a:lnTo>
                    <a:pt x="202" y="272"/>
                  </a:lnTo>
                  <a:lnTo>
                    <a:pt x="198" y="264"/>
                  </a:lnTo>
                  <a:lnTo>
                    <a:pt x="194" y="260"/>
                  </a:lnTo>
                  <a:lnTo>
                    <a:pt x="186" y="256"/>
                  </a:lnTo>
                  <a:lnTo>
                    <a:pt x="186" y="256"/>
                  </a:lnTo>
                  <a:lnTo>
                    <a:pt x="172" y="230"/>
                  </a:lnTo>
                  <a:lnTo>
                    <a:pt x="162" y="206"/>
                  </a:lnTo>
                  <a:lnTo>
                    <a:pt x="152" y="186"/>
                  </a:lnTo>
                  <a:lnTo>
                    <a:pt x="140" y="168"/>
                  </a:lnTo>
                  <a:lnTo>
                    <a:pt x="140" y="168"/>
                  </a:lnTo>
                  <a:lnTo>
                    <a:pt x="128" y="162"/>
                  </a:lnTo>
                  <a:lnTo>
                    <a:pt x="116" y="158"/>
                  </a:lnTo>
                  <a:lnTo>
                    <a:pt x="96" y="158"/>
                  </a:lnTo>
                  <a:lnTo>
                    <a:pt x="96" y="158"/>
                  </a:lnTo>
                  <a:lnTo>
                    <a:pt x="58" y="146"/>
                  </a:lnTo>
                  <a:lnTo>
                    <a:pt x="58" y="146"/>
                  </a:lnTo>
                  <a:lnTo>
                    <a:pt x="50" y="136"/>
                  </a:lnTo>
                  <a:lnTo>
                    <a:pt x="50" y="136"/>
                  </a:lnTo>
                  <a:lnTo>
                    <a:pt x="40" y="116"/>
                  </a:lnTo>
                  <a:lnTo>
                    <a:pt x="26" y="98"/>
                  </a:lnTo>
                  <a:lnTo>
                    <a:pt x="12" y="80"/>
                  </a:lnTo>
                  <a:lnTo>
                    <a:pt x="0" y="70"/>
                  </a:lnTo>
                  <a:lnTo>
                    <a:pt x="0" y="70"/>
                  </a:lnTo>
                  <a:lnTo>
                    <a:pt x="0" y="56"/>
                  </a:lnTo>
                  <a:lnTo>
                    <a:pt x="0" y="42"/>
                  </a:lnTo>
                  <a:lnTo>
                    <a:pt x="0" y="38"/>
                  </a:lnTo>
                  <a:lnTo>
                    <a:pt x="4" y="36"/>
                  </a:lnTo>
                  <a:lnTo>
                    <a:pt x="10" y="36"/>
                  </a:lnTo>
                  <a:lnTo>
                    <a:pt x="18" y="40"/>
                  </a:lnTo>
                  <a:lnTo>
                    <a:pt x="18" y="40"/>
                  </a:lnTo>
                  <a:lnTo>
                    <a:pt x="22" y="48"/>
                  </a:lnTo>
                  <a:lnTo>
                    <a:pt x="30" y="52"/>
                  </a:lnTo>
                  <a:lnTo>
                    <a:pt x="30" y="52"/>
                  </a:lnTo>
                  <a:lnTo>
                    <a:pt x="30" y="56"/>
                  </a:lnTo>
                  <a:lnTo>
                    <a:pt x="30" y="56"/>
                  </a:lnTo>
                  <a:lnTo>
                    <a:pt x="36" y="60"/>
                  </a:lnTo>
                  <a:lnTo>
                    <a:pt x="44" y="68"/>
                  </a:lnTo>
                  <a:lnTo>
                    <a:pt x="50" y="76"/>
                  </a:lnTo>
                  <a:lnTo>
                    <a:pt x="60" y="90"/>
                  </a:lnTo>
                  <a:lnTo>
                    <a:pt x="60" y="90"/>
                  </a:lnTo>
                  <a:lnTo>
                    <a:pt x="68" y="92"/>
                  </a:lnTo>
                  <a:lnTo>
                    <a:pt x="80" y="96"/>
                  </a:lnTo>
                  <a:lnTo>
                    <a:pt x="112" y="98"/>
                  </a:lnTo>
                  <a:lnTo>
                    <a:pt x="112" y="98"/>
                  </a:lnTo>
                  <a:lnTo>
                    <a:pt x="118" y="94"/>
                  </a:lnTo>
                  <a:lnTo>
                    <a:pt x="124" y="88"/>
                  </a:lnTo>
                  <a:lnTo>
                    <a:pt x="134" y="74"/>
                  </a:lnTo>
                  <a:lnTo>
                    <a:pt x="140" y="68"/>
                  </a:lnTo>
                  <a:lnTo>
                    <a:pt x="146" y="66"/>
                  </a:lnTo>
                  <a:lnTo>
                    <a:pt x="150" y="66"/>
                  </a:lnTo>
                  <a:lnTo>
                    <a:pt x="154" y="68"/>
                  </a:lnTo>
                  <a:lnTo>
                    <a:pt x="160" y="76"/>
                  </a:lnTo>
                  <a:lnTo>
                    <a:pt x="160" y="76"/>
                  </a:lnTo>
                  <a:lnTo>
                    <a:pt x="178" y="78"/>
                  </a:lnTo>
                  <a:lnTo>
                    <a:pt x="178" y="78"/>
                  </a:lnTo>
                  <a:lnTo>
                    <a:pt x="200" y="50"/>
                  </a:lnTo>
                  <a:lnTo>
                    <a:pt x="200" y="50"/>
                  </a:lnTo>
                  <a:lnTo>
                    <a:pt x="202" y="32"/>
                  </a:lnTo>
                  <a:lnTo>
                    <a:pt x="208" y="16"/>
                  </a:lnTo>
                  <a:lnTo>
                    <a:pt x="212" y="10"/>
                  </a:lnTo>
                  <a:lnTo>
                    <a:pt x="218" y="4"/>
                  </a:lnTo>
                  <a:lnTo>
                    <a:pt x="226" y="2"/>
                  </a:lnTo>
                  <a:lnTo>
                    <a:pt x="236" y="0"/>
                  </a:lnTo>
                  <a:lnTo>
                    <a:pt x="236" y="0"/>
                  </a:lnTo>
                  <a:lnTo>
                    <a:pt x="236" y="26"/>
                  </a:lnTo>
                  <a:lnTo>
                    <a:pt x="236" y="26"/>
                  </a:lnTo>
                  <a:lnTo>
                    <a:pt x="268" y="52"/>
                  </a:lnTo>
                  <a:lnTo>
                    <a:pt x="268" y="52"/>
                  </a:lnTo>
                  <a:lnTo>
                    <a:pt x="284" y="58"/>
                  </a:lnTo>
                  <a:lnTo>
                    <a:pt x="300" y="68"/>
                  </a:lnTo>
                  <a:lnTo>
                    <a:pt x="318" y="78"/>
                  </a:lnTo>
                  <a:lnTo>
                    <a:pt x="338" y="88"/>
                  </a:lnTo>
                  <a:lnTo>
                    <a:pt x="338" y="88"/>
                  </a:lnTo>
                  <a:lnTo>
                    <a:pt x="372" y="150"/>
                  </a:lnTo>
                  <a:lnTo>
                    <a:pt x="390" y="184"/>
                  </a:lnTo>
                  <a:lnTo>
                    <a:pt x="412" y="218"/>
                  </a:lnTo>
                  <a:lnTo>
                    <a:pt x="412" y="218"/>
                  </a:lnTo>
                  <a:lnTo>
                    <a:pt x="414" y="230"/>
                  </a:lnTo>
                  <a:lnTo>
                    <a:pt x="418" y="244"/>
                  </a:lnTo>
                  <a:lnTo>
                    <a:pt x="424" y="258"/>
                  </a:lnTo>
                  <a:lnTo>
                    <a:pt x="432" y="274"/>
                  </a:lnTo>
                  <a:lnTo>
                    <a:pt x="432" y="274"/>
                  </a:lnTo>
                  <a:lnTo>
                    <a:pt x="478" y="298"/>
                  </a:lnTo>
                  <a:lnTo>
                    <a:pt x="500" y="312"/>
                  </a:lnTo>
                  <a:lnTo>
                    <a:pt x="526" y="330"/>
                  </a:lnTo>
                  <a:lnTo>
                    <a:pt x="526" y="330"/>
                  </a:lnTo>
                  <a:lnTo>
                    <a:pt x="526" y="336"/>
                  </a:lnTo>
                  <a:lnTo>
                    <a:pt x="526" y="336"/>
                  </a:lnTo>
                  <a:lnTo>
                    <a:pt x="522" y="340"/>
                  </a:lnTo>
                  <a:lnTo>
                    <a:pt x="514" y="340"/>
                  </a:lnTo>
                  <a:lnTo>
                    <a:pt x="496" y="342"/>
                  </a:lnTo>
                  <a:lnTo>
                    <a:pt x="470" y="340"/>
                  </a:lnTo>
                  <a:lnTo>
                    <a:pt x="470" y="340"/>
                  </a:lnTo>
                  <a:lnTo>
                    <a:pt x="470" y="362"/>
                  </a:lnTo>
                  <a:lnTo>
                    <a:pt x="470" y="362"/>
                  </a:lnTo>
                  <a:lnTo>
                    <a:pt x="504" y="374"/>
                  </a:lnTo>
                  <a:lnTo>
                    <a:pt x="504" y="374"/>
                  </a:lnTo>
                  <a:lnTo>
                    <a:pt x="500" y="380"/>
                  </a:lnTo>
                  <a:lnTo>
                    <a:pt x="498" y="386"/>
                  </a:lnTo>
                  <a:lnTo>
                    <a:pt x="498" y="392"/>
                  </a:lnTo>
                  <a:lnTo>
                    <a:pt x="500" y="400"/>
                  </a:lnTo>
                  <a:lnTo>
                    <a:pt x="500" y="400"/>
                  </a:lnTo>
                  <a:lnTo>
                    <a:pt x="540" y="420"/>
                  </a:lnTo>
                  <a:lnTo>
                    <a:pt x="540" y="420"/>
                  </a:lnTo>
                  <a:lnTo>
                    <a:pt x="544" y="426"/>
                  </a:lnTo>
                  <a:lnTo>
                    <a:pt x="544" y="426"/>
                  </a:lnTo>
                  <a:lnTo>
                    <a:pt x="542" y="434"/>
                  </a:lnTo>
                  <a:lnTo>
                    <a:pt x="540" y="440"/>
                  </a:lnTo>
                  <a:lnTo>
                    <a:pt x="536" y="446"/>
                  </a:lnTo>
                  <a:lnTo>
                    <a:pt x="530" y="450"/>
                  </a:lnTo>
                  <a:lnTo>
                    <a:pt x="516" y="460"/>
                  </a:lnTo>
                  <a:lnTo>
                    <a:pt x="502" y="468"/>
                  </a:lnTo>
                  <a:lnTo>
                    <a:pt x="502" y="468"/>
                  </a:lnTo>
                  <a:lnTo>
                    <a:pt x="502" y="472"/>
                  </a:lnTo>
                  <a:lnTo>
                    <a:pt x="502" y="472"/>
                  </a:lnTo>
                  <a:lnTo>
                    <a:pt x="498" y="474"/>
                  </a:lnTo>
                  <a:lnTo>
                    <a:pt x="492" y="478"/>
                  </a:lnTo>
                  <a:lnTo>
                    <a:pt x="478" y="490"/>
                  </a:lnTo>
                  <a:lnTo>
                    <a:pt x="452" y="514"/>
                  </a:lnTo>
                  <a:lnTo>
                    <a:pt x="452" y="514"/>
                  </a:lnTo>
                  <a:lnTo>
                    <a:pt x="418" y="526"/>
                  </a:lnTo>
                  <a:lnTo>
                    <a:pt x="418" y="526"/>
                  </a:lnTo>
                  <a:lnTo>
                    <a:pt x="416" y="530"/>
                  </a:lnTo>
                  <a:lnTo>
                    <a:pt x="416" y="530"/>
                  </a:lnTo>
                  <a:lnTo>
                    <a:pt x="366" y="528"/>
                  </a:lnTo>
                  <a:lnTo>
                    <a:pt x="366" y="528"/>
                  </a:lnTo>
                  <a:lnTo>
                    <a:pt x="354" y="532"/>
                  </a:lnTo>
                  <a:lnTo>
                    <a:pt x="342" y="538"/>
                  </a:lnTo>
                  <a:lnTo>
                    <a:pt x="342" y="53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26"/>
            <p:cNvSpPr/>
            <p:nvPr/>
          </p:nvSpPr>
          <p:spPr bwMode="auto">
            <a:xfrm>
              <a:off x="6938583" y="3322980"/>
              <a:ext cx="886557" cy="840298"/>
            </a:xfrm>
            <a:custGeom>
              <a:avLst/>
              <a:gdLst>
                <a:gd name="T0" fmla="*/ 434 w 560"/>
                <a:gd name="T1" fmla="*/ 536 h 542"/>
                <a:gd name="T2" fmla="*/ 400 w 560"/>
                <a:gd name="T3" fmla="*/ 518 h 542"/>
                <a:gd name="T4" fmla="*/ 346 w 560"/>
                <a:gd name="T5" fmla="*/ 512 h 542"/>
                <a:gd name="T6" fmla="*/ 316 w 560"/>
                <a:gd name="T7" fmla="*/ 476 h 542"/>
                <a:gd name="T8" fmla="*/ 282 w 560"/>
                <a:gd name="T9" fmla="*/ 454 h 542"/>
                <a:gd name="T10" fmla="*/ 116 w 560"/>
                <a:gd name="T11" fmla="*/ 434 h 542"/>
                <a:gd name="T12" fmla="*/ 84 w 560"/>
                <a:gd name="T13" fmla="*/ 412 h 542"/>
                <a:gd name="T14" fmla="*/ 68 w 560"/>
                <a:gd name="T15" fmla="*/ 398 h 542"/>
                <a:gd name="T16" fmla="*/ 58 w 560"/>
                <a:gd name="T17" fmla="*/ 370 h 542"/>
                <a:gd name="T18" fmla="*/ 18 w 560"/>
                <a:gd name="T19" fmla="*/ 292 h 542"/>
                <a:gd name="T20" fmla="*/ 2 w 560"/>
                <a:gd name="T21" fmla="*/ 246 h 542"/>
                <a:gd name="T22" fmla="*/ 14 w 560"/>
                <a:gd name="T23" fmla="*/ 206 h 542"/>
                <a:gd name="T24" fmla="*/ 50 w 560"/>
                <a:gd name="T25" fmla="*/ 182 h 542"/>
                <a:gd name="T26" fmla="*/ 68 w 560"/>
                <a:gd name="T27" fmla="*/ 172 h 542"/>
                <a:gd name="T28" fmla="*/ 104 w 560"/>
                <a:gd name="T29" fmla="*/ 164 h 542"/>
                <a:gd name="T30" fmla="*/ 138 w 560"/>
                <a:gd name="T31" fmla="*/ 144 h 542"/>
                <a:gd name="T32" fmla="*/ 208 w 560"/>
                <a:gd name="T33" fmla="*/ 128 h 542"/>
                <a:gd name="T34" fmla="*/ 234 w 560"/>
                <a:gd name="T35" fmla="*/ 106 h 542"/>
                <a:gd name="T36" fmla="*/ 266 w 560"/>
                <a:gd name="T37" fmla="*/ 74 h 542"/>
                <a:gd name="T38" fmla="*/ 280 w 560"/>
                <a:gd name="T39" fmla="*/ 44 h 542"/>
                <a:gd name="T40" fmla="*/ 284 w 560"/>
                <a:gd name="T41" fmla="*/ 0 h 542"/>
                <a:gd name="T42" fmla="*/ 414 w 560"/>
                <a:gd name="T43" fmla="*/ 12 h 542"/>
                <a:gd name="T44" fmla="*/ 428 w 560"/>
                <a:gd name="T45" fmla="*/ 32 h 542"/>
                <a:gd name="T46" fmla="*/ 444 w 560"/>
                <a:gd name="T47" fmla="*/ 58 h 542"/>
                <a:gd name="T48" fmla="*/ 438 w 560"/>
                <a:gd name="T49" fmla="*/ 82 h 542"/>
                <a:gd name="T50" fmla="*/ 418 w 560"/>
                <a:gd name="T51" fmla="*/ 96 h 542"/>
                <a:gd name="T52" fmla="*/ 408 w 560"/>
                <a:gd name="T53" fmla="*/ 118 h 542"/>
                <a:gd name="T54" fmla="*/ 396 w 560"/>
                <a:gd name="T55" fmla="*/ 122 h 542"/>
                <a:gd name="T56" fmla="*/ 432 w 560"/>
                <a:gd name="T57" fmla="*/ 156 h 542"/>
                <a:gd name="T58" fmla="*/ 434 w 560"/>
                <a:gd name="T59" fmla="*/ 162 h 542"/>
                <a:gd name="T60" fmla="*/ 466 w 560"/>
                <a:gd name="T61" fmla="*/ 186 h 542"/>
                <a:gd name="T62" fmla="*/ 498 w 560"/>
                <a:gd name="T63" fmla="*/ 192 h 542"/>
                <a:gd name="T64" fmla="*/ 516 w 560"/>
                <a:gd name="T65" fmla="*/ 188 h 542"/>
                <a:gd name="T66" fmla="*/ 532 w 560"/>
                <a:gd name="T67" fmla="*/ 204 h 542"/>
                <a:gd name="T68" fmla="*/ 558 w 560"/>
                <a:gd name="T69" fmla="*/ 234 h 542"/>
                <a:gd name="T70" fmla="*/ 554 w 560"/>
                <a:gd name="T71" fmla="*/ 244 h 542"/>
                <a:gd name="T72" fmla="*/ 544 w 560"/>
                <a:gd name="T73" fmla="*/ 282 h 542"/>
                <a:gd name="T74" fmla="*/ 528 w 560"/>
                <a:gd name="T75" fmla="*/ 276 h 542"/>
                <a:gd name="T76" fmla="*/ 500 w 560"/>
                <a:gd name="T77" fmla="*/ 234 h 542"/>
                <a:gd name="T78" fmla="*/ 472 w 560"/>
                <a:gd name="T79" fmla="*/ 232 h 542"/>
                <a:gd name="T80" fmla="*/ 474 w 560"/>
                <a:gd name="T81" fmla="*/ 302 h 542"/>
                <a:gd name="T82" fmla="*/ 442 w 560"/>
                <a:gd name="T83" fmla="*/ 344 h 542"/>
                <a:gd name="T84" fmla="*/ 428 w 560"/>
                <a:gd name="T85" fmla="*/ 376 h 542"/>
                <a:gd name="T86" fmla="*/ 450 w 560"/>
                <a:gd name="T87" fmla="*/ 392 h 542"/>
                <a:gd name="T88" fmla="*/ 460 w 560"/>
                <a:gd name="T89" fmla="*/ 430 h 542"/>
                <a:gd name="T90" fmla="*/ 474 w 560"/>
                <a:gd name="T91" fmla="*/ 444 h 542"/>
                <a:gd name="T92" fmla="*/ 486 w 560"/>
                <a:gd name="T93" fmla="*/ 446 h 542"/>
                <a:gd name="T94" fmla="*/ 504 w 560"/>
                <a:gd name="T95" fmla="*/ 434 h 542"/>
                <a:gd name="T96" fmla="*/ 520 w 560"/>
                <a:gd name="T97" fmla="*/ 448 h 542"/>
                <a:gd name="T98" fmla="*/ 530 w 560"/>
                <a:gd name="T99" fmla="*/ 484 h 542"/>
                <a:gd name="T100" fmla="*/ 526 w 560"/>
                <a:gd name="T101" fmla="*/ 502 h 542"/>
                <a:gd name="T102" fmla="*/ 492 w 560"/>
                <a:gd name="T103" fmla="*/ 522 h 542"/>
                <a:gd name="T104" fmla="*/ 478 w 560"/>
                <a:gd name="T105" fmla="*/ 542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60" h="542">
                  <a:moveTo>
                    <a:pt x="478" y="542"/>
                  </a:moveTo>
                  <a:lnTo>
                    <a:pt x="478" y="542"/>
                  </a:lnTo>
                  <a:lnTo>
                    <a:pt x="434" y="536"/>
                  </a:lnTo>
                  <a:lnTo>
                    <a:pt x="434" y="536"/>
                  </a:lnTo>
                  <a:lnTo>
                    <a:pt x="400" y="518"/>
                  </a:lnTo>
                  <a:lnTo>
                    <a:pt x="400" y="518"/>
                  </a:lnTo>
                  <a:lnTo>
                    <a:pt x="376" y="518"/>
                  </a:lnTo>
                  <a:lnTo>
                    <a:pt x="360" y="516"/>
                  </a:lnTo>
                  <a:lnTo>
                    <a:pt x="346" y="512"/>
                  </a:lnTo>
                  <a:lnTo>
                    <a:pt x="334" y="502"/>
                  </a:lnTo>
                  <a:lnTo>
                    <a:pt x="334" y="502"/>
                  </a:lnTo>
                  <a:lnTo>
                    <a:pt x="316" y="476"/>
                  </a:lnTo>
                  <a:lnTo>
                    <a:pt x="316" y="476"/>
                  </a:lnTo>
                  <a:lnTo>
                    <a:pt x="282" y="454"/>
                  </a:lnTo>
                  <a:lnTo>
                    <a:pt x="282" y="454"/>
                  </a:lnTo>
                  <a:lnTo>
                    <a:pt x="162" y="452"/>
                  </a:lnTo>
                  <a:lnTo>
                    <a:pt x="162" y="452"/>
                  </a:lnTo>
                  <a:lnTo>
                    <a:pt x="116" y="434"/>
                  </a:lnTo>
                  <a:lnTo>
                    <a:pt x="96" y="424"/>
                  </a:lnTo>
                  <a:lnTo>
                    <a:pt x="90" y="418"/>
                  </a:lnTo>
                  <a:lnTo>
                    <a:pt x="84" y="412"/>
                  </a:lnTo>
                  <a:lnTo>
                    <a:pt x="84" y="412"/>
                  </a:lnTo>
                  <a:lnTo>
                    <a:pt x="74" y="406"/>
                  </a:lnTo>
                  <a:lnTo>
                    <a:pt x="68" y="398"/>
                  </a:lnTo>
                  <a:lnTo>
                    <a:pt x="60" y="386"/>
                  </a:lnTo>
                  <a:lnTo>
                    <a:pt x="60" y="386"/>
                  </a:lnTo>
                  <a:lnTo>
                    <a:pt x="58" y="370"/>
                  </a:lnTo>
                  <a:lnTo>
                    <a:pt x="54" y="356"/>
                  </a:lnTo>
                  <a:lnTo>
                    <a:pt x="42" y="332"/>
                  </a:lnTo>
                  <a:lnTo>
                    <a:pt x="18" y="292"/>
                  </a:lnTo>
                  <a:lnTo>
                    <a:pt x="18" y="292"/>
                  </a:lnTo>
                  <a:lnTo>
                    <a:pt x="2" y="246"/>
                  </a:lnTo>
                  <a:lnTo>
                    <a:pt x="2" y="246"/>
                  </a:lnTo>
                  <a:lnTo>
                    <a:pt x="0" y="208"/>
                  </a:lnTo>
                  <a:lnTo>
                    <a:pt x="0" y="208"/>
                  </a:lnTo>
                  <a:lnTo>
                    <a:pt x="14" y="206"/>
                  </a:lnTo>
                  <a:lnTo>
                    <a:pt x="26" y="198"/>
                  </a:lnTo>
                  <a:lnTo>
                    <a:pt x="40" y="190"/>
                  </a:lnTo>
                  <a:lnTo>
                    <a:pt x="50" y="182"/>
                  </a:lnTo>
                  <a:lnTo>
                    <a:pt x="50" y="182"/>
                  </a:lnTo>
                  <a:lnTo>
                    <a:pt x="58" y="176"/>
                  </a:lnTo>
                  <a:lnTo>
                    <a:pt x="68" y="172"/>
                  </a:lnTo>
                  <a:lnTo>
                    <a:pt x="68" y="172"/>
                  </a:lnTo>
                  <a:lnTo>
                    <a:pt x="86" y="170"/>
                  </a:lnTo>
                  <a:lnTo>
                    <a:pt x="104" y="164"/>
                  </a:lnTo>
                  <a:lnTo>
                    <a:pt x="120" y="156"/>
                  </a:lnTo>
                  <a:lnTo>
                    <a:pt x="138" y="144"/>
                  </a:lnTo>
                  <a:lnTo>
                    <a:pt x="138" y="144"/>
                  </a:lnTo>
                  <a:lnTo>
                    <a:pt x="154" y="142"/>
                  </a:lnTo>
                  <a:lnTo>
                    <a:pt x="172" y="138"/>
                  </a:lnTo>
                  <a:lnTo>
                    <a:pt x="208" y="128"/>
                  </a:lnTo>
                  <a:lnTo>
                    <a:pt x="208" y="128"/>
                  </a:lnTo>
                  <a:lnTo>
                    <a:pt x="222" y="118"/>
                  </a:lnTo>
                  <a:lnTo>
                    <a:pt x="234" y="106"/>
                  </a:lnTo>
                  <a:lnTo>
                    <a:pt x="258" y="82"/>
                  </a:lnTo>
                  <a:lnTo>
                    <a:pt x="258" y="82"/>
                  </a:lnTo>
                  <a:lnTo>
                    <a:pt x="266" y="74"/>
                  </a:lnTo>
                  <a:lnTo>
                    <a:pt x="274" y="64"/>
                  </a:lnTo>
                  <a:lnTo>
                    <a:pt x="278" y="54"/>
                  </a:lnTo>
                  <a:lnTo>
                    <a:pt x="280" y="44"/>
                  </a:lnTo>
                  <a:lnTo>
                    <a:pt x="284" y="20"/>
                  </a:lnTo>
                  <a:lnTo>
                    <a:pt x="284" y="0"/>
                  </a:lnTo>
                  <a:lnTo>
                    <a:pt x="284" y="0"/>
                  </a:lnTo>
                  <a:lnTo>
                    <a:pt x="338" y="12"/>
                  </a:lnTo>
                  <a:lnTo>
                    <a:pt x="338" y="12"/>
                  </a:lnTo>
                  <a:lnTo>
                    <a:pt x="414" y="12"/>
                  </a:lnTo>
                  <a:lnTo>
                    <a:pt x="414" y="12"/>
                  </a:lnTo>
                  <a:lnTo>
                    <a:pt x="428" y="32"/>
                  </a:lnTo>
                  <a:lnTo>
                    <a:pt x="428" y="32"/>
                  </a:lnTo>
                  <a:lnTo>
                    <a:pt x="436" y="38"/>
                  </a:lnTo>
                  <a:lnTo>
                    <a:pt x="442" y="50"/>
                  </a:lnTo>
                  <a:lnTo>
                    <a:pt x="444" y="58"/>
                  </a:lnTo>
                  <a:lnTo>
                    <a:pt x="444" y="66"/>
                  </a:lnTo>
                  <a:lnTo>
                    <a:pt x="442" y="74"/>
                  </a:lnTo>
                  <a:lnTo>
                    <a:pt x="438" y="82"/>
                  </a:lnTo>
                  <a:lnTo>
                    <a:pt x="438" y="82"/>
                  </a:lnTo>
                  <a:lnTo>
                    <a:pt x="426" y="88"/>
                  </a:lnTo>
                  <a:lnTo>
                    <a:pt x="418" y="96"/>
                  </a:lnTo>
                  <a:lnTo>
                    <a:pt x="412" y="104"/>
                  </a:lnTo>
                  <a:lnTo>
                    <a:pt x="408" y="118"/>
                  </a:lnTo>
                  <a:lnTo>
                    <a:pt x="408" y="118"/>
                  </a:lnTo>
                  <a:lnTo>
                    <a:pt x="402" y="120"/>
                  </a:lnTo>
                  <a:lnTo>
                    <a:pt x="396" y="122"/>
                  </a:lnTo>
                  <a:lnTo>
                    <a:pt x="396" y="122"/>
                  </a:lnTo>
                  <a:lnTo>
                    <a:pt x="396" y="130"/>
                  </a:lnTo>
                  <a:lnTo>
                    <a:pt x="396" y="130"/>
                  </a:lnTo>
                  <a:lnTo>
                    <a:pt x="432" y="156"/>
                  </a:lnTo>
                  <a:lnTo>
                    <a:pt x="432" y="156"/>
                  </a:lnTo>
                  <a:lnTo>
                    <a:pt x="434" y="162"/>
                  </a:lnTo>
                  <a:lnTo>
                    <a:pt x="434" y="162"/>
                  </a:lnTo>
                  <a:lnTo>
                    <a:pt x="448" y="174"/>
                  </a:lnTo>
                  <a:lnTo>
                    <a:pt x="456" y="180"/>
                  </a:lnTo>
                  <a:lnTo>
                    <a:pt x="466" y="186"/>
                  </a:lnTo>
                  <a:lnTo>
                    <a:pt x="476" y="192"/>
                  </a:lnTo>
                  <a:lnTo>
                    <a:pt x="488" y="194"/>
                  </a:lnTo>
                  <a:lnTo>
                    <a:pt x="498" y="192"/>
                  </a:lnTo>
                  <a:lnTo>
                    <a:pt x="510" y="186"/>
                  </a:lnTo>
                  <a:lnTo>
                    <a:pt x="510" y="186"/>
                  </a:lnTo>
                  <a:lnTo>
                    <a:pt x="516" y="188"/>
                  </a:lnTo>
                  <a:lnTo>
                    <a:pt x="520" y="192"/>
                  </a:lnTo>
                  <a:lnTo>
                    <a:pt x="532" y="204"/>
                  </a:lnTo>
                  <a:lnTo>
                    <a:pt x="532" y="204"/>
                  </a:lnTo>
                  <a:lnTo>
                    <a:pt x="560" y="226"/>
                  </a:lnTo>
                  <a:lnTo>
                    <a:pt x="560" y="226"/>
                  </a:lnTo>
                  <a:lnTo>
                    <a:pt x="558" y="234"/>
                  </a:lnTo>
                  <a:lnTo>
                    <a:pt x="558" y="234"/>
                  </a:lnTo>
                  <a:lnTo>
                    <a:pt x="556" y="240"/>
                  </a:lnTo>
                  <a:lnTo>
                    <a:pt x="554" y="244"/>
                  </a:lnTo>
                  <a:lnTo>
                    <a:pt x="550" y="256"/>
                  </a:lnTo>
                  <a:lnTo>
                    <a:pt x="548" y="270"/>
                  </a:lnTo>
                  <a:lnTo>
                    <a:pt x="544" y="282"/>
                  </a:lnTo>
                  <a:lnTo>
                    <a:pt x="544" y="282"/>
                  </a:lnTo>
                  <a:lnTo>
                    <a:pt x="528" y="276"/>
                  </a:lnTo>
                  <a:lnTo>
                    <a:pt x="528" y="276"/>
                  </a:lnTo>
                  <a:lnTo>
                    <a:pt x="514" y="256"/>
                  </a:lnTo>
                  <a:lnTo>
                    <a:pt x="504" y="240"/>
                  </a:lnTo>
                  <a:lnTo>
                    <a:pt x="500" y="234"/>
                  </a:lnTo>
                  <a:lnTo>
                    <a:pt x="492" y="232"/>
                  </a:lnTo>
                  <a:lnTo>
                    <a:pt x="484" y="230"/>
                  </a:lnTo>
                  <a:lnTo>
                    <a:pt x="472" y="232"/>
                  </a:lnTo>
                  <a:lnTo>
                    <a:pt x="472" y="232"/>
                  </a:lnTo>
                  <a:lnTo>
                    <a:pt x="474" y="302"/>
                  </a:lnTo>
                  <a:lnTo>
                    <a:pt x="474" y="302"/>
                  </a:lnTo>
                  <a:lnTo>
                    <a:pt x="466" y="316"/>
                  </a:lnTo>
                  <a:lnTo>
                    <a:pt x="454" y="330"/>
                  </a:lnTo>
                  <a:lnTo>
                    <a:pt x="442" y="344"/>
                  </a:lnTo>
                  <a:lnTo>
                    <a:pt x="428" y="354"/>
                  </a:lnTo>
                  <a:lnTo>
                    <a:pt x="428" y="354"/>
                  </a:lnTo>
                  <a:lnTo>
                    <a:pt x="428" y="376"/>
                  </a:lnTo>
                  <a:lnTo>
                    <a:pt x="428" y="376"/>
                  </a:lnTo>
                  <a:lnTo>
                    <a:pt x="436" y="384"/>
                  </a:lnTo>
                  <a:lnTo>
                    <a:pt x="450" y="392"/>
                  </a:lnTo>
                  <a:lnTo>
                    <a:pt x="450" y="392"/>
                  </a:lnTo>
                  <a:lnTo>
                    <a:pt x="460" y="430"/>
                  </a:lnTo>
                  <a:lnTo>
                    <a:pt x="460" y="430"/>
                  </a:lnTo>
                  <a:lnTo>
                    <a:pt x="462" y="434"/>
                  </a:lnTo>
                  <a:lnTo>
                    <a:pt x="466" y="438"/>
                  </a:lnTo>
                  <a:lnTo>
                    <a:pt x="474" y="444"/>
                  </a:lnTo>
                  <a:lnTo>
                    <a:pt x="480" y="446"/>
                  </a:lnTo>
                  <a:lnTo>
                    <a:pt x="486" y="446"/>
                  </a:lnTo>
                  <a:lnTo>
                    <a:pt x="486" y="446"/>
                  </a:lnTo>
                  <a:lnTo>
                    <a:pt x="492" y="440"/>
                  </a:lnTo>
                  <a:lnTo>
                    <a:pt x="498" y="436"/>
                  </a:lnTo>
                  <a:lnTo>
                    <a:pt x="504" y="434"/>
                  </a:lnTo>
                  <a:lnTo>
                    <a:pt x="514" y="436"/>
                  </a:lnTo>
                  <a:lnTo>
                    <a:pt x="514" y="436"/>
                  </a:lnTo>
                  <a:lnTo>
                    <a:pt x="520" y="448"/>
                  </a:lnTo>
                  <a:lnTo>
                    <a:pt x="526" y="464"/>
                  </a:lnTo>
                  <a:lnTo>
                    <a:pt x="528" y="474"/>
                  </a:lnTo>
                  <a:lnTo>
                    <a:pt x="530" y="484"/>
                  </a:lnTo>
                  <a:lnTo>
                    <a:pt x="530" y="492"/>
                  </a:lnTo>
                  <a:lnTo>
                    <a:pt x="526" y="502"/>
                  </a:lnTo>
                  <a:lnTo>
                    <a:pt x="526" y="502"/>
                  </a:lnTo>
                  <a:lnTo>
                    <a:pt x="516" y="504"/>
                  </a:lnTo>
                  <a:lnTo>
                    <a:pt x="506" y="510"/>
                  </a:lnTo>
                  <a:lnTo>
                    <a:pt x="492" y="522"/>
                  </a:lnTo>
                  <a:lnTo>
                    <a:pt x="492" y="522"/>
                  </a:lnTo>
                  <a:lnTo>
                    <a:pt x="478" y="542"/>
                  </a:lnTo>
                  <a:lnTo>
                    <a:pt x="478" y="54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27"/>
            <p:cNvSpPr/>
            <p:nvPr/>
          </p:nvSpPr>
          <p:spPr bwMode="auto">
            <a:xfrm>
              <a:off x="6238835" y="2780352"/>
              <a:ext cx="775738" cy="1376725"/>
            </a:xfrm>
            <a:custGeom>
              <a:avLst/>
              <a:gdLst>
                <a:gd name="T0" fmla="*/ 320 w 490"/>
                <a:gd name="T1" fmla="*/ 878 h 888"/>
                <a:gd name="T2" fmla="*/ 252 w 490"/>
                <a:gd name="T3" fmla="*/ 834 h 888"/>
                <a:gd name="T4" fmla="*/ 196 w 490"/>
                <a:gd name="T5" fmla="*/ 838 h 888"/>
                <a:gd name="T6" fmla="*/ 170 w 490"/>
                <a:gd name="T7" fmla="*/ 842 h 888"/>
                <a:gd name="T8" fmla="*/ 136 w 490"/>
                <a:gd name="T9" fmla="*/ 824 h 888"/>
                <a:gd name="T10" fmla="*/ 106 w 490"/>
                <a:gd name="T11" fmla="*/ 804 h 888"/>
                <a:gd name="T12" fmla="*/ 56 w 490"/>
                <a:gd name="T13" fmla="*/ 800 h 888"/>
                <a:gd name="T14" fmla="*/ 12 w 490"/>
                <a:gd name="T15" fmla="*/ 776 h 888"/>
                <a:gd name="T16" fmla="*/ 20 w 490"/>
                <a:gd name="T17" fmla="*/ 744 h 888"/>
                <a:gd name="T18" fmla="*/ 8 w 490"/>
                <a:gd name="T19" fmla="*/ 726 h 888"/>
                <a:gd name="T20" fmla="*/ 0 w 490"/>
                <a:gd name="T21" fmla="*/ 706 h 888"/>
                <a:gd name="T22" fmla="*/ 62 w 490"/>
                <a:gd name="T23" fmla="*/ 696 h 888"/>
                <a:gd name="T24" fmla="*/ 66 w 490"/>
                <a:gd name="T25" fmla="*/ 648 h 888"/>
                <a:gd name="T26" fmla="*/ 52 w 490"/>
                <a:gd name="T27" fmla="*/ 602 h 888"/>
                <a:gd name="T28" fmla="*/ 56 w 490"/>
                <a:gd name="T29" fmla="*/ 536 h 888"/>
                <a:gd name="T30" fmla="*/ 104 w 490"/>
                <a:gd name="T31" fmla="*/ 530 h 888"/>
                <a:gd name="T32" fmla="*/ 168 w 490"/>
                <a:gd name="T33" fmla="*/ 548 h 888"/>
                <a:gd name="T34" fmla="*/ 172 w 490"/>
                <a:gd name="T35" fmla="*/ 504 h 888"/>
                <a:gd name="T36" fmla="*/ 190 w 490"/>
                <a:gd name="T37" fmla="*/ 494 h 888"/>
                <a:gd name="T38" fmla="*/ 214 w 490"/>
                <a:gd name="T39" fmla="*/ 500 h 888"/>
                <a:gd name="T40" fmla="*/ 248 w 490"/>
                <a:gd name="T41" fmla="*/ 478 h 888"/>
                <a:gd name="T42" fmla="*/ 246 w 490"/>
                <a:gd name="T43" fmla="*/ 416 h 888"/>
                <a:gd name="T44" fmla="*/ 256 w 490"/>
                <a:gd name="T45" fmla="*/ 384 h 888"/>
                <a:gd name="T46" fmla="*/ 240 w 490"/>
                <a:gd name="T47" fmla="*/ 362 h 888"/>
                <a:gd name="T48" fmla="*/ 196 w 490"/>
                <a:gd name="T49" fmla="*/ 334 h 888"/>
                <a:gd name="T50" fmla="*/ 152 w 490"/>
                <a:gd name="T51" fmla="*/ 318 h 888"/>
                <a:gd name="T52" fmla="*/ 126 w 490"/>
                <a:gd name="T53" fmla="*/ 296 h 888"/>
                <a:gd name="T54" fmla="*/ 130 w 490"/>
                <a:gd name="T55" fmla="*/ 244 h 888"/>
                <a:gd name="T56" fmla="*/ 148 w 490"/>
                <a:gd name="T57" fmla="*/ 222 h 888"/>
                <a:gd name="T58" fmla="*/ 184 w 490"/>
                <a:gd name="T59" fmla="*/ 226 h 888"/>
                <a:gd name="T60" fmla="*/ 270 w 490"/>
                <a:gd name="T61" fmla="*/ 220 h 888"/>
                <a:gd name="T62" fmla="*/ 278 w 490"/>
                <a:gd name="T63" fmla="*/ 162 h 888"/>
                <a:gd name="T64" fmla="*/ 280 w 490"/>
                <a:gd name="T65" fmla="*/ 130 h 888"/>
                <a:gd name="T66" fmla="*/ 304 w 490"/>
                <a:gd name="T67" fmla="*/ 104 h 888"/>
                <a:gd name="T68" fmla="*/ 364 w 490"/>
                <a:gd name="T69" fmla="*/ 38 h 888"/>
                <a:gd name="T70" fmla="*/ 404 w 490"/>
                <a:gd name="T71" fmla="*/ 28 h 888"/>
                <a:gd name="T72" fmla="*/ 416 w 490"/>
                <a:gd name="T73" fmla="*/ 22 h 888"/>
                <a:gd name="T74" fmla="*/ 440 w 490"/>
                <a:gd name="T75" fmla="*/ 2 h 888"/>
                <a:gd name="T76" fmla="*/ 462 w 490"/>
                <a:gd name="T77" fmla="*/ 20 h 888"/>
                <a:gd name="T78" fmla="*/ 452 w 490"/>
                <a:gd name="T79" fmla="*/ 52 h 888"/>
                <a:gd name="T80" fmla="*/ 438 w 490"/>
                <a:gd name="T81" fmla="*/ 108 h 888"/>
                <a:gd name="T82" fmla="*/ 422 w 490"/>
                <a:gd name="T83" fmla="*/ 138 h 888"/>
                <a:gd name="T84" fmla="*/ 430 w 490"/>
                <a:gd name="T85" fmla="*/ 228 h 888"/>
                <a:gd name="T86" fmla="*/ 408 w 490"/>
                <a:gd name="T87" fmla="*/ 284 h 888"/>
                <a:gd name="T88" fmla="*/ 398 w 490"/>
                <a:gd name="T89" fmla="*/ 384 h 888"/>
                <a:gd name="T90" fmla="*/ 418 w 490"/>
                <a:gd name="T91" fmla="*/ 454 h 888"/>
                <a:gd name="T92" fmla="*/ 412 w 490"/>
                <a:gd name="T93" fmla="*/ 526 h 888"/>
                <a:gd name="T94" fmla="*/ 428 w 490"/>
                <a:gd name="T95" fmla="*/ 556 h 888"/>
                <a:gd name="T96" fmla="*/ 432 w 490"/>
                <a:gd name="T97" fmla="*/ 600 h 888"/>
                <a:gd name="T98" fmla="*/ 476 w 490"/>
                <a:gd name="T99" fmla="*/ 690 h 888"/>
                <a:gd name="T100" fmla="*/ 462 w 490"/>
                <a:gd name="T101" fmla="*/ 726 h 888"/>
                <a:gd name="T102" fmla="*/ 362 w 490"/>
                <a:gd name="T103" fmla="*/ 728 h 888"/>
                <a:gd name="T104" fmla="*/ 354 w 490"/>
                <a:gd name="T105" fmla="*/ 744 h 888"/>
                <a:gd name="T106" fmla="*/ 398 w 490"/>
                <a:gd name="T107" fmla="*/ 792 h 888"/>
                <a:gd name="T108" fmla="*/ 350 w 490"/>
                <a:gd name="T109" fmla="*/ 828 h 888"/>
                <a:gd name="T110" fmla="*/ 344 w 490"/>
                <a:gd name="T111" fmla="*/ 888 h 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0" h="888">
                  <a:moveTo>
                    <a:pt x="344" y="888"/>
                  </a:moveTo>
                  <a:lnTo>
                    <a:pt x="344" y="888"/>
                  </a:lnTo>
                  <a:lnTo>
                    <a:pt x="330" y="884"/>
                  </a:lnTo>
                  <a:lnTo>
                    <a:pt x="320" y="878"/>
                  </a:lnTo>
                  <a:lnTo>
                    <a:pt x="304" y="866"/>
                  </a:lnTo>
                  <a:lnTo>
                    <a:pt x="278" y="842"/>
                  </a:lnTo>
                  <a:lnTo>
                    <a:pt x="278" y="842"/>
                  </a:lnTo>
                  <a:lnTo>
                    <a:pt x="252" y="834"/>
                  </a:lnTo>
                  <a:lnTo>
                    <a:pt x="252" y="834"/>
                  </a:lnTo>
                  <a:lnTo>
                    <a:pt x="232" y="834"/>
                  </a:lnTo>
                  <a:lnTo>
                    <a:pt x="214" y="834"/>
                  </a:lnTo>
                  <a:lnTo>
                    <a:pt x="196" y="838"/>
                  </a:lnTo>
                  <a:lnTo>
                    <a:pt x="188" y="840"/>
                  </a:lnTo>
                  <a:lnTo>
                    <a:pt x="180" y="844"/>
                  </a:lnTo>
                  <a:lnTo>
                    <a:pt x="180" y="844"/>
                  </a:lnTo>
                  <a:lnTo>
                    <a:pt x="170" y="842"/>
                  </a:lnTo>
                  <a:lnTo>
                    <a:pt x="160" y="836"/>
                  </a:lnTo>
                  <a:lnTo>
                    <a:pt x="146" y="826"/>
                  </a:lnTo>
                  <a:lnTo>
                    <a:pt x="146" y="826"/>
                  </a:lnTo>
                  <a:lnTo>
                    <a:pt x="136" y="824"/>
                  </a:lnTo>
                  <a:lnTo>
                    <a:pt x="128" y="822"/>
                  </a:lnTo>
                  <a:lnTo>
                    <a:pt x="120" y="818"/>
                  </a:lnTo>
                  <a:lnTo>
                    <a:pt x="114" y="814"/>
                  </a:lnTo>
                  <a:lnTo>
                    <a:pt x="106" y="804"/>
                  </a:lnTo>
                  <a:lnTo>
                    <a:pt x="102" y="802"/>
                  </a:lnTo>
                  <a:lnTo>
                    <a:pt x="98" y="800"/>
                  </a:lnTo>
                  <a:lnTo>
                    <a:pt x="98" y="800"/>
                  </a:lnTo>
                  <a:lnTo>
                    <a:pt x="56" y="800"/>
                  </a:lnTo>
                  <a:lnTo>
                    <a:pt x="56" y="800"/>
                  </a:lnTo>
                  <a:lnTo>
                    <a:pt x="12" y="784"/>
                  </a:lnTo>
                  <a:lnTo>
                    <a:pt x="12" y="784"/>
                  </a:lnTo>
                  <a:lnTo>
                    <a:pt x="12" y="776"/>
                  </a:lnTo>
                  <a:lnTo>
                    <a:pt x="14" y="770"/>
                  </a:lnTo>
                  <a:lnTo>
                    <a:pt x="20" y="758"/>
                  </a:lnTo>
                  <a:lnTo>
                    <a:pt x="20" y="758"/>
                  </a:lnTo>
                  <a:lnTo>
                    <a:pt x="20" y="744"/>
                  </a:lnTo>
                  <a:lnTo>
                    <a:pt x="18" y="734"/>
                  </a:lnTo>
                  <a:lnTo>
                    <a:pt x="14" y="728"/>
                  </a:lnTo>
                  <a:lnTo>
                    <a:pt x="8" y="726"/>
                  </a:lnTo>
                  <a:lnTo>
                    <a:pt x="8" y="726"/>
                  </a:lnTo>
                  <a:lnTo>
                    <a:pt x="2" y="718"/>
                  </a:lnTo>
                  <a:lnTo>
                    <a:pt x="0" y="714"/>
                  </a:lnTo>
                  <a:lnTo>
                    <a:pt x="0" y="708"/>
                  </a:lnTo>
                  <a:lnTo>
                    <a:pt x="0" y="706"/>
                  </a:lnTo>
                  <a:lnTo>
                    <a:pt x="0" y="706"/>
                  </a:lnTo>
                  <a:lnTo>
                    <a:pt x="58" y="704"/>
                  </a:lnTo>
                  <a:lnTo>
                    <a:pt x="58" y="704"/>
                  </a:lnTo>
                  <a:lnTo>
                    <a:pt x="62" y="696"/>
                  </a:lnTo>
                  <a:lnTo>
                    <a:pt x="66" y="686"/>
                  </a:lnTo>
                  <a:lnTo>
                    <a:pt x="66" y="676"/>
                  </a:lnTo>
                  <a:lnTo>
                    <a:pt x="68" y="666"/>
                  </a:lnTo>
                  <a:lnTo>
                    <a:pt x="66" y="648"/>
                  </a:lnTo>
                  <a:lnTo>
                    <a:pt x="64" y="632"/>
                  </a:lnTo>
                  <a:lnTo>
                    <a:pt x="64" y="632"/>
                  </a:lnTo>
                  <a:lnTo>
                    <a:pt x="52" y="602"/>
                  </a:lnTo>
                  <a:lnTo>
                    <a:pt x="52" y="602"/>
                  </a:lnTo>
                  <a:lnTo>
                    <a:pt x="46" y="564"/>
                  </a:lnTo>
                  <a:lnTo>
                    <a:pt x="46" y="550"/>
                  </a:lnTo>
                  <a:lnTo>
                    <a:pt x="50" y="542"/>
                  </a:lnTo>
                  <a:lnTo>
                    <a:pt x="56" y="536"/>
                  </a:lnTo>
                  <a:lnTo>
                    <a:pt x="68" y="532"/>
                  </a:lnTo>
                  <a:lnTo>
                    <a:pt x="84" y="530"/>
                  </a:lnTo>
                  <a:lnTo>
                    <a:pt x="104" y="530"/>
                  </a:lnTo>
                  <a:lnTo>
                    <a:pt x="104" y="530"/>
                  </a:lnTo>
                  <a:lnTo>
                    <a:pt x="150" y="552"/>
                  </a:lnTo>
                  <a:lnTo>
                    <a:pt x="150" y="552"/>
                  </a:lnTo>
                  <a:lnTo>
                    <a:pt x="162" y="550"/>
                  </a:lnTo>
                  <a:lnTo>
                    <a:pt x="168" y="548"/>
                  </a:lnTo>
                  <a:lnTo>
                    <a:pt x="172" y="546"/>
                  </a:lnTo>
                  <a:lnTo>
                    <a:pt x="172" y="546"/>
                  </a:lnTo>
                  <a:lnTo>
                    <a:pt x="172" y="504"/>
                  </a:lnTo>
                  <a:lnTo>
                    <a:pt x="172" y="504"/>
                  </a:lnTo>
                  <a:lnTo>
                    <a:pt x="174" y="500"/>
                  </a:lnTo>
                  <a:lnTo>
                    <a:pt x="178" y="496"/>
                  </a:lnTo>
                  <a:lnTo>
                    <a:pt x="182" y="494"/>
                  </a:lnTo>
                  <a:lnTo>
                    <a:pt x="190" y="494"/>
                  </a:lnTo>
                  <a:lnTo>
                    <a:pt x="204" y="494"/>
                  </a:lnTo>
                  <a:lnTo>
                    <a:pt x="210" y="496"/>
                  </a:lnTo>
                  <a:lnTo>
                    <a:pt x="214" y="500"/>
                  </a:lnTo>
                  <a:lnTo>
                    <a:pt x="214" y="500"/>
                  </a:lnTo>
                  <a:lnTo>
                    <a:pt x="242" y="500"/>
                  </a:lnTo>
                  <a:lnTo>
                    <a:pt x="242" y="500"/>
                  </a:lnTo>
                  <a:lnTo>
                    <a:pt x="246" y="490"/>
                  </a:lnTo>
                  <a:lnTo>
                    <a:pt x="248" y="478"/>
                  </a:lnTo>
                  <a:lnTo>
                    <a:pt x="250" y="454"/>
                  </a:lnTo>
                  <a:lnTo>
                    <a:pt x="250" y="432"/>
                  </a:lnTo>
                  <a:lnTo>
                    <a:pt x="248" y="424"/>
                  </a:lnTo>
                  <a:lnTo>
                    <a:pt x="246" y="416"/>
                  </a:lnTo>
                  <a:lnTo>
                    <a:pt x="246" y="416"/>
                  </a:lnTo>
                  <a:lnTo>
                    <a:pt x="248" y="404"/>
                  </a:lnTo>
                  <a:lnTo>
                    <a:pt x="250" y="396"/>
                  </a:lnTo>
                  <a:lnTo>
                    <a:pt x="256" y="384"/>
                  </a:lnTo>
                  <a:lnTo>
                    <a:pt x="256" y="384"/>
                  </a:lnTo>
                  <a:lnTo>
                    <a:pt x="256" y="364"/>
                  </a:lnTo>
                  <a:lnTo>
                    <a:pt x="256" y="364"/>
                  </a:lnTo>
                  <a:lnTo>
                    <a:pt x="240" y="362"/>
                  </a:lnTo>
                  <a:lnTo>
                    <a:pt x="240" y="362"/>
                  </a:lnTo>
                  <a:lnTo>
                    <a:pt x="224" y="352"/>
                  </a:lnTo>
                  <a:lnTo>
                    <a:pt x="210" y="342"/>
                  </a:lnTo>
                  <a:lnTo>
                    <a:pt x="196" y="334"/>
                  </a:lnTo>
                  <a:lnTo>
                    <a:pt x="188" y="328"/>
                  </a:lnTo>
                  <a:lnTo>
                    <a:pt x="188" y="328"/>
                  </a:lnTo>
                  <a:lnTo>
                    <a:pt x="170" y="324"/>
                  </a:lnTo>
                  <a:lnTo>
                    <a:pt x="152" y="318"/>
                  </a:lnTo>
                  <a:lnTo>
                    <a:pt x="136" y="312"/>
                  </a:lnTo>
                  <a:lnTo>
                    <a:pt x="126" y="306"/>
                  </a:lnTo>
                  <a:lnTo>
                    <a:pt x="126" y="306"/>
                  </a:lnTo>
                  <a:lnTo>
                    <a:pt x="126" y="296"/>
                  </a:lnTo>
                  <a:lnTo>
                    <a:pt x="128" y="290"/>
                  </a:lnTo>
                  <a:lnTo>
                    <a:pt x="136" y="280"/>
                  </a:lnTo>
                  <a:lnTo>
                    <a:pt x="136" y="280"/>
                  </a:lnTo>
                  <a:lnTo>
                    <a:pt x="130" y="244"/>
                  </a:lnTo>
                  <a:lnTo>
                    <a:pt x="130" y="244"/>
                  </a:lnTo>
                  <a:lnTo>
                    <a:pt x="134" y="242"/>
                  </a:lnTo>
                  <a:lnTo>
                    <a:pt x="140" y="236"/>
                  </a:lnTo>
                  <a:lnTo>
                    <a:pt x="148" y="222"/>
                  </a:lnTo>
                  <a:lnTo>
                    <a:pt x="148" y="222"/>
                  </a:lnTo>
                  <a:lnTo>
                    <a:pt x="162" y="222"/>
                  </a:lnTo>
                  <a:lnTo>
                    <a:pt x="172" y="222"/>
                  </a:lnTo>
                  <a:lnTo>
                    <a:pt x="184" y="226"/>
                  </a:lnTo>
                  <a:lnTo>
                    <a:pt x="184" y="226"/>
                  </a:lnTo>
                  <a:lnTo>
                    <a:pt x="264" y="230"/>
                  </a:lnTo>
                  <a:lnTo>
                    <a:pt x="264" y="230"/>
                  </a:lnTo>
                  <a:lnTo>
                    <a:pt x="270" y="220"/>
                  </a:lnTo>
                  <a:lnTo>
                    <a:pt x="276" y="210"/>
                  </a:lnTo>
                  <a:lnTo>
                    <a:pt x="278" y="198"/>
                  </a:lnTo>
                  <a:lnTo>
                    <a:pt x="280" y="186"/>
                  </a:lnTo>
                  <a:lnTo>
                    <a:pt x="278" y="162"/>
                  </a:lnTo>
                  <a:lnTo>
                    <a:pt x="278" y="144"/>
                  </a:lnTo>
                  <a:lnTo>
                    <a:pt x="278" y="144"/>
                  </a:lnTo>
                  <a:lnTo>
                    <a:pt x="278" y="136"/>
                  </a:lnTo>
                  <a:lnTo>
                    <a:pt x="280" y="130"/>
                  </a:lnTo>
                  <a:lnTo>
                    <a:pt x="282" y="124"/>
                  </a:lnTo>
                  <a:lnTo>
                    <a:pt x="286" y="120"/>
                  </a:lnTo>
                  <a:lnTo>
                    <a:pt x="294" y="114"/>
                  </a:lnTo>
                  <a:lnTo>
                    <a:pt x="304" y="104"/>
                  </a:lnTo>
                  <a:lnTo>
                    <a:pt x="304" y="104"/>
                  </a:lnTo>
                  <a:lnTo>
                    <a:pt x="334" y="60"/>
                  </a:lnTo>
                  <a:lnTo>
                    <a:pt x="334" y="60"/>
                  </a:lnTo>
                  <a:lnTo>
                    <a:pt x="364" y="38"/>
                  </a:lnTo>
                  <a:lnTo>
                    <a:pt x="364" y="38"/>
                  </a:lnTo>
                  <a:lnTo>
                    <a:pt x="382" y="12"/>
                  </a:lnTo>
                  <a:lnTo>
                    <a:pt x="382" y="12"/>
                  </a:lnTo>
                  <a:lnTo>
                    <a:pt x="404" y="28"/>
                  </a:lnTo>
                  <a:lnTo>
                    <a:pt x="404" y="28"/>
                  </a:lnTo>
                  <a:lnTo>
                    <a:pt x="410" y="28"/>
                  </a:lnTo>
                  <a:lnTo>
                    <a:pt x="410" y="28"/>
                  </a:lnTo>
                  <a:lnTo>
                    <a:pt x="416" y="22"/>
                  </a:lnTo>
                  <a:lnTo>
                    <a:pt x="422" y="16"/>
                  </a:lnTo>
                  <a:lnTo>
                    <a:pt x="430" y="0"/>
                  </a:lnTo>
                  <a:lnTo>
                    <a:pt x="430" y="0"/>
                  </a:lnTo>
                  <a:lnTo>
                    <a:pt x="440" y="2"/>
                  </a:lnTo>
                  <a:lnTo>
                    <a:pt x="450" y="4"/>
                  </a:lnTo>
                  <a:lnTo>
                    <a:pt x="456" y="8"/>
                  </a:lnTo>
                  <a:lnTo>
                    <a:pt x="460" y="12"/>
                  </a:lnTo>
                  <a:lnTo>
                    <a:pt x="462" y="20"/>
                  </a:lnTo>
                  <a:lnTo>
                    <a:pt x="464" y="28"/>
                  </a:lnTo>
                  <a:lnTo>
                    <a:pt x="464" y="28"/>
                  </a:lnTo>
                  <a:lnTo>
                    <a:pt x="452" y="52"/>
                  </a:lnTo>
                  <a:lnTo>
                    <a:pt x="452" y="52"/>
                  </a:lnTo>
                  <a:lnTo>
                    <a:pt x="450" y="72"/>
                  </a:lnTo>
                  <a:lnTo>
                    <a:pt x="446" y="90"/>
                  </a:lnTo>
                  <a:lnTo>
                    <a:pt x="444" y="100"/>
                  </a:lnTo>
                  <a:lnTo>
                    <a:pt x="438" y="108"/>
                  </a:lnTo>
                  <a:lnTo>
                    <a:pt x="432" y="118"/>
                  </a:lnTo>
                  <a:lnTo>
                    <a:pt x="424" y="126"/>
                  </a:lnTo>
                  <a:lnTo>
                    <a:pt x="424" y="126"/>
                  </a:lnTo>
                  <a:lnTo>
                    <a:pt x="422" y="138"/>
                  </a:lnTo>
                  <a:lnTo>
                    <a:pt x="420" y="150"/>
                  </a:lnTo>
                  <a:lnTo>
                    <a:pt x="422" y="174"/>
                  </a:lnTo>
                  <a:lnTo>
                    <a:pt x="430" y="228"/>
                  </a:lnTo>
                  <a:lnTo>
                    <a:pt x="430" y="228"/>
                  </a:lnTo>
                  <a:lnTo>
                    <a:pt x="430" y="238"/>
                  </a:lnTo>
                  <a:lnTo>
                    <a:pt x="428" y="246"/>
                  </a:lnTo>
                  <a:lnTo>
                    <a:pt x="420" y="266"/>
                  </a:lnTo>
                  <a:lnTo>
                    <a:pt x="408" y="284"/>
                  </a:lnTo>
                  <a:lnTo>
                    <a:pt x="398" y="300"/>
                  </a:lnTo>
                  <a:lnTo>
                    <a:pt x="398" y="300"/>
                  </a:lnTo>
                  <a:lnTo>
                    <a:pt x="398" y="384"/>
                  </a:lnTo>
                  <a:lnTo>
                    <a:pt x="398" y="384"/>
                  </a:lnTo>
                  <a:lnTo>
                    <a:pt x="412" y="416"/>
                  </a:lnTo>
                  <a:lnTo>
                    <a:pt x="416" y="434"/>
                  </a:lnTo>
                  <a:lnTo>
                    <a:pt x="418" y="454"/>
                  </a:lnTo>
                  <a:lnTo>
                    <a:pt x="418" y="454"/>
                  </a:lnTo>
                  <a:lnTo>
                    <a:pt x="414" y="472"/>
                  </a:lnTo>
                  <a:lnTo>
                    <a:pt x="410" y="492"/>
                  </a:lnTo>
                  <a:lnTo>
                    <a:pt x="410" y="514"/>
                  </a:lnTo>
                  <a:lnTo>
                    <a:pt x="412" y="526"/>
                  </a:lnTo>
                  <a:lnTo>
                    <a:pt x="414" y="538"/>
                  </a:lnTo>
                  <a:lnTo>
                    <a:pt x="414" y="538"/>
                  </a:lnTo>
                  <a:lnTo>
                    <a:pt x="422" y="548"/>
                  </a:lnTo>
                  <a:lnTo>
                    <a:pt x="428" y="556"/>
                  </a:lnTo>
                  <a:lnTo>
                    <a:pt x="434" y="568"/>
                  </a:lnTo>
                  <a:lnTo>
                    <a:pt x="434" y="568"/>
                  </a:lnTo>
                  <a:lnTo>
                    <a:pt x="432" y="600"/>
                  </a:lnTo>
                  <a:lnTo>
                    <a:pt x="432" y="600"/>
                  </a:lnTo>
                  <a:lnTo>
                    <a:pt x="456" y="660"/>
                  </a:lnTo>
                  <a:lnTo>
                    <a:pt x="456" y="660"/>
                  </a:lnTo>
                  <a:lnTo>
                    <a:pt x="466" y="674"/>
                  </a:lnTo>
                  <a:lnTo>
                    <a:pt x="476" y="690"/>
                  </a:lnTo>
                  <a:lnTo>
                    <a:pt x="484" y="710"/>
                  </a:lnTo>
                  <a:lnTo>
                    <a:pt x="490" y="732"/>
                  </a:lnTo>
                  <a:lnTo>
                    <a:pt x="490" y="732"/>
                  </a:lnTo>
                  <a:lnTo>
                    <a:pt x="462" y="726"/>
                  </a:lnTo>
                  <a:lnTo>
                    <a:pt x="462" y="726"/>
                  </a:lnTo>
                  <a:lnTo>
                    <a:pt x="404" y="726"/>
                  </a:lnTo>
                  <a:lnTo>
                    <a:pt x="372" y="728"/>
                  </a:lnTo>
                  <a:lnTo>
                    <a:pt x="362" y="728"/>
                  </a:lnTo>
                  <a:lnTo>
                    <a:pt x="356" y="732"/>
                  </a:lnTo>
                  <a:lnTo>
                    <a:pt x="356" y="732"/>
                  </a:lnTo>
                  <a:lnTo>
                    <a:pt x="354" y="744"/>
                  </a:lnTo>
                  <a:lnTo>
                    <a:pt x="354" y="744"/>
                  </a:lnTo>
                  <a:lnTo>
                    <a:pt x="394" y="776"/>
                  </a:lnTo>
                  <a:lnTo>
                    <a:pt x="394" y="776"/>
                  </a:lnTo>
                  <a:lnTo>
                    <a:pt x="398" y="792"/>
                  </a:lnTo>
                  <a:lnTo>
                    <a:pt x="398" y="792"/>
                  </a:lnTo>
                  <a:lnTo>
                    <a:pt x="382" y="798"/>
                  </a:lnTo>
                  <a:lnTo>
                    <a:pt x="370" y="806"/>
                  </a:lnTo>
                  <a:lnTo>
                    <a:pt x="360" y="816"/>
                  </a:lnTo>
                  <a:lnTo>
                    <a:pt x="350" y="828"/>
                  </a:lnTo>
                  <a:lnTo>
                    <a:pt x="350" y="828"/>
                  </a:lnTo>
                  <a:lnTo>
                    <a:pt x="350" y="888"/>
                  </a:lnTo>
                  <a:lnTo>
                    <a:pt x="350" y="888"/>
                  </a:lnTo>
                  <a:lnTo>
                    <a:pt x="344" y="888"/>
                  </a:lnTo>
                  <a:lnTo>
                    <a:pt x="344" y="88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28"/>
            <p:cNvSpPr/>
            <p:nvPr/>
          </p:nvSpPr>
          <p:spPr bwMode="auto">
            <a:xfrm>
              <a:off x="3841963" y="2758647"/>
              <a:ext cx="1956759" cy="1395329"/>
            </a:xfrm>
            <a:custGeom>
              <a:avLst/>
              <a:gdLst>
                <a:gd name="T0" fmla="*/ 494 w 1236"/>
                <a:gd name="T1" fmla="*/ 798 h 900"/>
                <a:gd name="T2" fmla="*/ 430 w 1236"/>
                <a:gd name="T3" fmla="*/ 762 h 900"/>
                <a:gd name="T4" fmla="*/ 278 w 1236"/>
                <a:gd name="T5" fmla="*/ 748 h 900"/>
                <a:gd name="T6" fmla="*/ 176 w 1236"/>
                <a:gd name="T7" fmla="*/ 704 h 900"/>
                <a:gd name="T8" fmla="*/ 148 w 1236"/>
                <a:gd name="T9" fmla="*/ 670 h 900"/>
                <a:gd name="T10" fmla="*/ 70 w 1236"/>
                <a:gd name="T11" fmla="*/ 640 h 900"/>
                <a:gd name="T12" fmla="*/ 24 w 1236"/>
                <a:gd name="T13" fmla="*/ 596 h 900"/>
                <a:gd name="T14" fmla="*/ 0 w 1236"/>
                <a:gd name="T15" fmla="*/ 412 h 900"/>
                <a:gd name="T16" fmla="*/ 16 w 1236"/>
                <a:gd name="T17" fmla="*/ 340 h 900"/>
                <a:gd name="T18" fmla="*/ 26 w 1236"/>
                <a:gd name="T19" fmla="*/ 328 h 900"/>
                <a:gd name="T20" fmla="*/ 52 w 1236"/>
                <a:gd name="T21" fmla="*/ 314 h 900"/>
                <a:gd name="T22" fmla="*/ 98 w 1236"/>
                <a:gd name="T23" fmla="*/ 336 h 900"/>
                <a:gd name="T24" fmla="*/ 150 w 1236"/>
                <a:gd name="T25" fmla="*/ 336 h 900"/>
                <a:gd name="T26" fmla="*/ 138 w 1236"/>
                <a:gd name="T27" fmla="*/ 274 h 900"/>
                <a:gd name="T28" fmla="*/ 168 w 1236"/>
                <a:gd name="T29" fmla="*/ 236 h 900"/>
                <a:gd name="T30" fmla="*/ 186 w 1236"/>
                <a:gd name="T31" fmla="*/ 192 h 900"/>
                <a:gd name="T32" fmla="*/ 152 w 1236"/>
                <a:gd name="T33" fmla="*/ 150 h 900"/>
                <a:gd name="T34" fmla="*/ 120 w 1236"/>
                <a:gd name="T35" fmla="*/ 120 h 900"/>
                <a:gd name="T36" fmla="*/ 118 w 1236"/>
                <a:gd name="T37" fmla="*/ 92 h 900"/>
                <a:gd name="T38" fmla="*/ 104 w 1236"/>
                <a:gd name="T39" fmla="*/ 58 h 900"/>
                <a:gd name="T40" fmla="*/ 234 w 1236"/>
                <a:gd name="T41" fmla="*/ 42 h 900"/>
                <a:gd name="T42" fmla="*/ 340 w 1236"/>
                <a:gd name="T43" fmla="*/ 4 h 900"/>
                <a:gd name="T44" fmla="*/ 430 w 1236"/>
                <a:gd name="T45" fmla="*/ 8 h 900"/>
                <a:gd name="T46" fmla="*/ 526 w 1236"/>
                <a:gd name="T47" fmla="*/ 22 h 900"/>
                <a:gd name="T48" fmla="*/ 654 w 1236"/>
                <a:gd name="T49" fmla="*/ 114 h 900"/>
                <a:gd name="T50" fmla="*/ 720 w 1236"/>
                <a:gd name="T51" fmla="*/ 110 h 900"/>
                <a:gd name="T52" fmla="*/ 720 w 1236"/>
                <a:gd name="T53" fmla="*/ 56 h 900"/>
                <a:gd name="T54" fmla="*/ 792 w 1236"/>
                <a:gd name="T55" fmla="*/ 72 h 900"/>
                <a:gd name="T56" fmla="*/ 930 w 1236"/>
                <a:gd name="T57" fmla="*/ 128 h 900"/>
                <a:gd name="T58" fmla="*/ 952 w 1236"/>
                <a:gd name="T59" fmla="*/ 142 h 900"/>
                <a:gd name="T60" fmla="*/ 1088 w 1236"/>
                <a:gd name="T61" fmla="*/ 224 h 900"/>
                <a:gd name="T62" fmla="*/ 1174 w 1236"/>
                <a:gd name="T63" fmla="*/ 250 h 900"/>
                <a:gd name="T64" fmla="*/ 1216 w 1236"/>
                <a:gd name="T65" fmla="*/ 368 h 900"/>
                <a:gd name="T66" fmla="*/ 1236 w 1236"/>
                <a:gd name="T67" fmla="*/ 452 h 900"/>
                <a:gd name="T68" fmla="*/ 1184 w 1236"/>
                <a:gd name="T69" fmla="*/ 496 h 900"/>
                <a:gd name="T70" fmla="*/ 1120 w 1236"/>
                <a:gd name="T71" fmla="*/ 584 h 900"/>
                <a:gd name="T72" fmla="*/ 1144 w 1236"/>
                <a:gd name="T73" fmla="*/ 626 h 900"/>
                <a:gd name="T74" fmla="*/ 1086 w 1236"/>
                <a:gd name="T75" fmla="*/ 606 h 900"/>
                <a:gd name="T76" fmla="*/ 1030 w 1236"/>
                <a:gd name="T77" fmla="*/ 642 h 900"/>
                <a:gd name="T78" fmla="*/ 1064 w 1236"/>
                <a:gd name="T79" fmla="*/ 694 h 900"/>
                <a:gd name="T80" fmla="*/ 1076 w 1236"/>
                <a:gd name="T81" fmla="*/ 792 h 900"/>
                <a:gd name="T82" fmla="*/ 1034 w 1236"/>
                <a:gd name="T83" fmla="*/ 804 h 900"/>
                <a:gd name="T84" fmla="*/ 996 w 1236"/>
                <a:gd name="T85" fmla="*/ 806 h 900"/>
                <a:gd name="T86" fmla="*/ 956 w 1236"/>
                <a:gd name="T87" fmla="*/ 788 h 900"/>
                <a:gd name="T88" fmla="*/ 920 w 1236"/>
                <a:gd name="T89" fmla="*/ 800 h 900"/>
                <a:gd name="T90" fmla="*/ 878 w 1236"/>
                <a:gd name="T91" fmla="*/ 780 h 900"/>
                <a:gd name="T92" fmla="*/ 828 w 1236"/>
                <a:gd name="T93" fmla="*/ 698 h 900"/>
                <a:gd name="T94" fmla="*/ 778 w 1236"/>
                <a:gd name="T95" fmla="*/ 654 h 900"/>
                <a:gd name="T96" fmla="*/ 700 w 1236"/>
                <a:gd name="T97" fmla="*/ 662 h 900"/>
                <a:gd name="T98" fmla="*/ 722 w 1236"/>
                <a:gd name="T99" fmla="*/ 746 h 900"/>
                <a:gd name="T100" fmla="*/ 694 w 1236"/>
                <a:gd name="T101" fmla="*/ 796 h 900"/>
                <a:gd name="T102" fmla="*/ 664 w 1236"/>
                <a:gd name="T103" fmla="*/ 862 h 900"/>
                <a:gd name="T104" fmla="*/ 634 w 1236"/>
                <a:gd name="T105" fmla="*/ 886 h 900"/>
                <a:gd name="T106" fmla="*/ 604 w 1236"/>
                <a:gd name="T107" fmla="*/ 884 h 900"/>
                <a:gd name="T108" fmla="*/ 568 w 1236"/>
                <a:gd name="T109" fmla="*/ 88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36" h="900">
                  <a:moveTo>
                    <a:pt x="552" y="900"/>
                  </a:moveTo>
                  <a:lnTo>
                    <a:pt x="552" y="900"/>
                  </a:lnTo>
                  <a:lnTo>
                    <a:pt x="522" y="874"/>
                  </a:lnTo>
                  <a:lnTo>
                    <a:pt x="522" y="874"/>
                  </a:lnTo>
                  <a:lnTo>
                    <a:pt x="510" y="834"/>
                  </a:lnTo>
                  <a:lnTo>
                    <a:pt x="494" y="798"/>
                  </a:lnTo>
                  <a:lnTo>
                    <a:pt x="494" y="798"/>
                  </a:lnTo>
                  <a:lnTo>
                    <a:pt x="486" y="790"/>
                  </a:lnTo>
                  <a:lnTo>
                    <a:pt x="478" y="782"/>
                  </a:lnTo>
                  <a:lnTo>
                    <a:pt x="460" y="772"/>
                  </a:lnTo>
                  <a:lnTo>
                    <a:pt x="444" y="766"/>
                  </a:lnTo>
                  <a:lnTo>
                    <a:pt x="430" y="762"/>
                  </a:lnTo>
                  <a:lnTo>
                    <a:pt x="430" y="762"/>
                  </a:lnTo>
                  <a:lnTo>
                    <a:pt x="322" y="764"/>
                  </a:lnTo>
                  <a:lnTo>
                    <a:pt x="322" y="764"/>
                  </a:lnTo>
                  <a:lnTo>
                    <a:pt x="310" y="762"/>
                  </a:lnTo>
                  <a:lnTo>
                    <a:pt x="298" y="758"/>
                  </a:lnTo>
                  <a:lnTo>
                    <a:pt x="278" y="748"/>
                  </a:lnTo>
                  <a:lnTo>
                    <a:pt x="262" y="736"/>
                  </a:lnTo>
                  <a:lnTo>
                    <a:pt x="248" y="724"/>
                  </a:lnTo>
                  <a:lnTo>
                    <a:pt x="248" y="724"/>
                  </a:lnTo>
                  <a:lnTo>
                    <a:pt x="220" y="720"/>
                  </a:lnTo>
                  <a:lnTo>
                    <a:pt x="198" y="712"/>
                  </a:lnTo>
                  <a:lnTo>
                    <a:pt x="176" y="704"/>
                  </a:lnTo>
                  <a:lnTo>
                    <a:pt x="158" y="692"/>
                  </a:lnTo>
                  <a:lnTo>
                    <a:pt x="158" y="692"/>
                  </a:lnTo>
                  <a:lnTo>
                    <a:pt x="156" y="686"/>
                  </a:lnTo>
                  <a:lnTo>
                    <a:pt x="154" y="680"/>
                  </a:lnTo>
                  <a:lnTo>
                    <a:pt x="148" y="670"/>
                  </a:lnTo>
                  <a:lnTo>
                    <a:pt x="148" y="670"/>
                  </a:lnTo>
                  <a:lnTo>
                    <a:pt x="138" y="662"/>
                  </a:lnTo>
                  <a:lnTo>
                    <a:pt x="138" y="662"/>
                  </a:lnTo>
                  <a:lnTo>
                    <a:pt x="118" y="658"/>
                  </a:lnTo>
                  <a:lnTo>
                    <a:pt x="100" y="654"/>
                  </a:lnTo>
                  <a:lnTo>
                    <a:pt x="84" y="648"/>
                  </a:lnTo>
                  <a:lnTo>
                    <a:pt x="70" y="640"/>
                  </a:lnTo>
                  <a:lnTo>
                    <a:pt x="70" y="640"/>
                  </a:lnTo>
                  <a:lnTo>
                    <a:pt x="62" y="638"/>
                  </a:lnTo>
                  <a:lnTo>
                    <a:pt x="54" y="634"/>
                  </a:lnTo>
                  <a:lnTo>
                    <a:pt x="42" y="624"/>
                  </a:lnTo>
                  <a:lnTo>
                    <a:pt x="32" y="610"/>
                  </a:lnTo>
                  <a:lnTo>
                    <a:pt x="24" y="596"/>
                  </a:lnTo>
                  <a:lnTo>
                    <a:pt x="18" y="580"/>
                  </a:lnTo>
                  <a:lnTo>
                    <a:pt x="12" y="566"/>
                  </a:lnTo>
                  <a:lnTo>
                    <a:pt x="6" y="542"/>
                  </a:lnTo>
                  <a:lnTo>
                    <a:pt x="6" y="542"/>
                  </a:lnTo>
                  <a:lnTo>
                    <a:pt x="0" y="412"/>
                  </a:lnTo>
                  <a:lnTo>
                    <a:pt x="0" y="412"/>
                  </a:lnTo>
                  <a:lnTo>
                    <a:pt x="14" y="388"/>
                  </a:lnTo>
                  <a:lnTo>
                    <a:pt x="18" y="376"/>
                  </a:lnTo>
                  <a:lnTo>
                    <a:pt x="22" y="366"/>
                  </a:lnTo>
                  <a:lnTo>
                    <a:pt x="22" y="366"/>
                  </a:lnTo>
                  <a:lnTo>
                    <a:pt x="20" y="352"/>
                  </a:lnTo>
                  <a:lnTo>
                    <a:pt x="16" y="340"/>
                  </a:lnTo>
                  <a:lnTo>
                    <a:pt x="12" y="332"/>
                  </a:lnTo>
                  <a:lnTo>
                    <a:pt x="10" y="328"/>
                  </a:lnTo>
                  <a:lnTo>
                    <a:pt x="10" y="328"/>
                  </a:lnTo>
                  <a:lnTo>
                    <a:pt x="22" y="326"/>
                  </a:lnTo>
                  <a:lnTo>
                    <a:pt x="22" y="326"/>
                  </a:lnTo>
                  <a:lnTo>
                    <a:pt x="26" y="328"/>
                  </a:lnTo>
                  <a:lnTo>
                    <a:pt x="32" y="330"/>
                  </a:lnTo>
                  <a:lnTo>
                    <a:pt x="42" y="330"/>
                  </a:lnTo>
                  <a:lnTo>
                    <a:pt x="42" y="330"/>
                  </a:lnTo>
                  <a:lnTo>
                    <a:pt x="50" y="320"/>
                  </a:lnTo>
                  <a:lnTo>
                    <a:pt x="52" y="314"/>
                  </a:lnTo>
                  <a:lnTo>
                    <a:pt x="52" y="314"/>
                  </a:lnTo>
                  <a:lnTo>
                    <a:pt x="60" y="312"/>
                  </a:lnTo>
                  <a:lnTo>
                    <a:pt x="66" y="312"/>
                  </a:lnTo>
                  <a:lnTo>
                    <a:pt x="72" y="316"/>
                  </a:lnTo>
                  <a:lnTo>
                    <a:pt x="78" y="320"/>
                  </a:lnTo>
                  <a:lnTo>
                    <a:pt x="90" y="330"/>
                  </a:lnTo>
                  <a:lnTo>
                    <a:pt x="98" y="336"/>
                  </a:lnTo>
                  <a:lnTo>
                    <a:pt x="108" y="342"/>
                  </a:lnTo>
                  <a:lnTo>
                    <a:pt x="108" y="342"/>
                  </a:lnTo>
                  <a:lnTo>
                    <a:pt x="128" y="342"/>
                  </a:lnTo>
                  <a:lnTo>
                    <a:pt x="140" y="340"/>
                  </a:lnTo>
                  <a:lnTo>
                    <a:pt x="150" y="336"/>
                  </a:lnTo>
                  <a:lnTo>
                    <a:pt x="150" y="336"/>
                  </a:lnTo>
                  <a:lnTo>
                    <a:pt x="158" y="326"/>
                  </a:lnTo>
                  <a:lnTo>
                    <a:pt x="158" y="326"/>
                  </a:lnTo>
                  <a:lnTo>
                    <a:pt x="158" y="300"/>
                  </a:lnTo>
                  <a:lnTo>
                    <a:pt x="158" y="300"/>
                  </a:lnTo>
                  <a:lnTo>
                    <a:pt x="148" y="286"/>
                  </a:lnTo>
                  <a:lnTo>
                    <a:pt x="138" y="274"/>
                  </a:lnTo>
                  <a:lnTo>
                    <a:pt x="136" y="270"/>
                  </a:lnTo>
                  <a:lnTo>
                    <a:pt x="136" y="264"/>
                  </a:lnTo>
                  <a:lnTo>
                    <a:pt x="136" y="258"/>
                  </a:lnTo>
                  <a:lnTo>
                    <a:pt x="140" y="252"/>
                  </a:lnTo>
                  <a:lnTo>
                    <a:pt x="140" y="252"/>
                  </a:lnTo>
                  <a:lnTo>
                    <a:pt x="168" y="236"/>
                  </a:lnTo>
                  <a:lnTo>
                    <a:pt x="168" y="236"/>
                  </a:lnTo>
                  <a:lnTo>
                    <a:pt x="180" y="224"/>
                  </a:lnTo>
                  <a:lnTo>
                    <a:pt x="180" y="224"/>
                  </a:lnTo>
                  <a:lnTo>
                    <a:pt x="184" y="212"/>
                  </a:lnTo>
                  <a:lnTo>
                    <a:pt x="188" y="200"/>
                  </a:lnTo>
                  <a:lnTo>
                    <a:pt x="186" y="192"/>
                  </a:lnTo>
                  <a:lnTo>
                    <a:pt x="184" y="184"/>
                  </a:lnTo>
                  <a:lnTo>
                    <a:pt x="178" y="178"/>
                  </a:lnTo>
                  <a:lnTo>
                    <a:pt x="172" y="174"/>
                  </a:lnTo>
                  <a:lnTo>
                    <a:pt x="160" y="164"/>
                  </a:lnTo>
                  <a:lnTo>
                    <a:pt x="160" y="164"/>
                  </a:lnTo>
                  <a:lnTo>
                    <a:pt x="152" y="150"/>
                  </a:lnTo>
                  <a:lnTo>
                    <a:pt x="142" y="138"/>
                  </a:lnTo>
                  <a:lnTo>
                    <a:pt x="132" y="128"/>
                  </a:lnTo>
                  <a:lnTo>
                    <a:pt x="126" y="126"/>
                  </a:lnTo>
                  <a:lnTo>
                    <a:pt x="122" y="126"/>
                  </a:lnTo>
                  <a:lnTo>
                    <a:pt x="122" y="126"/>
                  </a:lnTo>
                  <a:lnTo>
                    <a:pt x="120" y="120"/>
                  </a:lnTo>
                  <a:lnTo>
                    <a:pt x="116" y="114"/>
                  </a:lnTo>
                  <a:lnTo>
                    <a:pt x="114" y="110"/>
                  </a:lnTo>
                  <a:lnTo>
                    <a:pt x="114" y="104"/>
                  </a:lnTo>
                  <a:lnTo>
                    <a:pt x="114" y="104"/>
                  </a:lnTo>
                  <a:lnTo>
                    <a:pt x="118" y="98"/>
                  </a:lnTo>
                  <a:lnTo>
                    <a:pt x="118" y="92"/>
                  </a:lnTo>
                  <a:lnTo>
                    <a:pt x="118" y="86"/>
                  </a:lnTo>
                  <a:lnTo>
                    <a:pt x="116" y="80"/>
                  </a:lnTo>
                  <a:lnTo>
                    <a:pt x="110" y="70"/>
                  </a:lnTo>
                  <a:lnTo>
                    <a:pt x="104" y="66"/>
                  </a:lnTo>
                  <a:lnTo>
                    <a:pt x="104" y="66"/>
                  </a:lnTo>
                  <a:lnTo>
                    <a:pt x="104" y="58"/>
                  </a:lnTo>
                  <a:lnTo>
                    <a:pt x="104" y="58"/>
                  </a:lnTo>
                  <a:lnTo>
                    <a:pt x="120" y="56"/>
                  </a:lnTo>
                  <a:lnTo>
                    <a:pt x="138" y="52"/>
                  </a:lnTo>
                  <a:lnTo>
                    <a:pt x="176" y="50"/>
                  </a:lnTo>
                  <a:lnTo>
                    <a:pt x="214" y="46"/>
                  </a:lnTo>
                  <a:lnTo>
                    <a:pt x="234" y="42"/>
                  </a:lnTo>
                  <a:lnTo>
                    <a:pt x="252" y="38"/>
                  </a:lnTo>
                  <a:lnTo>
                    <a:pt x="252" y="38"/>
                  </a:lnTo>
                  <a:lnTo>
                    <a:pt x="280" y="24"/>
                  </a:lnTo>
                  <a:lnTo>
                    <a:pt x="310" y="12"/>
                  </a:lnTo>
                  <a:lnTo>
                    <a:pt x="324" y="6"/>
                  </a:lnTo>
                  <a:lnTo>
                    <a:pt x="340" y="4"/>
                  </a:lnTo>
                  <a:lnTo>
                    <a:pt x="358" y="0"/>
                  </a:lnTo>
                  <a:lnTo>
                    <a:pt x="378" y="0"/>
                  </a:lnTo>
                  <a:lnTo>
                    <a:pt x="378" y="0"/>
                  </a:lnTo>
                  <a:lnTo>
                    <a:pt x="400" y="10"/>
                  </a:lnTo>
                  <a:lnTo>
                    <a:pt x="400" y="10"/>
                  </a:lnTo>
                  <a:lnTo>
                    <a:pt x="430" y="8"/>
                  </a:lnTo>
                  <a:lnTo>
                    <a:pt x="462" y="10"/>
                  </a:lnTo>
                  <a:lnTo>
                    <a:pt x="478" y="10"/>
                  </a:lnTo>
                  <a:lnTo>
                    <a:pt x="494" y="12"/>
                  </a:lnTo>
                  <a:lnTo>
                    <a:pt x="510" y="16"/>
                  </a:lnTo>
                  <a:lnTo>
                    <a:pt x="526" y="22"/>
                  </a:lnTo>
                  <a:lnTo>
                    <a:pt x="526" y="22"/>
                  </a:lnTo>
                  <a:lnTo>
                    <a:pt x="604" y="72"/>
                  </a:lnTo>
                  <a:lnTo>
                    <a:pt x="604" y="72"/>
                  </a:lnTo>
                  <a:lnTo>
                    <a:pt x="612" y="84"/>
                  </a:lnTo>
                  <a:lnTo>
                    <a:pt x="612" y="84"/>
                  </a:lnTo>
                  <a:lnTo>
                    <a:pt x="638" y="104"/>
                  </a:lnTo>
                  <a:lnTo>
                    <a:pt x="654" y="114"/>
                  </a:lnTo>
                  <a:lnTo>
                    <a:pt x="676" y="122"/>
                  </a:lnTo>
                  <a:lnTo>
                    <a:pt x="676" y="122"/>
                  </a:lnTo>
                  <a:lnTo>
                    <a:pt x="706" y="122"/>
                  </a:lnTo>
                  <a:lnTo>
                    <a:pt x="706" y="122"/>
                  </a:lnTo>
                  <a:lnTo>
                    <a:pt x="720" y="110"/>
                  </a:lnTo>
                  <a:lnTo>
                    <a:pt x="720" y="110"/>
                  </a:lnTo>
                  <a:lnTo>
                    <a:pt x="722" y="94"/>
                  </a:lnTo>
                  <a:lnTo>
                    <a:pt x="720" y="80"/>
                  </a:lnTo>
                  <a:lnTo>
                    <a:pt x="718" y="68"/>
                  </a:lnTo>
                  <a:lnTo>
                    <a:pt x="716" y="58"/>
                  </a:lnTo>
                  <a:lnTo>
                    <a:pt x="716" y="58"/>
                  </a:lnTo>
                  <a:lnTo>
                    <a:pt x="720" y="56"/>
                  </a:lnTo>
                  <a:lnTo>
                    <a:pt x="724" y="54"/>
                  </a:lnTo>
                  <a:lnTo>
                    <a:pt x="736" y="52"/>
                  </a:lnTo>
                  <a:lnTo>
                    <a:pt x="762" y="52"/>
                  </a:lnTo>
                  <a:lnTo>
                    <a:pt x="762" y="52"/>
                  </a:lnTo>
                  <a:lnTo>
                    <a:pt x="792" y="72"/>
                  </a:lnTo>
                  <a:lnTo>
                    <a:pt x="792" y="72"/>
                  </a:lnTo>
                  <a:lnTo>
                    <a:pt x="822" y="80"/>
                  </a:lnTo>
                  <a:lnTo>
                    <a:pt x="858" y="84"/>
                  </a:lnTo>
                  <a:lnTo>
                    <a:pt x="858" y="84"/>
                  </a:lnTo>
                  <a:lnTo>
                    <a:pt x="898" y="104"/>
                  </a:lnTo>
                  <a:lnTo>
                    <a:pt x="898" y="104"/>
                  </a:lnTo>
                  <a:lnTo>
                    <a:pt x="930" y="128"/>
                  </a:lnTo>
                  <a:lnTo>
                    <a:pt x="930" y="128"/>
                  </a:lnTo>
                  <a:lnTo>
                    <a:pt x="930" y="132"/>
                  </a:lnTo>
                  <a:lnTo>
                    <a:pt x="930" y="132"/>
                  </a:lnTo>
                  <a:lnTo>
                    <a:pt x="940" y="140"/>
                  </a:lnTo>
                  <a:lnTo>
                    <a:pt x="940" y="140"/>
                  </a:lnTo>
                  <a:lnTo>
                    <a:pt x="952" y="142"/>
                  </a:lnTo>
                  <a:lnTo>
                    <a:pt x="964" y="140"/>
                  </a:lnTo>
                  <a:lnTo>
                    <a:pt x="992" y="136"/>
                  </a:lnTo>
                  <a:lnTo>
                    <a:pt x="992" y="136"/>
                  </a:lnTo>
                  <a:lnTo>
                    <a:pt x="1032" y="184"/>
                  </a:lnTo>
                  <a:lnTo>
                    <a:pt x="1032" y="184"/>
                  </a:lnTo>
                  <a:lnTo>
                    <a:pt x="1088" y="224"/>
                  </a:lnTo>
                  <a:lnTo>
                    <a:pt x="1088" y="224"/>
                  </a:lnTo>
                  <a:lnTo>
                    <a:pt x="1116" y="238"/>
                  </a:lnTo>
                  <a:lnTo>
                    <a:pt x="1116" y="238"/>
                  </a:lnTo>
                  <a:lnTo>
                    <a:pt x="1166" y="238"/>
                  </a:lnTo>
                  <a:lnTo>
                    <a:pt x="1166" y="238"/>
                  </a:lnTo>
                  <a:lnTo>
                    <a:pt x="1174" y="250"/>
                  </a:lnTo>
                  <a:lnTo>
                    <a:pt x="1182" y="272"/>
                  </a:lnTo>
                  <a:lnTo>
                    <a:pt x="1188" y="294"/>
                  </a:lnTo>
                  <a:lnTo>
                    <a:pt x="1194" y="316"/>
                  </a:lnTo>
                  <a:lnTo>
                    <a:pt x="1194" y="316"/>
                  </a:lnTo>
                  <a:lnTo>
                    <a:pt x="1216" y="368"/>
                  </a:lnTo>
                  <a:lnTo>
                    <a:pt x="1216" y="368"/>
                  </a:lnTo>
                  <a:lnTo>
                    <a:pt x="1220" y="412"/>
                  </a:lnTo>
                  <a:lnTo>
                    <a:pt x="1220" y="412"/>
                  </a:lnTo>
                  <a:lnTo>
                    <a:pt x="1228" y="422"/>
                  </a:lnTo>
                  <a:lnTo>
                    <a:pt x="1234" y="436"/>
                  </a:lnTo>
                  <a:lnTo>
                    <a:pt x="1236" y="444"/>
                  </a:lnTo>
                  <a:lnTo>
                    <a:pt x="1236" y="452"/>
                  </a:lnTo>
                  <a:lnTo>
                    <a:pt x="1232" y="458"/>
                  </a:lnTo>
                  <a:lnTo>
                    <a:pt x="1226" y="466"/>
                  </a:lnTo>
                  <a:lnTo>
                    <a:pt x="1226" y="466"/>
                  </a:lnTo>
                  <a:lnTo>
                    <a:pt x="1200" y="482"/>
                  </a:lnTo>
                  <a:lnTo>
                    <a:pt x="1192" y="488"/>
                  </a:lnTo>
                  <a:lnTo>
                    <a:pt x="1184" y="496"/>
                  </a:lnTo>
                  <a:lnTo>
                    <a:pt x="1172" y="514"/>
                  </a:lnTo>
                  <a:lnTo>
                    <a:pt x="1156" y="542"/>
                  </a:lnTo>
                  <a:lnTo>
                    <a:pt x="1156" y="542"/>
                  </a:lnTo>
                  <a:lnTo>
                    <a:pt x="1120" y="568"/>
                  </a:lnTo>
                  <a:lnTo>
                    <a:pt x="1120" y="568"/>
                  </a:lnTo>
                  <a:lnTo>
                    <a:pt x="1120" y="584"/>
                  </a:lnTo>
                  <a:lnTo>
                    <a:pt x="1120" y="584"/>
                  </a:lnTo>
                  <a:lnTo>
                    <a:pt x="1154" y="614"/>
                  </a:lnTo>
                  <a:lnTo>
                    <a:pt x="1154" y="614"/>
                  </a:lnTo>
                  <a:lnTo>
                    <a:pt x="1152" y="620"/>
                  </a:lnTo>
                  <a:lnTo>
                    <a:pt x="1148" y="624"/>
                  </a:lnTo>
                  <a:lnTo>
                    <a:pt x="1144" y="626"/>
                  </a:lnTo>
                  <a:lnTo>
                    <a:pt x="1138" y="628"/>
                  </a:lnTo>
                  <a:lnTo>
                    <a:pt x="1128" y="628"/>
                  </a:lnTo>
                  <a:lnTo>
                    <a:pt x="1120" y="628"/>
                  </a:lnTo>
                  <a:lnTo>
                    <a:pt x="1120" y="628"/>
                  </a:lnTo>
                  <a:lnTo>
                    <a:pt x="1086" y="606"/>
                  </a:lnTo>
                  <a:lnTo>
                    <a:pt x="1086" y="606"/>
                  </a:lnTo>
                  <a:lnTo>
                    <a:pt x="1052" y="604"/>
                  </a:lnTo>
                  <a:lnTo>
                    <a:pt x="1038" y="606"/>
                  </a:lnTo>
                  <a:lnTo>
                    <a:pt x="1030" y="608"/>
                  </a:lnTo>
                  <a:lnTo>
                    <a:pt x="1030" y="608"/>
                  </a:lnTo>
                  <a:lnTo>
                    <a:pt x="1030" y="632"/>
                  </a:lnTo>
                  <a:lnTo>
                    <a:pt x="1030" y="642"/>
                  </a:lnTo>
                  <a:lnTo>
                    <a:pt x="1032" y="652"/>
                  </a:lnTo>
                  <a:lnTo>
                    <a:pt x="1036" y="662"/>
                  </a:lnTo>
                  <a:lnTo>
                    <a:pt x="1042" y="672"/>
                  </a:lnTo>
                  <a:lnTo>
                    <a:pt x="1052" y="682"/>
                  </a:lnTo>
                  <a:lnTo>
                    <a:pt x="1064" y="694"/>
                  </a:lnTo>
                  <a:lnTo>
                    <a:pt x="1064" y="694"/>
                  </a:lnTo>
                  <a:lnTo>
                    <a:pt x="1064" y="730"/>
                  </a:lnTo>
                  <a:lnTo>
                    <a:pt x="1064" y="730"/>
                  </a:lnTo>
                  <a:lnTo>
                    <a:pt x="1080" y="780"/>
                  </a:lnTo>
                  <a:lnTo>
                    <a:pt x="1080" y="780"/>
                  </a:lnTo>
                  <a:lnTo>
                    <a:pt x="1078" y="788"/>
                  </a:lnTo>
                  <a:lnTo>
                    <a:pt x="1076" y="792"/>
                  </a:lnTo>
                  <a:lnTo>
                    <a:pt x="1074" y="796"/>
                  </a:lnTo>
                  <a:lnTo>
                    <a:pt x="1068" y="798"/>
                  </a:lnTo>
                  <a:lnTo>
                    <a:pt x="1058" y="800"/>
                  </a:lnTo>
                  <a:lnTo>
                    <a:pt x="1046" y="800"/>
                  </a:lnTo>
                  <a:lnTo>
                    <a:pt x="1046" y="800"/>
                  </a:lnTo>
                  <a:lnTo>
                    <a:pt x="1034" y="804"/>
                  </a:lnTo>
                  <a:lnTo>
                    <a:pt x="1028" y="808"/>
                  </a:lnTo>
                  <a:lnTo>
                    <a:pt x="1014" y="818"/>
                  </a:lnTo>
                  <a:lnTo>
                    <a:pt x="1014" y="818"/>
                  </a:lnTo>
                  <a:lnTo>
                    <a:pt x="1004" y="818"/>
                  </a:lnTo>
                  <a:lnTo>
                    <a:pt x="1004" y="818"/>
                  </a:lnTo>
                  <a:lnTo>
                    <a:pt x="996" y="806"/>
                  </a:lnTo>
                  <a:lnTo>
                    <a:pt x="996" y="806"/>
                  </a:lnTo>
                  <a:lnTo>
                    <a:pt x="968" y="804"/>
                  </a:lnTo>
                  <a:lnTo>
                    <a:pt x="968" y="804"/>
                  </a:lnTo>
                  <a:lnTo>
                    <a:pt x="968" y="798"/>
                  </a:lnTo>
                  <a:lnTo>
                    <a:pt x="964" y="794"/>
                  </a:lnTo>
                  <a:lnTo>
                    <a:pt x="956" y="788"/>
                  </a:lnTo>
                  <a:lnTo>
                    <a:pt x="956" y="788"/>
                  </a:lnTo>
                  <a:lnTo>
                    <a:pt x="936" y="786"/>
                  </a:lnTo>
                  <a:lnTo>
                    <a:pt x="936" y="786"/>
                  </a:lnTo>
                  <a:lnTo>
                    <a:pt x="934" y="792"/>
                  </a:lnTo>
                  <a:lnTo>
                    <a:pt x="926" y="796"/>
                  </a:lnTo>
                  <a:lnTo>
                    <a:pt x="920" y="800"/>
                  </a:lnTo>
                  <a:lnTo>
                    <a:pt x="914" y="800"/>
                  </a:lnTo>
                  <a:lnTo>
                    <a:pt x="914" y="800"/>
                  </a:lnTo>
                  <a:lnTo>
                    <a:pt x="908" y="786"/>
                  </a:lnTo>
                  <a:lnTo>
                    <a:pt x="908" y="786"/>
                  </a:lnTo>
                  <a:lnTo>
                    <a:pt x="878" y="780"/>
                  </a:lnTo>
                  <a:lnTo>
                    <a:pt x="878" y="780"/>
                  </a:lnTo>
                  <a:lnTo>
                    <a:pt x="836" y="732"/>
                  </a:lnTo>
                  <a:lnTo>
                    <a:pt x="836" y="732"/>
                  </a:lnTo>
                  <a:lnTo>
                    <a:pt x="830" y="722"/>
                  </a:lnTo>
                  <a:lnTo>
                    <a:pt x="830" y="722"/>
                  </a:lnTo>
                  <a:lnTo>
                    <a:pt x="830" y="710"/>
                  </a:lnTo>
                  <a:lnTo>
                    <a:pt x="828" y="698"/>
                  </a:lnTo>
                  <a:lnTo>
                    <a:pt x="824" y="690"/>
                  </a:lnTo>
                  <a:lnTo>
                    <a:pt x="820" y="682"/>
                  </a:lnTo>
                  <a:lnTo>
                    <a:pt x="808" y="670"/>
                  </a:lnTo>
                  <a:lnTo>
                    <a:pt x="796" y="658"/>
                  </a:lnTo>
                  <a:lnTo>
                    <a:pt x="796" y="658"/>
                  </a:lnTo>
                  <a:lnTo>
                    <a:pt x="778" y="654"/>
                  </a:lnTo>
                  <a:lnTo>
                    <a:pt x="758" y="652"/>
                  </a:lnTo>
                  <a:lnTo>
                    <a:pt x="724" y="654"/>
                  </a:lnTo>
                  <a:lnTo>
                    <a:pt x="724" y="654"/>
                  </a:lnTo>
                  <a:lnTo>
                    <a:pt x="706" y="656"/>
                  </a:lnTo>
                  <a:lnTo>
                    <a:pt x="702" y="660"/>
                  </a:lnTo>
                  <a:lnTo>
                    <a:pt x="700" y="662"/>
                  </a:lnTo>
                  <a:lnTo>
                    <a:pt x="698" y="674"/>
                  </a:lnTo>
                  <a:lnTo>
                    <a:pt x="698" y="694"/>
                  </a:lnTo>
                  <a:lnTo>
                    <a:pt x="698" y="694"/>
                  </a:lnTo>
                  <a:lnTo>
                    <a:pt x="722" y="726"/>
                  </a:lnTo>
                  <a:lnTo>
                    <a:pt x="722" y="726"/>
                  </a:lnTo>
                  <a:lnTo>
                    <a:pt x="722" y="746"/>
                  </a:lnTo>
                  <a:lnTo>
                    <a:pt x="722" y="746"/>
                  </a:lnTo>
                  <a:lnTo>
                    <a:pt x="712" y="758"/>
                  </a:lnTo>
                  <a:lnTo>
                    <a:pt x="700" y="772"/>
                  </a:lnTo>
                  <a:lnTo>
                    <a:pt x="696" y="778"/>
                  </a:lnTo>
                  <a:lnTo>
                    <a:pt x="694" y="786"/>
                  </a:lnTo>
                  <a:lnTo>
                    <a:pt x="694" y="796"/>
                  </a:lnTo>
                  <a:lnTo>
                    <a:pt x="698" y="804"/>
                  </a:lnTo>
                  <a:lnTo>
                    <a:pt x="698" y="804"/>
                  </a:lnTo>
                  <a:lnTo>
                    <a:pt x="698" y="810"/>
                  </a:lnTo>
                  <a:lnTo>
                    <a:pt x="694" y="818"/>
                  </a:lnTo>
                  <a:lnTo>
                    <a:pt x="684" y="834"/>
                  </a:lnTo>
                  <a:lnTo>
                    <a:pt x="664" y="862"/>
                  </a:lnTo>
                  <a:lnTo>
                    <a:pt x="664" y="862"/>
                  </a:lnTo>
                  <a:lnTo>
                    <a:pt x="658" y="870"/>
                  </a:lnTo>
                  <a:lnTo>
                    <a:pt x="652" y="878"/>
                  </a:lnTo>
                  <a:lnTo>
                    <a:pt x="644" y="882"/>
                  </a:lnTo>
                  <a:lnTo>
                    <a:pt x="634" y="886"/>
                  </a:lnTo>
                  <a:lnTo>
                    <a:pt x="634" y="886"/>
                  </a:lnTo>
                  <a:lnTo>
                    <a:pt x="624" y="898"/>
                  </a:lnTo>
                  <a:lnTo>
                    <a:pt x="624" y="898"/>
                  </a:lnTo>
                  <a:lnTo>
                    <a:pt x="618" y="896"/>
                  </a:lnTo>
                  <a:lnTo>
                    <a:pt x="612" y="896"/>
                  </a:lnTo>
                  <a:lnTo>
                    <a:pt x="608" y="890"/>
                  </a:lnTo>
                  <a:lnTo>
                    <a:pt x="604" y="884"/>
                  </a:lnTo>
                  <a:lnTo>
                    <a:pt x="604" y="880"/>
                  </a:lnTo>
                  <a:lnTo>
                    <a:pt x="604" y="880"/>
                  </a:lnTo>
                  <a:lnTo>
                    <a:pt x="598" y="878"/>
                  </a:lnTo>
                  <a:lnTo>
                    <a:pt x="594" y="876"/>
                  </a:lnTo>
                  <a:lnTo>
                    <a:pt x="582" y="876"/>
                  </a:lnTo>
                  <a:lnTo>
                    <a:pt x="568" y="880"/>
                  </a:lnTo>
                  <a:lnTo>
                    <a:pt x="568" y="880"/>
                  </a:lnTo>
                  <a:lnTo>
                    <a:pt x="560" y="892"/>
                  </a:lnTo>
                  <a:lnTo>
                    <a:pt x="556" y="896"/>
                  </a:lnTo>
                  <a:lnTo>
                    <a:pt x="552" y="900"/>
                  </a:lnTo>
                  <a:lnTo>
                    <a:pt x="552" y="90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29"/>
            <p:cNvSpPr/>
            <p:nvPr/>
          </p:nvSpPr>
          <p:spPr bwMode="auto">
            <a:xfrm>
              <a:off x="6887922" y="2569503"/>
              <a:ext cx="538268" cy="1060450"/>
            </a:xfrm>
            <a:custGeom>
              <a:avLst/>
              <a:gdLst>
                <a:gd name="T0" fmla="*/ 24 w 340"/>
                <a:gd name="T1" fmla="*/ 676 h 684"/>
                <a:gd name="T2" fmla="*/ 10 w 340"/>
                <a:gd name="T3" fmla="*/ 654 h 684"/>
                <a:gd name="T4" fmla="*/ 10 w 340"/>
                <a:gd name="T5" fmla="*/ 624 h 684"/>
                <a:gd name="T6" fmla="*/ 18 w 340"/>
                <a:gd name="T7" fmla="*/ 560 h 684"/>
                <a:gd name="T8" fmla="*/ 0 w 340"/>
                <a:gd name="T9" fmla="*/ 514 h 684"/>
                <a:gd name="T10" fmla="*/ 8 w 340"/>
                <a:gd name="T11" fmla="*/ 426 h 684"/>
                <a:gd name="T12" fmla="*/ 30 w 340"/>
                <a:gd name="T13" fmla="*/ 386 h 684"/>
                <a:gd name="T14" fmla="*/ 24 w 340"/>
                <a:gd name="T15" fmla="*/ 326 h 684"/>
                <a:gd name="T16" fmla="*/ 22 w 340"/>
                <a:gd name="T17" fmla="*/ 282 h 684"/>
                <a:gd name="T18" fmla="*/ 44 w 340"/>
                <a:gd name="T19" fmla="*/ 248 h 684"/>
                <a:gd name="T20" fmla="*/ 50 w 340"/>
                <a:gd name="T21" fmla="*/ 218 h 684"/>
                <a:gd name="T22" fmla="*/ 64 w 340"/>
                <a:gd name="T23" fmla="*/ 170 h 684"/>
                <a:gd name="T24" fmla="*/ 70 w 340"/>
                <a:gd name="T25" fmla="*/ 150 h 684"/>
                <a:gd name="T26" fmla="*/ 94 w 340"/>
                <a:gd name="T27" fmla="*/ 122 h 684"/>
                <a:gd name="T28" fmla="*/ 128 w 340"/>
                <a:gd name="T29" fmla="*/ 82 h 684"/>
                <a:gd name="T30" fmla="*/ 152 w 340"/>
                <a:gd name="T31" fmla="*/ 58 h 684"/>
                <a:gd name="T32" fmla="*/ 170 w 340"/>
                <a:gd name="T33" fmla="*/ 40 h 684"/>
                <a:gd name="T34" fmla="*/ 224 w 340"/>
                <a:gd name="T35" fmla="*/ 40 h 684"/>
                <a:gd name="T36" fmla="*/ 238 w 340"/>
                <a:gd name="T37" fmla="*/ 32 h 684"/>
                <a:gd name="T38" fmla="*/ 270 w 340"/>
                <a:gd name="T39" fmla="*/ 20 h 684"/>
                <a:gd name="T40" fmla="*/ 290 w 340"/>
                <a:gd name="T41" fmla="*/ 0 h 684"/>
                <a:gd name="T42" fmla="*/ 308 w 340"/>
                <a:gd name="T43" fmla="*/ 12 h 684"/>
                <a:gd name="T44" fmla="*/ 290 w 340"/>
                <a:gd name="T45" fmla="*/ 34 h 684"/>
                <a:gd name="T46" fmla="*/ 276 w 340"/>
                <a:gd name="T47" fmla="*/ 54 h 684"/>
                <a:gd name="T48" fmla="*/ 286 w 340"/>
                <a:gd name="T49" fmla="*/ 64 h 684"/>
                <a:gd name="T50" fmla="*/ 310 w 340"/>
                <a:gd name="T51" fmla="*/ 82 h 684"/>
                <a:gd name="T52" fmla="*/ 340 w 340"/>
                <a:gd name="T53" fmla="*/ 124 h 684"/>
                <a:gd name="T54" fmla="*/ 328 w 340"/>
                <a:gd name="T55" fmla="*/ 158 h 684"/>
                <a:gd name="T56" fmla="*/ 290 w 340"/>
                <a:gd name="T57" fmla="*/ 186 h 684"/>
                <a:gd name="T58" fmla="*/ 268 w 340"/>
                <a:gd name="T59" fmla="*/ 228 h 684"/>
                <a:gd name="T60" fmla="*/ 274 w 340"/>
                <a:gd name="T61" fmla="*/ 256 h 684"/>
                <a:gd name="T62" fmla="*/ 300 w 340"/>
                <a:gd name="T63" fmla="*/ 278 h 684"/>
                <a:gd name="T64" fmla="*/ 320 w 340"/>
                <a:gd name="T65" fmla="*/ 312 h 684"/>
                <a:gd name="T66" fmla="*/ 328 w 340"/>
                <a:gd name="T67" fmla="*/ 344 h 684"/>
                <a:gd name="T68" fmla="*/ 316 w 340"/>
                <a:gd name="T69" fmla="*/ 384 h 684"/>
                <a:gd name="T70" fmla="*/ 298 w 340"/>
                <a:gd name="T71" fmla="*/ 412 h 684"/>
                <a:gd name="T72" fmla="*/ 276 w 340"/>
                <a:gd name="T73" fmla="*/ 436 h 684"/>
                <a:gd name="T74" fmla="*/ 298 w 340"/>
                <a:gd name="T75" fmla="*/ 474 h 684"/>
                <a:gd name="T76" fmla="*/ 302 w 340"/>
                <a:gd name="T77" fmla="*/ 506 h 684"/>
                <a:gd name="T78" fmla="*/ 296 w 340"/>
                <a:gd name="T79" fmla="*/ 544 h 684"/>
                <a:gd name="T80" fmla="*/ 236 w 340"/>
                <a:gd name="T81" fmla="*/ 602 h 684"/>
                <a:gd name="T82" fmla="*/ 164 w 340"/>
                <a:gd name="T83" fmla="*/ 620 h 684"/>
                <a:gd name="T84" fmla="*/ 112 w 340"/>
                <a:gd name="T85" fmla="*/ 644 h 684"/>
                <a:gd name="T86" fmla="*/ 66 w 340"/>
                <a:gd name="T87" fmla="*/ 664 h 684"/>
                <a:gd name="T88" fmla="*/ 48 w 340"/>
                <a:gd name="T89" fmla="*/ 678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40" h="684">
                  <a:moveTo>
                    <a:pt x="32" y="684"/>
                  </a:moveTo>
                  <a:lnTo>
                    <a:pt x="32" y="684"/>
                  </a:lnTo>
                  <a:lnTo>
                    <a:pt x="24" y="676"/>
                  </a:lnTo>
                  <a:lnTo>
                    <a:pt x="16" y="668"/>
                  </a:lnTo>
                  <a:lnTo>
                    <a:pt x="12" y="662"/>
                  </a:lnTo>
                  <a:lnTo>
                    <a:pt x="10" y="654"/>
                  </a:lnTo>
                  <a:lnTo>
                    <a:pt x="10" y="638"/>
                  </a:lnTo>
                  <a:lnTo>
                    <a:pt x="10" y="624"/>
                  </a:lnTo>
                  <a:lnTo>
                    <a:pt x="10" y="624"/>
                  </a:lnTo>
                  <a:lnTo>
                    <a:pt x="20" y="594"/>
                  </a:lnTo>
                  <a:lnTo>
                    <a:pt x="20" y="594"/>
                  </a:lnTo>
                  <a:lnTo>
                    <a:pt x="18" y="560"/>
                  </a:lnTo>
                  <a:lnTo>
                    <a:pt x="18" y="560"/>
                  </a:lnTo>
                  <a:lnTo>
                    <a:pt x="0" y="514"/>
                  </a:lnTo>
                  <a:lnTo>
                    <a:pt x="0" y="514"/>
                  </a:lnTo>
                  <a:lnTo>
                    <a:pt x="0" y="440"/>
                  </a:lnTo>
                  <a:lnTo>
                    <a:pt x="0" y="440"/>
                  </a:lnTo>
                  <a:lnTo>
                    <a:pt x="8" y="426"/>
                  </a:lnTo>
                  <a:lnTo>
                    <a:pt x="16" y="412"/>
                  </a:lnTo>
                  <a:lnTo>
                    <a:pt x="30" y="386"/>
                  </a:lnTo>
                  <a:lnTo>
                    <a:pt x="30" y="386"/>
                  </a:lnTo>
                  <a:lnTo>
                    <a:pt x="30" y="358"/>
                  </a:lnTo>
                  <a:lnTo>
                    <a:pt x="30" y="358"/>
                  </a:lnTo>
                  <a:lnTo>
                    <a:pt x="24" y="326"/>
                  </a:lnTo>
                  <a:lnTo>
                    <a:pt x="22" y="310"/>
                  </a:lnTo>
                  <a:lnTo>
                    <a:pt x="20" y="296"/>
                  </a:lnTo>
                  <a:lnTo>
                    <a:pt x="22" y="282"/>
                  </a:lnTo>
                  <a:lnTo>
                    <a:pt x="24" y="270"/>
                  </a:lnTo>
                  <a:lnTo>
                    <a:pt x="32" y="258"/>
                  </a:lnTo>
                  <a:lnTo>
                    <a:pt x="44" y="248"/>
                  </a:lnTo>
                  <a:lnTo>
                    <a:pt x="44" y="248"/>
                  </a:lnTo>
                  <a:lnTo>
                    <a:pt x="48" y="232"/>
                  </a:lnTo>
                  <a:lnTo>
                    <a:pt x="50" y="218"/>
                  </a:lnTo>
                  <a:lnTo>
                    <a:pt x="52" y="192"/>
                  </a:lnTo>
                  <a:lnTo>
                    <a:pt x="52" y="192"/>
                  </a:lnTo>
                  <a:lnTo>
                    <a:pt x="64" y="170"/>
                  </a:lnTo>
                  <a:lnTo>
                    <a:pt x="64" y="170"/>
                  </a:lnTo>
                  <a:lnTo>
                    <a:pt x="66" y="158"/>
                  </a:lnTo>
                  <a:lnTo>
                    <a:pt x="70" y="150"/>
                  </a:lnTo>
                  <a:lnTo>
                    <a:pt x="74" y="142"/>
                  </a:lnTo>
                  <a:lnTo>
                    <a:pt x="80" y="134"/>
                  </a:lnTo>
                  <a:lnTo>
                    <a:pt x="94" y="122"/>
                  </a:lnTo>
                  <a:lnTo>
                    <a:pt x="110" y="110"/>
                  </a:lnTo>
                  <a:lnTo>
                    <a:pt x="110" y="110"/>
                  </a:lnTo>
                  <a:lnTo>
                    <a:pt x="128" y="82"/>
                  </a:lnTo>
                  <a:lnTo>
                    <a:pt x="140" y="68"/>
                  </a:lnTo>
                  <a:lnTo>
                    <a:pt x="146" y="62"/>
                  </a:lnTo>
                  <a:lnTo>
                    <a:pt x="152" y="58"/>
                  </a:lnTo>
                  <a:lnTo>
                    <a:pt x="152" y="58"/>
                  </a:lnTo>
                  <a:lnTo>
                    <a:pt x="170" y="40"/>
                  </a:lnTo>
                  <a:lnTo>
                    <a:pt x="170" y="40"/>
                  </a:lnTo>
                  <a:lnTo>
                    <a:pt x="204" y="42"/>
                  </a:lnTo>
                  <a:lnTo>
                    <a:pt x="214" y="42"/>
                  </a:lnTo>
                  <a:lnTo>
                    <a:pt x="224" y="40"/>
                  </a:lnTo>
                  <a:lnTo>
                    <a:pt x="232" y="38"/>
                  </a:lnTo>
                  <a:lnTo>
                    <a:pt x="238" y="32"/>
                  </a:lnTo>
                  <a:lnTo>
                    <a:pt x="238" y="32"/>
                  </a:lnTo>
                  <a:lnTo>
                    <a:pt x="250" y="30"/>
                  </a:lnTo>
                  <a:lnTo>
                    <a:pt x="260" y="26"/>
                  </a:lnTo>
                  <a:lnTo>
                    <a:pt x="270" y="20"/>
                  </a:lnTo>
                  <a:lnTo>
                    <a:pt x="282" y="10"/>
                  </a:lnTo>
                  <a:lnTo>
                    <a:pt x="282" y="10"/>
                  </a:lnTo>
                  <a:lnTo>
                    <a:pt x="290" y="0"/>
                  </a:lnTo>
                  <a:lnTo>
                    <a:pt x="290" y="0"/>
                  </a:lnTo>
                  <a:lnTo>
                    <a:pt x="308" y="12"/>
                  </a:lnTo>
                  <a:lnTo>
                    <a:pt x="308" y="12"/>
                  </a:lnTo>
                  <a:lnTo>
                    <a:pt x="306" y="18"/>
                  </a:lnTo>
                  <a:lnTo>
                    <a:pt x="302" y="24"/>
                  </a:lnTo>
                  <a:lnTo>
                    <a:pt x="290" y="34"/>
                  </a:lnTo>
                  <a:lnTo>
                    <a:pt x="284" y="40"/>
                  </a:lnTo>
                  <a:lnTo>
                    <a:pt x="280" y="46"/>
                  </a:lnTo>
                  <a:lnTo>
                    <a:pt x="276" y="54"/>
                  </a:lnTo>
                  <a:lnTo>
                    <a:pt x="278" y="62"/>
                  </a:lnTo>
                  <a:lnTo>
                    <a:pt x="278" y="62"/>
                  </a:lnTo>
                  <a:lnTo>
                    <a:pt x="286" y="64"/>
                  </a:lnTo>
                  <a:lnTo>
                    <a:pt x="296" y="68"/>
                  </a:lnTo>
                  <a:lnTo>
                    <a:pt x="302" y="74"/>
                  </a:lnTo>
                  <a:lnTo>
                    <a:pt x="310" y="82"/>
                  </a:lnTo>
                  <a:lnTo>
                    <a:pt x="324" y="100"/>
                  </a:lnTo>
                  <a:lnTo>
                    <a:pt x="340" y="124"/>
                  </a:lnTo>
                  <a:lnTo>
                    <a:pt x="340" y="124"/>
                  </a:lnTo>
                  <a:lnTo>
                    <a:pt x="340" y="142"/>
                  </a:lnTo>
                  <a:lnTo>
                    <a:pt x="340" y="142"/>
                  </a:lnTo>
                  <a:lnTo>
                    <a:pt x="328" y="158"/>
                  </a:lnTo>
                  <a:lnTo>
                    <a:pt x="318" y="168"/>
                  </a:lnTo>
                  <a:lnTo>
                    <a:pt x="290" y="186"/>
                  </a:lnTo>
                  <a:lnTo>
                    <a:pt x="290" y="186"/>
                  </a:lnTo>
                  <a:lnTo>
                    <a:pt x="280" y="202"/>
                  </a:lnTo>
                  <a:lnTo>
                    <a:pt x="272" y="218"/>
                  </a:lnTo>
                  <a:lnTo>
                    <a:pt x="268" y="228"/>
                  </a:lnTo>
                  <a:lnTo>
                    <a:pt x="268" y="238"/>
                  </a:lnTo>
                  <a:lnTo>
                    <a:pt x="268" y="248"/>
                  </a:lnTo>
                  <a:lnTo>
                    <a:pt x="274" y="256"/>
                  </a:lnTo>
                  <a:lnTo>
                    <a:pt x="274" y="256"/>
                  </a:lnTo>
                  <a:lnTo>
                    <a:pt x="300" y="278"/>
                  </a:lnTo>
                  <a:lnTo>
                    <a:pt x="300" y="278"/>
                  </a:lnTo>
                  <a:lnTo>
                    <a:pt x="308" y="290"/>
                  </a:lnTo>
                  <a:lnTo>
                    <a:pt x="316" y="302"/>
                  </a:lnTo>
                  <a:lnTo>
                    <a:pt x="320" y="312"/>
                  </a:lnTo>
                  <a:lnTo>
                    <a:pt x="324" y="320"/>
                  </a:lnTo>
                  <a:lnTo>
                    <a:pt x="326" y="332"/>
                  </a:lnTo>
                  <a:lnTo>
                    <a:pt x="328" y="344"/>
                  </a:lnTo>
                  <a:lnTo>
                    <a:pt x="328" y="344"/>
                  </a:lnTo>
                  <a:lnTo>
                    <a:pt x="322" y="364"/>
                  </a:lnTo>
                  <a:lnTo>
                    <a:pt x="316" y="384"/>
                  </a:lnTo>
                  <a:lnTo>
                    <a:pt x="316" y="384"/>
                  </a:lnTo>
                  <a:lnTo>
                    <a:pt x="308" y="398"/>
                  </a:lnTo>
                  <a:lnTo>
                    <a:pt x="298" y="412"/>
                  </a:lnTo>
                  <a:lnTo>
                    <a:pt x="286" y="426"/>
                  </a:lnTo>
                  <a:lnTo>
                    <a:pt x="276" y="436"/>
                  </a:lnTo>
                  <a:lnTo>
                    <a:pt x="276" y="436"/>
                  </a:lnTo>
                  <a:lnTo>
                    <a:pt x="274" y="448"/>
                  </a:lnTo>
                  <a:lnTo>
                    <a:pt x="274" y="448"/>
                  </a:lnTo>
                  <a:lnTo>
                    <a:pt x="298" y="474"/>
                  </a:lnTo>
                  <a:lnTo>
                    <a:pt x="298" y="474"/>
                  </a:lnTo>
                  <a:lnTo>
                    <a:pt x="302" y="488"/>
                  </a:lnTo>
                  <a:lnTo>
                    <a:pt x="302" y="506"/>
                  </a:lnTo>
                  <a:lnTo>
                    <a:pt x="300" y="524"/>
                  </a:lnTo>
                  <a:lnTo>
                    <a:pt x="296" y="544"/>
                  </a:lnTo>
                  <a:lnTo>
                    <a:pt x="296" y="544"/>
                  </a:lnTo>
                  <a:lnTo>
                    <a:pt x="282" y="560"/>
                  </a:lnTo>
                  <a:lnTo>
                    <a:pt x="268" y="574"/>
                  </a:lnTo>
                  <a:lnTo>
                    <a:pt x="236" y="602"/>
                  </a:lnTo>
                  <a:lnTo>
                    <a:pt x="236" y="602"/>
                  </a:lnTo>
                  <a:lnTo>
                    <a:pt x="164" y="620"/>
                  </a:lnTo>
                  <a:lnTo>
                    <a:pt x="164" y="620"/>
                  </a:lnTo>
                  <a:lnTo>
                    <a:pt x="146" y="632"/>
                  </a:lnTo>
                  <a:lnTo>
                    <a:pt x="128" y="640"/>
                  </a:lnTo>
                  <a:lnTo>
                    <a:pt x="112" y="644"/>
                  </a:lnTo>
                  <a:lnTo>
                    <a:pt x="92" y="648"/>
                  </a:lnTo>
                  <a:lnTo>
                    <a:pt x="92" y="648"/>
                  </a:lnTo>
                  <a:lnTo>
                    <a:pt x="66" y="664"/>
                  </a:lnTo>
                  <a:lnTo>
                    <a:pt x="66" y="664"/>
                  </a:lnTo>
                  <a:lnTo>
                    <a:pt x="56" y="672"/>
                  </a:lnTo>
                  <a:lnTo>
                    <a:pt x="48" y="678"/>
                  </a:lnTo>
                  <a:lnTo>
                    <a:pt x="32" y="684"/>
                  </a:lnTo>
                  <a:lnTo>
                    <a:pt x="32" y="68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30"/>
            <p:cNvSpPr/>
            <p:nvPr/>
          </p:nvSpPr>
          <p:spPr bwMode="auto">
            <a:xfrm>
              <a:off x="7594002" y="2944691"/>
              <a:ext cx="1013209" cy="663557"/>
            </a:xfrm>
            <a:custGeom>
              <a:avLst/>
              <a:gdLst>
                <a:gd name="T0" fmla="*/ 42 w 640"/>
                <a:gd name="T1" fmla="*/ 410 h 428"/>
                <a:gd name="T2" fmla="*/ 0 w 640"/>
                <a:gd name="T3" fmla="*/ 372 h 428"/>
                <a:gd name="T4" fmla="*/ 26 w 640"/>
                <a:gd name="T5" fmla="*/ 338 h 428"/>
                <a:gd name="T6" fmla="*/ 38 w 640"/>
                <a:gd name="T7" fmla="*/ 322 h 428"/>
                <a:gd name="T8" fmla="*/ 26 w 640"/>
                <a:gd name="T9" fmla="*/ 244 h 428"/>
                <a:gd name="T10" fmla="*/ 12 w 640"/>
                <a:gd name="T11" fmla="*/ 208 h 428"/>
                <a:gd name="T12" fmla="*/ 20 w 640"/>
                <a:gd name="T13" fmla="*/ 174 h 428"/>
                <a:gd name="T14" fmla="*/ 42 w 640"/>
                <a:gd name="T15" fmla="*/ 144 h 428"/>
                <a:gd name="T16" fmla="*/ 76 w 640"/>
                <a:gd name="T17" fmla="*/ 106 h 428"/>
                <a:gd name="T18" fmla="*/ 104 w 640"/>
                <a:gd name="T19" fmla="*/ 80 h 428"/>
                <a:gd name="T20" fmla="*/ 150 w 640"/>
                <a:gd name="T21" fmla="*/ 52 h 428"/>
                <a:gd name="T22" fmla="*/ 210 w 640"/>
                <a:gd name="T23" fmla="*/ 38 h 428"/>
                <a:gd name="T24" fmla="*/ 236 w 640"/>
                <a:gd name="T25" fmla="*/ 38 h 428"/>
                <a:gd name="T26" fmla="*/ 268 w 640"/>
                <a:gd name="T27" fmla="*/ 16 h 428"/>
                <a:gd name="T28" fmla="*/ 294 w 640"/>
                <a:gd name="T29" fmla="*/ 12 h 428"/>
                <a:gd name="T30" fmla="*/ 308 w 640"/>
                <a:gd name="T31" fmla="*/ 36 h 428"/>
                <a:gd name="T32" fmla="*/ 308 w 640"/>
                <a:gd name="T33" fmla="*/ 80 h 428"/>
                <a:gd name="T34" fmla="*/ 360 w 640"/>
                <a:gd name="T35" fmla="*/ 108 h 428"/>
                <a:gd name="T36" fmla="*/ 384 w 640"/>
                <a:gd name="T37" fmla="*/ 110 h 428"/>
                <a:gd name="T38" fmla="*/ 432 w 640"/>
                <a:gd name="T39" fmla="*/ 38 h 428"/>
                <a:gd name="T40" fmla="*/ 452 w 640"/>
                <a:gd name="T41" fmla="*/ 24 h 428"/>
                <a:gd name="T42" fmla="*/ 492 w 640"/>
                <a:gd name="T43" fmla="*/ 16 h 428"/>
                <a:gd name="T44" fmla="*/ 536 w 640"/>
                <a:gd name="T45" fmla="*/ 34 h 428"/>
                <a:gd name="T46" fmla="*/ 640 w 640"/>
                <a:gd name="T47" fmla="*/ 36 h 428"/>
                <a:gd name="T48" fmla="*/ 636 w 640"/>
                <a:gd name="T49" fmla="*/ 46 h 428"/>
                <a:gd name="T50" fmla="*/ 632 w 640"/>
                <a:gd name="T51" fmla="*/ 76 h 428"/>
                <a:gd name="T52" fmla="*/ 570 w 640"/>
                <a:gd name="T53" fmla="*/ 96 h 428"/>
                <a:gd name="T54" fmla="*/ 514 w 640"/>
                <a:gd name="T55" fmla="*/ 136 h 428"/>
                <a:gd name="T56" fmla="*/ 500 w 640"/>
                <a:gd name="T57" fmla="*/ 160 h 428"/>
                <a:gd name="T58" fmla="*/ 472 w 640"/>
                <a:gd name="T59" fmla="*/ 178 h 428"/>
                <a:gd name="T60" fmla="*/ 446 w 640"/>
                <a:gd name="T61" fmla="*/ 188 h 428"/>
                <a:gd name="T62" fmla="*/ 438 w 640"/>
                <a:gd name="T63" fmla="*/ 228 h 428"/>
                <a:gd name="T64" fmla="*/ 418 w 640"/>
                <a:gd name="T65" fmla="*/ 252 h 428"/>
                <a:gd name="T66" fmla="*/ 400 w 640"/>
                <a:gd name="T67" fmla="*/ 276 h 428"/>
                <a:gd name="T68" fmla="*/ 390 w 640"/>
                <a:gd name="T69" fmla="*/ 324 h 428"/>
                <a:gd name="T70" fmla="*/ 374 w 640"/>
                <a:gd name="T71" fmla="*/ 326 h 428"/>
                <a:gd name="T72" fmla="*/ 350 w 640"/>
                <a:gd name="T73" fmla="*/ 342 h 428"/>
                <a:gd name="T74" fmla="*/ 338 w 640"/>
                <a:gd name="T75" fmla="*/ 366 h 428"/>
                <a:gd name="T76" fmla="*/ 322 w 640"/>
                <a:gd name="T77" fmla="*/ 400 h 428"/>
                <a:gd name="T78" fmla="*/ 314 w 640"/>
                <a:gd name="T79" fmla="*/ 400 h 428"/>
                <a:gd name="T80" fmla="*/ 304 w 640"/>
                <a:gd name="T81" fmla="*/ 392 h 428"/>
                <a:gd name="T82" fmla="*/ 274 w 640"/>
                <a:gd name="T83" fmla="*/ 404 h 428"/>
                <a:gd name="T84" fmla="*/ 250 w 640"/>
                <a:gd name="T85" fmla="*/ 422 h 428"/>
                <a:gd name="T86" fmla="*/ 214 w 640"/>
                <a:gd name="T87" fmla="*/ 416 h 428"/>
                <a:gd name="T88" fmla="*/ 208 w 640"/>
                <a:gd name="T89" fmla="*/ 404 h 428"/>
                <a:gd name="T90" fmla="*/ 142 w 640"/>
                <a:gd name="T91" fmla="*/ 362 h 428"/>
                <a:gd name="T92" fmla="*/ 138 w 640"/>
                <a:gd name="T93" fmla="*/ 380 h 428"/>
                <a:gd name="T94" fmla="*/ 126 w 640"/>
                <a:gd name="T95" fmla="*/ 406 h 428"/>
                <a:gd name="T96" fmla="*/ 108 w 640"/>
                <a:gd name="T97" fmla="*/ 418 h 428"/>
                <a:gd name="T98" fmla="*/ 86 w 640"/>
                <a:gd name="T99" fmla="*/ 422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40" h="428">
                  <a:moveTo>
                    <a:pt x="70" y="428"/>
                  </a:moveTo>
                  <a:lnTo>
                    <a:pt x="70" y="428"/>
                  </a:lnTo>
                  <a:lnTo>
                    <a:pt x="42" y="410"/>
                  </a:lnTo>
                  <a:lnTo>
                    <a:pt x="42" y="410"/>
                  </a:lnTo>
                  <a:lnTo>
                    <a:pt x="0" y="372"/>
                  </a:lnTo>
                  <a:lnTo>
                    <a:pt x="0" y="372"/>
                  </a:lnTo>
                  <a:lnTo>
                    <a:pt x="10" y="352"/>
                  </a:lnTo>
                  <a:lnTo>
                    <a:pt x="10" y="352"/>
                  </a:lnTo>
                  <a:lnTo>
                    <a:pt x="26" y="338"/>
                  </a:lnTo>
                  <a:lnTo>
                    <a:pt x="32" y="330"/>
                  </a:lnTo>
                  <a:lnTo>
                    <a:pt x="38" y="322"/>
                  </a:lnTo>
                  <a:lnTo>
                    <a:pt x="38" y="322"/>
                  </a:lnTo>
                  <a:lnTo>
                    <a:pt x="38" y="288"/>
                  </a:lnTo>
                  <a:lnTo>
                    <a:pt x="38" y="288"/>
                  </a:lnTo>
                  <a:lnTo>
                    <a:pt x="26" y="244"/>
                  </a:lnTo>
                  <a:lnTo>
                    <a:pt x="18" y="220"/>
                  </a:lnTo>
                  <a:lnTo>
                    <a:pt x="12" y="208"/>
                  </a:lnTo>
                  <a:lnTo>
                    <a:pt x="12" y="208"/>
                  </a:lnTo>
                  <a:lnTo>
                    <a:pt x="12" y="186"/>
                  </a:lnTo>
                  <a:lnTo>
                    <a:pt x="14" y="180"/>
                  </a:lnTo>
                  <a:lnTo>
                    <a:pt x="20" y="174"/>
                  </a:lnTo>
                  <a:lnTo>
                    <a:pt x="20" y="174"/>
                  </a:lnTo>
                  <a:lnTo>
                    <a:pt x="30" y="156"/>
                  </a:lnTo>
                  <a:lnTo>
                    <a:pt x="42" y="144"/>
                  </a:lnTo>
                  <a:lnTo>
                    <a:pt x="68" y="118"/>
                  </a:lnTo>
                  <a:lnTo>
                    <a:pt x="68" y="118"/>
                  </a:lnTo>
                  <a:lnTo>
                    <a:pt x="76" y="106"/>
                  </a:lnTo>
                  <a:lnTo>
                    <a:pt x="84" y="96"/>
                  </a:lnTo>
                  <a:lnTo>
                    <a:pt x="92" y="88"/>
                  </a:lnTo>
                  <a:lnTo>
                    <a:pt x="104" y="80"/>
                  </a:lnTo>
                  <a:lnTo>
                    <a:pt x="126" y="66"/>
                  </a:lnTo>
                  <a:lnTo>
                    <a:pt x="150" y="52"/>
                  </a:lnTo>
                  <a:lnTo>
                    <a:pt x="150" y="52"/>
                  </a:lnTo>
                  <a:lnTo>
                    <a:pt x="202" y="0"/>
                  </a:lnTo>
                  <a:lnTo>
                    <a:pt x="202" y="0"/>
                  </a:lnTo>
                  <a:lnTo>
                    <a:pt x="210" y="38"/>
                  </a:lnTo>
                  <a:lnTo>
                    <a:pt x="210" y="38"/>
                  </a:lnTo>
                  <a:lnTo>
                    <a:pt x="236" y="38"/>
                  </a:lnTo>
                  <a:lnTo>
                    <a:pt x="236" y="38"/>
                  </a:lnTo>
                  <a:lnTo>
                    <a:pt x="248" y="16"/>
                  </a:lnTo>
                  <a:lnTo>
                    <a:pt x="248" y="16"/>
                  </a:lnTo>
                  <a:lnTo>
                    <a:pt x="268" y="16"/>
                  </a:lnTo>
                  <a:lnTo>
                    <a:pt x="282" y="16"/>
                  </a:lnTo>
                  <a:lnTo>
                    <a:pt x="294" y="12"/>
                  </a:lnTo>
                  <a:lnTo>
                    <a:pt x="294" y="12"/>
                  </a:lnTo>
                  <a:lnTo>
                    <a:pt x="294" y="16"/>
                  </a:lnTo>
                  <a:lnTo>
                    <a:pt x="298" y="22"/>
                  </a:lnTo>
                  <a:lnTo>
                    <a:pt x="308" y="36"/>
                  </a:lnTo>
                  <a:lnTo>
                    <a:pt x="308" y="36"/>
                  </a:lnTo>
                  <a:lnTo>
                    <a:pt x="308" y="80"/>
                  </a:lnTo>
                  <a:lnTo>
                    <a:pt x="308" y="80"/>
                  </a:lnTo>
                  <a:lnTo>
                    <a:pt x="322" y="90"/>
                  </a:lnTo>
                  <a:lnTo>
                    <a:pt x="340" y="100"/>
                  </a:lnTo>
                  <a:lnTo>
                    <a:pt x="360" y="108"/>
                  </a:lnTo>
                  <a:lnTo>
                    <a:pt x="372" y="110"/>
                  </a:lnTo>
                  <a:lnTo>
                    <a:pt x="384" y="110"/>
                  </a:lnTo>
                  <a:lnTo>
                    <a:pt x="384" y="110"/>
                  </a:lnTo>
                  <a:lnTo>
                    <a:pt x="424" y="48"/>
                  </a:lnTo>
                  <a:lnTo>
                    <a:pt x="424" y="48"/>
                  </a:lnTo>
                  <a:lnTo>
                    <a:pt x="432" y="38"/>
                  </a:lnTo>
                  <a:lnTo>
                    <a:pt x="440" y="30"/>
                  </a:lnTo>
                  <a:lnTo>
                    <a:pt x="440" y="30"/>
                  </a:lnTo>
                  <a:lnTo>
                    <a:pt x="452" y="24"/>
                  </a:lnTo>
                  <a:lnTo>
                    <a:pt x="462" y="18"/>
                  </a:lnTo>
                  <a:lnTo>
                    <a:pt x="476" y="16"/>
                  </a:lnTo>
                  <a:lnTo>
                    <a:pt x="492" y="16"/>
                  </a:lnTo>
                  <a:lnTo>
                    <a:pt x="492" y="16"/>
                  </a:lnTo>
                  <a:lnTo>
                    <a:pt x="536" y="34"/>
                  </a:lnTo>
                  <a:lnTo>
                    <a:pt x="536" y="34"/>
                  </a:lnTo>
                  <a:lnTo>
                    <a:pt x="632" y="32"/>
                  </a:lnTo>
                  <a:lnTo>
                    <a:pt x="632" y="32"/>
                  </a:lnTo>
                  <a:lnTo>
                    <a:pt x="640" y="36"/>
                  </a:lnTo>
                  <a:lnTo>
                    <a:pt x="640" y="36"/>
                  </a:lnTo>
                  <a:lnTo>
                    <a:pt x="636" y="40"/>
                  </a:lnTo>
                  <a:lnTo>
                    <a:pt x="636" y="46"/>
                  </a:lnTo>
                  <a:lnTo>
                    <a:pt x="636" y="46"/>
                  </a:lnTo>
                  <a:lnTo>
                    <a:pt x="632" y="76"/>
                  </a:lnTo>
                  <a:lnTo>
                    <a:pt x="632" y="76"/>
                  </a:lnTo>
                  <a:lnTo>
                    <a:pt x="598" y="80"/>
                  </a:lnTo>
                  <a:lnTo>
                    <a:pt x="598" y="80"/>
                  </a:lnTo>
                  <a:lnTo>
                    <a:pt x="570" y="96"/>
                  </a:lnTo>
                  <a:lnTo>
                    <a:pt x="540" y="114"/>
                  </a:lnTo>
                  <a:lnTo>
                    <a:pt x="526" y="124"/>
                  </a:lnTo>
                  <a:lnTo>
                    <a:pt x="514" y="136"/>
                  </a:lnTo>
                  <a:lnTo>
                    <a:pt x="506" y="148"/>
                  </a:lnTo>
                  <a:lnTo>
                    <a:pt x="500" y="160"/>
                  </a:lnTo>
                  <a:lnTo>
                    <a:pt x="500" y="160"/>
                  </a:lnTo>
                  <a:lnTo>
                    <a:pt x="478" y="170"/>
                  </a:lnTo>
                  <a:lnTo>
                    <a:pt x="478" y="170"/>
                  </a:lnTo>
                  <a:lnTo>
                    <a:pt x="472" y="178"/>
                  </a:lnTo>
                  <a:lnTo>
                    <a:pt x="464" y="182"/>
                  </a:lnTo>
                  <a:lnTo>
                    <a:pt x="446" y="188"/>
                  </a:lnTo>
                  <a:lnTo>
                    <a:pt x="446" y="188"/>
                  </a:lnTo>
                  <a:lnTo>
                    <a:pt x="440" y="194"/>
                  </a:lnTo>
                  <a:lnTo>
                    <a:pt x="440" y="194"/>
                  </a:lnTo>
                  <a:lnTo>
                    <a:pt x="438" y="228"/>
                  </a:lnTo>
                  <a:lnTo>
                    <a:pt x="438" y="228"/>
                  </a:lnTo>
                  <a:lnTo>
                    <a:pt x="430" y="240"/>
                  </a:lnTo>
                  <a:lnTo>
                    <a:pt x="418" y="252"/>
                  </a:lnTo>
                  <a:lnTo>
                    <a:pt x="408" y="264"/>
                  </a:lnTo>
                  <a:lnTo>
                    <a:pt x="400" y="276"/>
                  </a:lnTo>
                  <a:lnTo>
                    <a:pt x="400" y="276"/>
                  </a:lnTo>
                  <a:lnTo>
                    <a:pt x="400" y="298"/>
                  </a:lnTo>
                  <a:lnTo>
                    <a:pt x="396" y="312"/>
                  </a:lnTo>
                  <a:lnTo>
                    <a:pt x="390" y="324"/>
                  </a:lnTo>
                  <a:lnTo>
                    <a:pt x="390" y="324"/>
                  </a:lnTo>
                  <a:lnTo>
                    <a:pt x="382" y="324"/>
                  </a:lnTo>
                  <a:lnTo>
                    <a:pt x="374" y="326"/>
                  </a:lnTo>
                  <a:lnTo>
                    <a:pt x="366" y="328"/>
                  </a:lnTo>
                  <a:lnTo>
                    <a:pt x="360" y="332"/>
                  </a:lnTo>
                  <a:lnTo>
                    <a:pt x="350" y="342"/>
                  </a:lnTo>
                  <a:lnTo>
                    <a:pt x="342" y="352"/>
                  </a:lnTo>
                  <a:lnTo>
                    <a:pt x="342" y="352"/>
                  </a:lnTo>
                  <a:lnTo>
                    <a:pt x="338" y="366"/>
                  </a:lnTo>
                  <a:lnTo>
                    <a:pt x="334" y="380"/>
                  </a:lnTo>
                  <a:lnTo>
                    <a:pt x="326" y="394"/>
                  </a:lnTo>
                  <a:lnTo>
                    <a:pt x="322" y="400"/>
                  </a:lnTo>
                  <a:lnTo>
                    <a:pt x="314" y="404"/>
                  </a:lnTo>
                  <a:lnTo>
                    <a:pt x="314" y="404"/>
                  </a:lnTo>
                  <a:lnTo>
                    <a:pt x="314" y="400"/>
                  </a:lnTo>
                  <a:lnTo>
                    <a:pt x="314" y="400"/>
                  </a:lnTo>
                  <a:lnTo>
                    <a:pt x="304" y="392"/>
                  </a:lnTo>
                  <a:lnTo>
                    <a:pt x="304" y="392"/>
                  </a:lnTo>
                  <a:lnTo>
                    <a:pt x="286" y="390"/>
                  </a:lnTo>
                  <a:lnTo>
                    <a:pt x="286" y="390"/>
                  </a:lnTo>
                  <a:lnTo>
                    <a:pt x="274" y="404"/>
                  </a:lnTo>
                  <a:lnTo>
                    <a:pt x="262" y="420"/>
                  </a:lnTo>
                  <a:lnTo>
                    <a:pt x="262" y="420"/>
                  </a:lnTo>
                  <a:lnTo>
                    <a:pt x="250" y="422"/>
                  </a:lnTo>
                  <a:lnTo>
                    <a:pt x="236" y="422"/>
                  </a:lnTo>
                  <a:lnTo>
                    <a:pt x="222" y="420"/>
                  </a:lnTo>
                  <a:lnTo>
                    <a:pt x="214" y="416"/>
                  </a:lnTo>
                  <a:lnTo>
                    <a:pt x="214" y="416"/>
                  </a:lnTo>
                  <a:lnTo>
                    <a:pt x="208" y="404"/>
                  </a:lnTo>
                  <a:lnTo>
                    <a:pt x="208" y="404"/>
                  </a:lnTo>
                  <a:lnTo>
                    <a:pt x="168" y="364"/>
                  </a:lnTo>
                  <a:lnTo>
                    <a:pt x="168" y="364"/>
                  </a:lnTo>
                  <a:lnTo>
                    <a:pt x="142" y="362"/>
                  </a:lnTo>
                  <a:lnTo>
                    <a:pt x="142" y="362"/>
                  </a:lnTo>
                  <a:lnTo>
                    <a:pt x="140" y="370"/>
                  </a:lnTo>
                  <a:lnTo>
                    <a:pt x="138" y="380"/>
                  </a:lnTo>
                  <a:lnTo>
                    <a:pt x="136" y="404"/>
                  </a:lnTo>
                  <a:lnTo>
                    <a:pt x="136" y="404"/>
                  </a:lnTo>
                  <a:lnTo>
                    <a:pt x="126" y="406"/>
                  </a:lnTo>
                  <a:lnTo>
                    <a:pt x="118" y="410"/>
                  </a:lnTo>
                  <a:lnTo>
                    <a:pt x="112" y="414"/>
                  </a:lnTo>
                  <a:lnTo>
                    <a:pt x="108" y="418"/>
                  </a:lnTo>
                  <a:lnTo>
                    <a:pt x="108" y="418"/>
                  </a:lnTo>
                  <a:lnTo>
                    <a:pt x="96" y="420"/>
                  </a:lnTo>
                  <a:lnTo>
                    <a:pt x="86" y="422"/>
                  </a:lnTo>
                  <a:lnTo>
                    <a:pt x="70" y="428"/>
                  </a:lnTo>
                  <a:lnTo>
                    <a:pt x="70" y="42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31"/>
            <p:cNvSpPr/>
            <p:nvPr/>
          </p:nvSpPr>
          <p:spPr bwMode="auto">
            <a:xfrm>
              <a:off x="6020362" y="2845468"/>
              <a:ext cx="436947" cy="666657"/>
            </a:xfrm>
            <a:custGeom>
              <a:avLst/>
              <a:gdLst>
                <a:gd name="T0" fmla="*/ 106 w 276"/>
                <a:gd name="T1" fmla="*/ 398 h 430"/>
                <a:gd name="T2" fmla="*/ 98 w 276"/>
                <a:gd name="T3" fmla="*/ 364 h 430"/>
                <a:gd name="T4" fmla="*/ 92 w 276"/>
                <a:gd name="T5" fmla="*/ 318 h 430"/>
                <a:gd name="T6" fmla="*/ 86 w 276"/>
                <a:gd name="T7" fmla="*/ 280 h 430"/>
                <a:gd name="T8" fmla="*/ 52 w 276"/>
                <a:gd name="T9" fmla="*/ 240 h 430"/>
                <a:gd name="T10" fmla="*/ 26 w 276"/>
                <a:gd name="T11" fmla="*/ 214 h 430"/>
                <a:gd name="T12" fmla="*/ 0 w 276"/>
                <a:gd name="T13" fmla="*/ 200 h 430"/>
                <a:gd name="T14" fmla="*/ 4 w 276"/>
                <a:gd name="T15" fmla="*/ 196 h 430"/>
                <a:gd name="T16" fmla="*/ 28 w 276"/>
                <a:gd name="T17" fmla="*/ 186 h 430"/>
                <a:gd name="T18" fmla="*/ 68 w 276"/>
                <a:gd name="T19" fmla="*/ 180 h 430"/>
                <a:gd name="T20" fmla="*/ 84 w 276"/>
                <a:gd name="T21" fmla="*/ 166 h 430"/>
                <a:gd name="T22" fmla="*/ 112 w 276"/>
                <a:gd name="T23" fmla="*/ 160 h 430"/>
                <a:gd name="T24" fmla="*/ 130 w 276"/>
                <a:gd name="T25" fmla="*/ 138 h 430"/>
                <a:gd name="T26" fmla="*/ 128 w 276"/>
                <a:gd name="T27" fmla="*/ 98 h 430"/>
                <a:gd name="T28" fmla="*/ 158 w 276"/>
                <a:gd name="T29" fmla="*/ 42 h 430"/>
                <a:gd name="T30" fmla="*/ 162 w 276"/>
                <a:gd name="T31" fmla="*/ 12 h 430"/>
                <a:gd name="T32" fmla="*/ 170 w 276"/>
                <a:gd name="T33" fmla="*/ 10 h 430"/>
                <a:gd name="T34" fmla="*/ 190 w 276"/>
                <a:gd name="T35" fmla="*/ 2 h 430"/>
                <a:gd name="T36" fmla="*/ 204 w 276"/>
                <a:gd name="T37" fmla="*/ 0 h 430"/>
                <a:gd name="T38" fmla="*/ 220 w 276"/>
                <a:gd name="T39" fmla="*/ 6 h 430"/>
                <a:gd name="T40" fmla="*/ 226 w 276"/>
                <a:gd name="T41" fmla="*/ 22 h 430"/>
                <a:gd name="T42" fmla="*/ 218 w 276"/>
                <a:gd name="T43" fmla="*/ 40 h 430"/>
                <a:gd name="T44" fmla="*/ 212 w 276"/>
                <a:gd name="T45" fmla="*/ 58 h 430"/>
                <a:gd name="T46" fmla="*/ 196 w 276"/>
                <a:gd name="T47" fmla="*/ 82 h 430"/>
                <a:gd name="T48" fmla="*/ 192 w 276"/>
                <a:gd name="T49" fmla="*/ 108 h 430"/>
                <a:gd name="T50" fmla="*/ 194 w 276"/>
                <a:gd name="T51" fmla="*/ 132 h 430"/>
                <a:gd name="T52" fmla="*/ 232 w 276"/>
                <a:gd name="T53" fmla="*/ 138 h 430"/>
                <a:gd name="T54" fmla="*/ 248 w 276"/>
                <a:gd name="T55" fmla="*/ 154 h 430"/>
                <a:gd name="T56" fmla="*/ 268 w 276"/>
                <a:gd name="T57" fmla="*/ 168 h 430"/>
                <a:gd name="T58" fmla="*/ 276 w 276"/>
                <a:gd name="T59" fmla="*/ 170 h 430"/>
                <a:gd name="T60" fmla="*/ 270 w 276"/>
                <a:gd name="T61" fmla="*/ 184 h 430"/>
                <a:gd name="T62" fmla="*/ 258 w 276"/>
                <a:gd name="T63" fmla="*/ 198 h 430"/>
                <a:gd name="T64" fmla="*/ 252 w 276"/>
                <a:gd name="T65" fmla="*/ 206 h 430"/>
                <a:gd name="T66" fmla="*/ 228 w 276"/>
                <a:gd name="T67" fmla="*/ 226 h 430"/>
                <a:gd name="T68" fmla="*/ 216 w 276"/>
                <a:gd name="T69" fmla="*/ 228 h 430"/>
                <a:gd name="T70" fmla="*/ 202 w 276"/>
                <a:gd name="T71" fmla="*/ 232 h 430"/>
                <a:gd name="T72" fmla="*/ 202 w 276"/>
                <a:gd name="T73" fmla="*/ 248 h 430"/>
                <a:gd name="T74" fmla="*/ 198 w 276"/>
                <a:gd name="T75" fmla="*/ 270 h 430"/>
                <a:gd name="T76" fmla="*/ 188 w 276"/>
                <a:gd name="T77" fmla="*/ 284 h 430"/>
                <a:gd name="T78" fmla="*/ 180 w 276"/>
                <a:gd name="T79" fmla="*/ 308 h 430"/>
                <a:gd name="T80" fmla="*/ 178 w 276"/>
                <a:gd name="T81" fmla="*/ 332 h 430"/>
                <a:gd name="T82" fmla="*/ 194 w 276"/>
                <a:gd name="T83" fmla="*/ 346 h 430"/>
                <a:gd name="T84" fmla="*/ 214 w 276"/>
                <a:gd name="T85" fmla="*/ 352 h 430"/>
                <a:gd name="T86" fmla="*/ 222 w 276"/>
                <a:gd name="T87" fmla="*/ 364 h 430"/>
                <a:gd name="T88" fmla="*/ 222 w 276"/>
                <a:gd name="T89" fmla="*/ 382 h 430"/>
                <a:gd name="T90" fmla="*/ 216 w 276"/>
                <a:gd name="T91" fmla="*/ 394 h 430"/>
                <a:gd name="T92" fmla="*/ 198 w 276"/>
                <a:gd name="T93" fmla="*/ 400 h 430"/>
                <a:gd name="T94" fmla="*/ 184 w 276"/>
                <a:gd name="T95" fmla="*/ 406 h 430"/>
                <a:gd name="T96" fmla="*/ 154 w 276"/>
                <a:gd name="T97" fmla="*/ 430 h 430"/>
                <a:gd name="T98" fmla="*/ 142 w 276"/>
                <a:gd name="T99" fmla="*/ 428 h 430"/>
                <a:gd name="T100" fmla="*/ 106 w 276"/>
                <a:gd name="T101" fmla="*/ 398 h 4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6" h="430">
                  <a:moveTo>
                    <a:pt x="106" y="398"/>
                  </a:moveTo>
                  <a:lnTo>
                    <a:pt x="106" y="398"/>
                  </a:lnTo>
                  <a:lnTo>
                    <a:pt x="98" y="364"/>
                  </a:lnTo>
                  <a:lnTo>
                    <a:pt x="98" y="364"/>
                  </a:lnTo>
                  <a:lnTo>
                    <a:pt x="96" y="340"/>
                  </a:lnTo>
                  <a:lnTo>
                    <a:pt x="92" y="318"/>
                  </a:lnTo>
                  <a:lnTo>
                    <a:pt x="86" y="280"/>
                  </a:lnTo>
                  <a:lnTo>
                    <a:pt x="86" y="280"/>
                  </a:lnTo>
                  <a:lnTo>
                    <a:pt x="68" y="258"/>
                  </a:lnTo>
                  <a:lnTo>
                    <a:pt x="52" y="240"/>
                  </a:lnTo>
                  <a:lnTo>
                    <a:pt x="36" y="226"/>
                  </a:lnTo>
                  <a:lnTo>
                    <a:pt x="26" y="214"/>
                  </a:lnTo>
                  <a:lnTo>
                    <a:pt x="26" y="214"/>
                  </a:lnTo>
                  <a:lnTo>
                    <a:pt x="0" y="200"/>
                  </a:lnTo>
                  <a:lnTo>
                    <a:pt x="0" y="200"/>
                  </a:lnTo>
                  <a:lnTo>
                    <a:pt x="4" y="196"/>
                  </a:lnTo>
                  <a:lnTo>
                    <a:pt x="10" y="192"/>
                  </a:lnTo>
                  <a:lnTo>
                    <a:pt x="28" y="186"/>
                  </a:lnTo>
                  <a:lnTo>
                    <a:pt x="68" y="180"/>
                  </a:lnTo>
                  <a:lnTo>
                    <a:pt x="68" y="180"/>
                  </a:lnTo>
                  <a:lnTo>
                    <a:pt x="78" y="170"/>
                  </a:lnTo>
                  <a:lnTo>
                    <a:pt x="84" y="166"/>
                  </a:lnTo>
                  <a:lnTo>
                    <a:pt x="94" y="162"/>
                  </a:lnTo>
                  <a:lnTo>
                    <a:pt x="112" y="160"/>
                  </a:lnTo>
                  <a:lnTo>
                    <a:pt x="112" y="160"/>
                  </a:lnTo>
                  <a:lnTo>
                    <a:pt x="130" y="138"/>
                  </a:lnTo>
                  <a:lnTo>
                    <a:pt x="130" y="138"/>
                  </a:lnTo>
                  <a:lnTo>
                    <a:pt x="128" y="98"/>
                  </a:lnTo>
                  <a:lnTo>
                    <a:pt x="128" y="98"/>
                  </a:lnTo>
                  <a:lnTo>
                    <a:pt x="158" y="42"/>
                  </a:lnTo>
                  <a:lnTo>
                    <a:pt x="158" y="42"/>
                  </a:lnTo>
                  <a:lnTo>
                    <a:pt x="162" y="12"/>
                  </a:lnTo>
                  <a:lnTo>
                    <a:pt x="162" y="12"/>
                  </a:lnTo>
                  <a:lnTo>
                    <a:pt x="170" y="10"/>
                  </a:lnTo>
                  <a:lnTo>
                    <a:pt x="176" y="8"/>
                  </a:lnTo>
                  <a:lnTo>
                    <a:pt x="190" y="2"/>
                  </a:lnTo>
                  <a:lnTo>
                    <a:pt x="198" y="0"/>
                  </a:lnTo>
                  <a:lnTo>
                    <a:pt x="204" y="0"/>
                  </a:lnTo>
                  <a:lnTo>
                    <a:pt x="212" y="2"/>
                  </a:lnTo>
                  <a:lnTo>
                    <a:pt x="220" y="6"/>
                  </a:lnTo>
                  <a:lnTo>
                    <a:pt x="220" y="6"/>
                  </a:lnTo>
                  <a:lnTo>
                    <a:pt x="226" y="22"/>
                  </a:lnTo>
                  <a:lnTo>
                    <a:pt x="226" y="22"/>
                  </a:lnTo>
                  <a:lnTo>
                    <a:pt x="218" y="40"/>
                  </a:lnTo>
                  <a:lnTo>
                    <a:pt x="212" y="58"/>
                  </a:lnTo>
                  <a:lnTo>
                    <a:pt x="212" y="58"/>
                  </a:lnTo>
                  <a:lnTo>
                    <a:pt x="198" y="74"/>
                  </a:lnTo>
                  <a:lnTo>
                    <a:pt x="196" y="82"/>
                  </a:lnTo>
                  <a:lnTo>
                    <a:pt x="192" y="90"/>
                  </a:lnTo>
                  <a:lnTo>
                    <a:pt x="192" y="108"/>
                  </a:lnTo>
                  <a:lnTo>
                    <a:pt x="194" y="132"/>
                  </a:lnTo>
                  <a:lnTo>
                    <a:pt x="194" y="132"/>
                  </a:lnTo>
                  <a:lnTo>
                    <a:pt x="232" y="138"/>
                  </a:lnTo>
                  <a:lnTo>
                    <a:pt x="232" y="138"/>
                  </a:lnTo>
                  <a:lnTo>
                    <a:pt x="238" y="146"/>
                  </a:lnTo>
                  <a:lnTo>
                    <a:pt x="248" y="154"/>
                  </a:lnTo>
                  <a:lnTo>
                    <a:pt x="260" y="164"/>
                  </a:lnTo>
                  <a:lnTo>
                    <a:pt x="268" y="168"/>
                  </a:lnTo>
                  <a:lnTo>
                    <a:pt x="276" y="170"/>
                  </a:lnTo>
                  <a:lnTo>
                    <a:pt x="276" y="170"/>
                  </a:lnTo>
                  <a:lnTo>
                    <a:pt x="274" y="176"/>
                  </a:lnTo>
                  <a:lnTo>
                    <a:pt x="270" y="184"/>
                  </a:lnTo>
                  <a:lnTo>
                    <a:pt x="264" y="192"/>
                  </a:lnTo>
                  <a:lnTo>
                    <a:pt x="258" y="198"/>
                  </a:lnTo>
                  <a:lnTo>
                    <a:pt x="258" y="198"/>
                  </a:lnTo>
                  <a:lnTo>
                    <a:pt x="252" y="206"/>
                  </a:lnTo>
                  <a:lnTo>
                    <a:pt x="244" y="214"/>
                  </a:lnTo>
                  <a:lnTo>
                    <a:pt x="228" y="226"/>
                  </a:lnTo>
                  <a:lnTo>
                    <a:pt x="228" y="226"/>
                  </a:lnTo>
                  <a:lnTo>
                    <a:pt x="216" y="228"/>
                  </a:lnTo>
                  <a:lnTo>
                    <a:pt x="206" y="228"/>
                  </a:lnTo>
                  <a:lnTo>
                    <a:pt x="202" y="232"/>
                  </a:lnTo>
                  <a:lnTo>
                    <a:pt x="200" y="236"/>
                  </a:lnTo>
                  <a:lnTo>
                    <a:pt x="202" y="248"/>
                  </a:lnTo>
                  <a:lnTo>
                    <a:pt x="200" y="258"/>
                  </a:lnTo>
                  <a:lnTo>
                    <a:pt x="198" y="270"/>
                  </a:lnTo>
                  <a:lnTo>
                    <a:pt x="198" y="270"/>
                  </a:lnTo>
                  <a:lnTo>
                    <a:pt x="188" y="284"/>
                  </a:lnTo>
                  <a:lnTo>
                    <a:pt x="182" y="296"/>
                  </a:lnTo>
                  <a:lnTo>
                    <a:pt x="180" y="308"/>
                  </a:lnTo>
                  <a:lnTo>
                    <a:pt x="178" y="332"/>
                  </a:lnTo>
                  <a:lnTo>
                    <a:pt x="178" y="332"/>
                  </a:lnTo>
                  <a:lnTo>
                    <a:pt x="194" y="346"/>
                  </a:lnTo>
                  <a:lnTo>
                    <a:pt x="194" y="346"/>
                  </a:lnTo>
                  <a:lnTo>
                    <a:pt x="202" y="348"/>
                  </a:lnTo>
                  <a:lnTo>
                    <a:pt x="214" y="352"/>
                  </a:lnTo>
                  <a:lnTo>
                    <a:pt x="218" y="358"/>
                  </a:lnTo>
                  <a:lnTo>
                    <a:pt x="222" y="364"/>
                  </a:lnTo>
                  <a:lnTo>
                    <a:pt x="224" y="372"/>
                  </a:lnTo>
                  <a:lnTo>
                    <a:pt x="222" y="382"/>
                  </a:lnTo>
                  <a:lnTo>
                    <a:pt x="222" y="382"/>
                  </a:lnTo>
                  <a:lnTo>
                    <a:pt x="216" y="394"/>
                  </a:lnTo>
                  <a:lnTo>
                    <a:pt x="216" y="394"/>
                  </a:lnTo>
                  <a:lnTo>
                    <a:pt x="198" y="400"/>
                  </a:lnTo>
                  <a:lnTo>
                    <a:pt x="184" y="406"/>
                  </a:lnTo>
                  <a:lnTo>
                    <a:pt x="184" y="406"/>
                  </a:lnTo>
                  <a:lnTo>
                    <a:pt x="160" y="426"/>
                  </a:lnTo>
                  <a:lnTo>
                    <a:pt x="154" y="430"/>
                  </a:lnTo>
                  <a:lnTo>
                    <a:pt x="148" y="430"/>
                  </a:lnTo>
                  <a:lnTo>
                    <a:pt x="142" y="428"/>
                  </a:lnTo>
                  <a:lnTo>
                    <a:pt x="134" y="422"/>
                  </a:lnTo>
                  <a:lnTo>
                    <a:pt x="106" y="398"/>
                  </a:lnTo>
                  <a:lnTo>
                    <a:pt x="106" y="39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32"/>
            <p:cNvSpPr/>
            <p:nvPr/>
          </p:nvSpPr>
          <p:spPr bwMode="auto">
            <a:xfrm>
              <a:off x="7318536" y="2157105"/>
              <a:ext cx="848562" cy="1190680"/>
            </a:xfrm>
            <a:custGeom>
              <a:avLst/>
              <a:gdLst>
                <a:gd name="T0" fmla="*/ 108 w 536"/>
                <a:gd name="T1" fmla="*/ 754 h 768"/>
                <a:gd name="T2" fmla="*/ 22 w 536"/>
                <a:gd name="T3" fmla="*/ 720 h 768"/>
                <a:gd name="T4" fmla="*/ 52 w 536"/>
                <a:gd name="T5" fmla="*/ 664 h 768"/>
                <a:gd name="T6" fmla="*/ 58 w 536"/>
                <a:gd name="T7" fmla="*/ 572 h 768"/>
                <a:gd name="T8" fmla="*/ 6 w 536"/>
                <a:gd name="T9" fmla="*/ 508 h 768"/>
                <a:gd name="T10" fmla="*/ 32 w 536"/>
                <a:gd name="T11" fmla="*/ 458 h 768"/>
                <a:gd name="T12" fmla="*/ 78 w 536"/>
                <a:gd name="T13" fmla="*/ 412 h 768"/>
                <a:gd name="T14" fmla="*/ 40 w 536"/>
                <a:gd name="T15" fmla="*/ 334 h 768"/>
                <a:gd name="T16" fmla="*/ 18 w 536"/>
                <a:gd name="T17" fmla="*/ 316 h 768"/>
                <a:gd name="T18" fmla="*/ 46 w 536"/>
                <a:gd name="T19" fmla="*/ 282 h 768"/>
                <a:gd name="T20" fmla="*/ 24 w 536"/>
                <a:gd name="T21" fmla="*/ 236 h 768"/>
                <a:gd name="T22" fmla="*/ 0 w 536"/>
                <a:gd name="T23" fmla="*/ 164 h 768"/>
                <a:gd name="T24" fmla="*/ 28 w 536"/>
                <a:gd name="T25" fmla="*/ 142 h 768"/>
                <a:gd name="T26" fmla="*/ 44 w 536"/>
                <a:gd name="T27" fmla="*/ 84 h 768"/>
                <a:gd name="T28" fmla="*/ 70 w 536"/>
                <a:gd name="T29" fmla="*/ 88 h 768"/>
                <a:gd name="T30" fmla="*/ 72 w 536"/>
                <a:gd name="T31" fmla="*/ 118 h 768"/>
                <a:gd name="T32" fmla="*/ 82 w 536"/>
                <a:gd name="T33" fmla="*/ 150 h 768"/>
                <a:gd name="T34" fmla="*/ 124 w 536"/>
                <a:gd name="T35" fmla="*/ 154 h 768"/>
                <a:gd name="T36" fmla="*/ 136 w 536"/>
                <a:gd name="T37" fmla="*/ 134 h 768"/>
                <a:gd name="T38" fmla="*/ 180 w 536"/>
                <a:gd name="T39" fmla="*/ 106 h 768"/>
                <a:gd name="T40" fmla="*/ 252 w 536"/>
                <a:gd name="T41" fmla="*/ 92 h 768"/>
                <a:gd name="T42" fmla="*/ 266 w 536"/>
                <a:gd name="T43" fmla="*/ 22 h 768"/>
                <a:gd name="T44" fmla="*/ 310 w 536"/>
                <a:gd name="T45" fmla="*/ 0 h 768"/>
                <a:gd name="T46" fmla="*/ 332 w 536"/>
                <a:gd name="T47" fmla="*/ 40 h 768"/>
                <a:gd name="T48" fmla="*/ 378 w 536"/>
                <a:gd name="T49" fmla="*/ 128 h 768"/>
                <a:gd name="T50" fmla="*/ 424 w 536"/>
                <a:gd name="T51" fmla="*/ 138 h 768"/>
                <a:gd name="T52" fmla="*/ 444 w 536"/>
                <a:gd name="T53" fmla="*/ 152 h 768"/>
                <a:gd name="T54" fmla="*/ 430 w 536"/>
                <a:gd name="T55" fmla="*/ 188 h 768"/>
                <a:gd name="T56" fmla="*/ 448 w 536"/>
                <a:gd name="T57" fmla="*/ 210 h 768"/>
                <a:gd name="T58" fmla="*/ 520 w 536"/>
                <a:gd name="T59" fmla="*/ 250 h 768"/>
                <a:gd name="T60" fmla="*/ 488 w 536"/>
                <a:gd name="T61" fmla="*/ 330 h 768"/>
                <a:gd name="T62" fmla="*/ 450 w 536"/>
                <a:gd name="T63" fmla="*/ 370 h 768"/>
                <a:gd name="T64" fmla="*/ 398 w 536"/>
                <a:gd name="T65" fmla="*/ 384 h 768"/>
                <a:gd name="T66" fmla="*/ 350 w 536"/>
                <a:gd name="T67" fmla="*/ 340 h 768"/>
                <a:gd name="T68" fmla="*/ 344 w 536"/>
                <a:gd name="T69" fmla="*/ 288 h 768"/>
                <a:gd name="T70" fmla="*/ 310 w 536"/>
                <a:gd name="T71" fmla="*/ 252 h 768"/>
                <a:gd name="T72" fmla="*/ 294 w 536"/>
                <a:gd name="T73" fmla="*/ 200 h 768"/>
                <a:gd name="T74" fmla="*/ 258 w 536"/>
                <a:gd name="T75" fmla="*/ 184 h 768"/>
                <a:gd name="T76" fmla="*/ 226 w 536"/>
                <a:gd name="T77" fmla="*/ 190 h 768"/>
                <a:gd name="T78" fmla="*/ 194 w 536"/>
                <a:gd name="T79" fmla="*/ 228 h 768"/>
                <a:gd name="T80" fmla="*/ 178 w 536"/>
                <a:gd name="T81" fmla="*/ 266 h 768"/>
                <a:gd name="T82" fmla="*/ 172 w 536"/>
                <a:gd name="T83" fmla="*/ 298 h 768"/>
                <a:gd name="T84" fmla="*/ 142 w 536"/>
                <a:gd name="T85" fmla="*/ 314 h 768"/>
                <a:gd name="T86" fmla="*/ 142 w 536"/>
                <a:gd name="T87" fmla="*/ 360 h 768"/>
                <a:gd name="T88" fmla="*/ 222 w 536"/>
                <a:gd name="T89" fmla="*/ 346 h 768"/>
                <a:gd name="T90" fmla="*/ 252 w 536"/>
                <a:gd name="T91" fmla="*/ 342 h 768"/>
                <a:gd name="T92" fmla="*/ 274 w 536"/>
                <a:gd name="T93" fmla="*/ 360 h 768"/>
                <a:gd name="T94" fmla="*/ 300 w 536"/>
                <a:gd name="T95" fmla="*/ 436 h 768"/>
                <a:gd name="T96" fmla="*/ 352 w 536"/>
                <a:gd name="T97" fmla="*/ 468 h 768"/>
                <a:gd name="T98" fmla="*/ 354 w 536"/>
                <a:gd name="T99" fmla="*/ 512 h 768"/>
                <a:gd name="T100" fmla="*/ 328 w 536"/>
                <a:gd name="T101" fmla="*/ 540 h 768"/>
                <a:gd name="T102" fmla="*/ 266 w 536"/>
                <a:gd name="T103" fmla="*/ 582 h 768"/>
                <a:gd name="T104" fmla="*/ 202 w 536"/>
                <a:gd name="T105" fmla="*/ 650 h 768"/>
                <a:gd name="T106" fmla="*/ 180 w 536"/>
                <a:gd name="T107" fmla="*/ 730 h 7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36" h="768">
                  <a:moveTo>
                    <a:pt x="192" y="768"/>
                  </a:moveTo>
                  <a:lnTo>
                    <a:pt x="192" y="768"/>
                  </a:lnTo>
                  <a:lnTo>
                    <a:pt x="178" y="754"/>
                  </a:lnTo>
                  <a:lnTo>
                    <a:pt x="178" y="754"/>
                  </a:lnTo>
                  <a:lnTo>
                    <a:pt x="108" y="754"/>
                  </a:lnTo>
                  <a:lnTo>
                    <a:pt x="108" y="754"/>
                  </a:lnTo>
                  <a:lnTo>
                    <a:pt x="44" y="740"/>
                  </a:lnTo>
                  <a:lnTo>
                    <a:pt x="44" y="740"/>
                  </a:lnTo>
                  <a:lnTo>
                    <a:pt x="32" y="730"/>
                  </a:lnTo>
                  <a:lnTo>
                    <a:pt x="22" y="720"/>
                  </a:lnTo>
                  <a:lnTo>
                    <a:pt x="16" y="712"/>
                  </a:lnTo>
                  <a:lnTo>
                    <a:pt x="14" y="708"/>
                  </a:lnTo>
                  <a:lnTo>
                    <a:pt x="14" y="708"/>
                  </a:lnTo>
                  <a:lnTo>
                    <a:pt x="52" y="664"/>
                  </a:lnTo>
                  <a:lnTo>
                    <a:pt x="52" y="664"/>
                  </a:lnTo>
                  <a:lnTo>
                    <a:pt x="62" y="630"/>
                  </a:lnTo>
                  <a:lnTo>
                    <a:pt x="62" y="630"/>
                  </a:lnTo>
                  <a:lnTo>
                    <a:pt x="66" y="608"/>
                  </a:lnTo>
                  <a:lnTo>
                    <a:pt x="64" y="588"/>
                  </a:lnTo>
                  <a:lnTo>
                    <a:pt x="58" y="572"/>
                  </a:lnTo>
                  <a:lnTo>
                    <a:pt x="50" y="558"/>
                  </a:lnTo>
                  <a:lnTo>
                    <a:pt x="42" y="544"/>
                  </a:lnTo>
                  <a:lnTo>
                    <a:pt x="30" y="532"/>
                  </a:lnTo>
                  <a:lnTo>
                    <a:pt x="6" y="508"/>
                  </a:lnTo>
                  <a:lnTo>
                    <a:pt x="6" y="508"/>
                  </a:lnTo>
                  <a:lnTo>
                    <a:pt x="6" y="494"/>
                  </a:lnTo>
                  <a:lnTo>
                    <a:pt x="10" y="482"/>
                  </a:lnTo>
                  <a:lnTo>
                    <a:pt x="16" y="474"/>
                  </a:lnTo>
                  <a:lnTo>
                    <a:pt x="22" y="464"/>
                  </a:lnTo>
                  <a:lnTo>
                    <a:pt x="32" y="458"/>
                  </a:lnTo>
                  <a:lnTo>
                    <a:pt x="40" y="450"/>
                  </a:lnTo>
                  <a:lnTo>
                    <a:pt x="62" y="438"/>
                  </a:lnTo>
                  <a:lnTo>
                    <a:pt x="62" y="438"/>
                  </a:lnTo>
                  <a:lnTo>
                    <a:pt x="78" y="412"/>
                  </a:lnTo>
                  <a:lnTo>
                    <a:pt x="78" y="412"/>
                  </a:lnTo>
                  <a:lnTo>
                    <a:pt x="78" y="382"/>
                  </a:lnTo>
                  <a:lnTo>
                    <a:pt x="78" y="382"/>
                  </a:lnTo>
                  <a:lnTo>
                    <a:pt x="64" y="362"/>
                  </a:lnTo>
                  <a:lnTo>
                    <a:pt x="52" y="346"/>
                  </a:lnTo>
                  <a:lnTo>
                    <a:pt x="40" y="334"/>
                  </a:lnTo>
                  <a:lnTo>
                    <a:pt x="26" y="322"/>
                  </a:lnTo>
                  <a:lnTo>
                    <a:pt x="26" y="322"/>
                  </a:lnTo>
                  <a:lnTo>
                    <a:pt x="18" y="320"/>
                  </a:lnTo>
                  <a:lnTo>
                    <a:pt x="18" y="320"/>
                  </a:lnTo>
                  <a:lnTo>
                    <a:pt x="18" y="316"/>
                  </a:lnTo>
                  <a:lnTo>
                    <a:pt x="18" y="316"/>
                  </a:lnTo>
                  <a:lnTo>
                    <a:pt x="38" y="300"/>
                  </a:lnTo>
                  <a:lnTo>
                    <a:pt x="38" y="300"/>
                  </a:lnTo>
                  <a:lnTo>
                    <a:pt x="44" y="288"/>
                  </a:lnTo>
                  <a:lnTo>
                    <a:pt x="46" y="282"/>
                  </a:lnTo>
                  <a:lnTo>
                    <a:pt x="48" y="276"/>
                  </a:lnTo>
                  <a:lnTo>
                    <a:pt x="48" y="276"/>
                  </a:lnTo>
                  <a:lnTo>
                    <a:pt x="24" y="256"/>
                  </a:lnTo>
                  <a:lnTo>
                    <a:pt x="24" y="256"/>
                  </a:lnTo>
                  <a:lnTo>
                    <a:pt x="24" y="236"/>
                  </a:lnTo>
                  <a:lnTo>
                    <a:pt x="24" y="236"/>
                  </a:lnTo>
                  <a:lnTo>
                    <a:pt x="10" y="220"/>
                  </a:lnTo>
                  <a:lnTo>
                    <a:pt x="0" y="208"/>
                  </a:lnTo>
                  <a:lnTo>
                    <a:pt x="0" y="208"/>
                  </a:lnTo>
                  <a:lnTo>
                    <a:pt x="0" y="164"/>
                  </a:lnTo>
                  <a:lnTo>
                    <a:pt x="0" y="164"/>
                  </a:lnTo>
                  <a:lnTo>
                    <a:pt x="16" y="146"/>
                  </a:lnTo>
                  <a:lnTo>
                    <a:pt x="16" y="146"/>
                  </a:lnTo>
                  <a:lnTo>
                    <a:pt x="22" y="144"/>
                  </a:lnTo>
                  <a:lnTo>
                    <a:pt x="28" y="142"/>
                  </a:lnTo>
                  <a:lnTo>
                    <a:pt x="34" y="140"/>
                  </a:lnTo>
                  <a:lnTo>
                    <a:pt x="34" y="140"/>
                  </a:lnTo>
                  <a:lnTo>
                    <a:pt x="34" y="94"/>
                  </a:lnTo>
                  <a:lnTo>
                    <a:pt x="34" y="94"/>
                  </a:lnTo>
                  <a:lnTo>
                    <a:pt x="44" y="84"/>
                  </a:lnTo>
                  <a:lnTo>
                    <a:pt x="50" y="80"/>
                  </a:lnTo>
                  <a:lnTo>
                    <a:pt x="58" y="78"/>
                  </a:lnTo>
                  <a:lnTo>
                    <a:pt x="58" y="78"/>
                  </a:lnTo>
                  <a:lnTo>
                    <a:pt x="64" y="82"/>
                  </a:lnTo>
                  <a:lnTo>
                    <a:pt x="70" y="88"/>
                  </a:lnTo>
                  <a:lnTo>
                    <a:pt x="76" y="98"/>
                  </a:lnTo>
                  <a:lnTo>
                    <a:pt x="78" y="104"/>
                  </a:lnTo>
                  <a:lnTo>
                    <a:pt x="80" y="112"/>
                  </a:lnTo>
                  <a:lnTo>
                    <a:pt x="80" y="112"/>
                  </a:lnTo>
                  <a:lnTo>
                    <a:pt x="72" y="118"/>
                  </a:lnTo>
                  <a:lnTo>
                    <a:pt x="68" y="124"/>
                  </a:lnTo>
                  <a:lnTo>
                    <a:pt x="68" y="130"/>
                  </a:lnTo>
                  <a:lnTo>
                    <a:pt x="70" y="136"/>
                  </a:lnTo>
                  <a:lnTo>
                    <a:pt x="76" y="142"/>
                  </a:lnTo>
                  <a:lnTo>
                    <a:pt x="82" y="150"/>
                  </a:lnTo>
                  <a:lnTo>
                    <a:pt x="98" y="164"/>
                  </a:lnTo>
                  <a:lnTo>
                    <a:pt x="98" y="164"/>
                  </a:lnTo>
                  <a:lnTo>
                    <a:pt x="108" y="164"/>
                  </a:lnTo>
                  <a:lnTo>
                    <a:pt x="108" y="164"/>
                  </a:lnTo>
                  <a:lnTo>
                    <a:pt x="124" y="154"/>
                  </a:lnTo>
                  <a:lnTo>
                    <a:pt x="124" y="154"/>
                  </a:lnTo>
                  <a:lnTo>
                    <a:pt x="124" y="148"/>
                  </a:lnTo>
                  <a:lnTo>
                    <a:pt x="128" y="142"/>
                  </a:lnTo>
                  <a:lnTo>
                    <a:pt x="132" y="138"/>
                  </a:lnTo>
                  <a:lnTo>
                    <a:pt x="136" y="134"/>
                  </a:lnTo>
                  <a:lnTo>
                    <a:pt x="148" y="126"/>
                  </a:lnTo>
                  <a:lnTo>
                    <a:pt x="162" y="120"/>
                  </a:lnTo>
                  <a:lnTo>
                    <a:pt x="162" y="120"/>
                  </a:lnTo>
                  <a:lnTo>
                    <a:pt x="170" y="110"/>
                  </a:lnTo>
                  <a:lnTo>
                    <a:pt x="180" y="106"/>
                  </a:lnTo>
                  <a:lnTo>
                    <a:pt x="190" y="104"/>
                  </a:lnTo>
                  <a:lnTo>
                    <a:pt x="202" y="102"/>
                  </a:lnTo>
                  <a:lnTo>
                    <a:pt x="228" y="100"/>
                  </a:lnTo>
                  <a:lnTo>
                    <a:pt x="240" y="98"/>
                  </a:lnTo>
                  <a:lnTo>
                    <a:pt x="252" y="92"/>
                  </a:lnTo>
                  <a:lnTo>
                    <a:pt x="252" y="92"/>
                  </a:lnTo>
                  <a:lnTo>
                    <a:pt x="250" y="40"/>
                  </a:lnTo>
                  <a:lnTo>
                    <a:pt x="250" y="40"/>
                  </a:lnTo>
                  <a:lnTo>
                    <a:pt x="258" y="30"/>
                  </a:lnTo>
                  <a:lnTo>
                    <a:pt x="266" y="22"/>
                  </a:lnTo>
                  <a:lnTo>
                    <a:pt x="288" y="8"/>
                  </a:lnTo>
                  <a:lnTo>
                    <a:pt x="288" y="8"/>
                  </a:lnTo>
                  <a:lnTo>
                    <a:pt x="296" y="2"/>
                  </a:lnTo>
                  <a:lnTo>
                    <a:pt x="304" y="0"/>
                  </a:lnTo>
                  <a:lnTo>
                    <a:pt x="310" y="0"/>
                  </a:lnTo>
                  <a:lnTo>
                    <a:pt x="314" y="4"/>
                  </a:lnTo>
                  <a:lnTo>
                    <a:pt x="318" y="10"/>
                  </a:lnTo>
                  <a:lnTo>
                    <a:pt x="322" y="18"/>
                  </a:lnTo>
                  <a:lnTo>
                    <a:pt x="332" y="40"/>
                  </a:lnTo>
                  <a:lnTo>
                    <a:pt x="332" y="40"/>
                  </a:lnTo>
                  <a:lnTo>
                    <a:pt x="370" y="100"/>
                  </a:lnTo>
                  <a:lnTo>
                    <a:pt x="370" y="100"/>
                  </a:lnTo>
                  <a:lnTo>
                    <a:pt x="372" y="112"/>
                  </a:lnTo>
                  <a:lnTo>
                    <a:pt x="374" y="122"/>
                  </a:lnTo>
                  <a:lnTo>
                    <a:pt x="378" y="128"/>
                  </a:lnTo>
                  <a:lnTo>
                    <a:pt x="382" y="132"/>
                  </a:lnTo>
                  <a:lnTo>
                    <a:pt x="388" y="136"/>
                  </a:lnTo>
                  <a:lnTo>
                    <a:pt x="398" y="140"/>
                  </a:lnTo>
                  <a:lnTo>
                    <a:pt x="398" y="140"/>
                  </a:lnTo>
                  <a:lnTo>
                    <a:pt x="424" y="138"/>
                  </a:lnTo>
                  <a:lnTo>
                    <a:pt x="442" y="138"/>
                  </a:lnTo>
                  <a:lnTo>
                    <a:pt x="458" y="140"/>
                  </a:lnTo>
                  <a:lnTo>
                    <a:pt x="458" y="140"/>
                  </a:lnTo>
                  <a:lnTo>
                    <a:pt x="450" y="146"/>
                  </a:lnTo>
                  <a:lnTo>
                    <a:pt x="444" y="152"/>
                  </a:lnTo>
                  <a:lnTo>
                    <a:pt x="436" y="158"/>
                  </a:lnTo>
                  <a:lnTo>
                    <a:pt x="430" y="166"/>
                  </a:lnTo>
                  <a:lnTo>
                    <a:pt x="430" y="166"/>
                  </a:lnTo>
                  <a:lnTo>
                    <a:pt x="430" y="178"/>
                  </a:lnTo>
                  <a:lnTo>
                    <a:pt x="430" y="188"/>
                  </a:lnTo>
                  <a:lnTo>
                    <a:pt x="432" y="192"/>
                  </a:lnTo>
                  <a:lnTo>
                    <a:pt x="436" y="198"/>
                  </a:lnTo>
                  <a:lnTo>
                    <a:pt x="440" y="204"/>
                  </a:lnTo>
                  <a:lnTo>
                    <a:pt x="448" y="210"/>
                  </a:lnTo>
                  <a:lnTo>
                    <a:pt x="448" y="210"/>
                  </a:lnTo>
                  <a:lnTo>
                    <a:pt x="458" y="212"/>
                  </a:lnTo>
                  <a:lnTo>
                    <a:pt x="466" y="216"/>
                  </a:lnTo>
                  <a:lnTo>
                    <a:pt x="482" y="226"/>
                  </a:lnTo>
                  <a:lnTo>
                    <a:pt x="500" y="238"/>
                  </a:lnTo>
                  <a:lnTo>
                    <a:pt x="520" y="250"/>
                  </a:lnTo>
                  <a:lnTo>
                    <a:pt x="520" y="250"/>
                  </a:lnTo>
                  <a:lnTo>
                    <a:pt x="536" y="264"/>
                  </a:lnTo>
                  <a:lnTo>
                    <a:pt x="536" y="264"/>
                  </a:lnTo>
                  <a:lnTo>
                    <a:pt x="488" y="330"/>
                  </a:lnTo>
                  <a:lnTo>
                    <a:pt x="488" y="330"/>
                  </a:lnTo>
                  <a:lnTo>
                    <a:pt x="486" y="336"/>
                  </a:lnTo>
                  <a:lnTo>
                    <a:pt x="482" y="344"/>
                  </a:lnTo>
                  <a:lnTo>
                    <a:pt x="476" y="352"/>
                  </a:lnTo>
                  <a:lnTo>
                    <a:pt x="468" y="358"/>
                  </a:lnTo>
                  <a:lnTo>
                    <a:pt x="450" y="370"/>
                  </a:lnTo>
                  <a:lnTo>
                    <a:pt x="436" y="376"/>
                  </a:lnTo>
                  <a:lnTo>
                    <a:pt x="436" y="376"/>
                  </a:lnTo>
                  <a:lnTo>
                    <a:pt x="416" y="380"/>
                  </a:lnTo>
                  <a:lnTo>
                    <a:pt x="398" y="384"/>
                  </a:lnTo>
                  <a:lnTo>
                    <a:pt x="398" y="384"/>
                  </a:lnTo>
                  <a:lnTo>
                    <a:pt x="382" y="372"/>
                  </a:lnTo>
                  <a:lnTo>
                    <a:pt x="370" y="360"/>
                  </a:lnTo>
                  <a:lnTo>
                    <a:pt x="360" y="348"/>
                  </a:lnTo>
                  <a:lnTo>
                    <a:pt x="350" y="340"/>
                  </a:lnTo>
                  <a:lnTo>
                    <a:pt x="350" y="340"/>
                  </a:lnTo>
                  <a:lnTo>
                    <a:pt x="346" y="332"/>
                  </a:lnTo>
                  <a:lnTo>
                    <a:pt x="346" y="324"/>
                  </a:lnTo>
                  <a:lnTo>
                    <a:pt x="346" y="308"/>
                  </a:lnTo>
                  <a:lnTo>
                    <a:pt x="344" y="294"/>
                  </a:lnTo>
                  <a:lnTo>
                    <a:pt x="344" y="288"/>
                  </a:lnTo>
                  <a:lnTo>
                    <a:pt x="342" y="284"/>
                  </a:lnTo>
                  <a:lnTo>
                    <a:pt x="342" y="284"/>
                  </a:lnTo>
                  <a:lnTo>
                    <a:pt x="310" y="272"/>
                  </a:lnTo>
                  <a:lnTo>
                    <a:pt x="310" y="272"/>
                  </a:lnTo>
                  <a:lnTo>
                    <a:pt x="310" y="252"/>
                  </a:lnTo>
                  <a:lnTo>
                    <a:pt x="312" y="232"/>
                  </a:lnTo>
                  <a:lnTo>
                    <a:pt x="314" y="214"/>
                  </a:lnTo>
                  <a:lnTo>
                    <a:pt x="314" y="202"/>
                  </a:lnTo>
                  <a:lnTo>
                    <a:pt x="314" y="202"/>
                  </a:lnTo>
                  <a:lnTo>
                    <a:pt x="294" y="200"/>
                  </a:lnTo>
                  <a:lnTo>
                    <a:pt x="278" y="198"/>
                  </a:lnTo>
                  <a:lnTo>
                    <a:pt x="270" y="196"/>
                  </a:lnTo>
                  <a:lnTo>
                    <a:pt x="264" y="192"/>
                  </a:lnTo>
                  <a:lnTo>
                    <a:pt x="260" y="188"/>
                  </a:lnTo>
                  <a:lnTo>
                    <a:pt x="258" y="184"/>
                  </a:lnTo>
                  <a:lnTo>
                    <a:pt x="258" y="184"/>
                  </a:lnTo>
                  <a:lnTo>
                    <a:pt x="238" y="184"/>
                  </a:lnTo>
                  <a:lnTo>
                    <a:pt x="232" y="184"/>
                  </a:lnTo>
                  <a:lnTo>
                    <a:pt x="228" y="186"/>
                  </a:lnTo>
                  <a:lnTo>
                    <a:pt x="226" y="190"/>
                  </a:lnTo>
                  <a:lnTo>
                    <a:pt x="224" y="196"/>
                  </a:lnTo>
                  <a:lnTo>
                    <a:pt x="220" y="214"/>
                  </a:lnTo>
                  <a:lnTo>
                    <a:pt x="220" y="214"/>
                  </a:lnTo>
                  <a:lnTo>
                    <a:pt x="206" y="220"/>
                  </a:lnTo>
                  <a:lnTo>
                    <a:pt x="194" y="228"/>
                  </a:lnTo>
                  <a:lnTo>
                    <a:pt x="172" y="244"/>
                  </a:lnTo>
                  <a:lnTo>
                    <a:pt x="172" y="244"/>
                  </a:lnTo>
                  <a:lnTo>
                    <a:pt x="172" y="250"/>
                  </a:lnTo>
                  <a:lnTo>
                    <a:pt x="174" y="258"/>
                  </a:lnTo>
                  <a:lnTo>
                    <a:pt x="178" y="266"/>
                  </a:lnTo>
                  <a:lnTo>
                    <a:pt x="184" y="278"/>
                  </a:lnTo>
                  <a:lnTo>
                    <a:pt x="184" y="278"/>
                  </a:lnTo>
                  <a:lnTo>
                    <a:pt x="182" y="286"/>
                  </a:lnTo>
                  <a:lnTo>
                    <a:pt x="176" y="292"/>
                  </a:lnTo>
                  <a:lnTo>
                    <a:pt x="172" y="298"/>
                  </a:lnTo>
                  <a:lnTo>
                    <a:pt x="164" y="300"/>
                  </a:lnTo>
                  <a:lnTo>
                    <a:pt x="152" y="306"/>
                  </a:lnTo>
                  <a:lnTo>
                    <a:pt x="146" y="310"/>
                  </a:lnTo>
                  <a:lnTo>
                    <a:pt x="142" y="314"/>
                  </a:lnTo>
                  <a:lnTo>
                    <a:pt x="142" y="314"/>
                  </a:lnTo>
                  <a:lnTo>
                    <a:pt x="142" y="326"/>
                  </a:lnTo>
                  <a:lnTo>
                    <a:pt x="140" y="338"/>
                  </a:lnTo>
                  <a:lnTo>
                    <a:pt x="138" y="350"/>
                  </a:lnTo>
                  <a:lnTo>
                    <a:pt x="140" y="356"/>
                  </a:lnTo>
                  <a:lnTo>
                    <a:pt x="142" y="360"/>
                  </a:lnTo>
                  <a:lnTo>
                    <a:pt x="142" y="360"/>
                  </a:lnTo>
                  <a:lnTo>
                    <a:pt x="206" y="360"/>
                  </a:lnTo>
                  <a:lnTo>
                    <a:pt x="206" y="360"/>
                  </a:lnTo>
                  <a:lnTo>
                    <a:pt x="214" y="352"/>
                  </a:lnTo>
                  <a:lnTo>
                    <a:pt x="222" y="346"/>
                  </a:lnTo>
                  <a:lnTo>
                    <a:pt x="228" y="342"/>
                  </a:lnTo>
                  <a:lnTo>
                    <a:pt x="234" y="342"/>
                  </a:lnTo>
                  <a:lnTo>
                    <a:pt x="242" y="340"/>
                  </a:lnTo>
                  <a:lnTo>
                    <a:pt x="252" y="342"/>
                  </a:lnTo>
                  <a:lnTo>
                    <a:pt x="252" y="342"/>
                  </a:lnTo>
                  <a:lnTo>
                    <a:pt x="256" y="348"/>
                  </a:lnTo>
                  <a:lnTo>
                    <a:pt x="260" y="350"/>
                  </a:lnTo>
                  <a:lnTo>
                    <a:pt x="266" y="356"/>
                  </a:lnTo>
                  <a:lnTo>
                    <a:pt x="274" y="360"/>
                  </a:lnTo>
                  <a:lnTo>
                    <a:pt x="274" y="360"/>
                  </a:lnTo>
                  <a:lnTo>
                    <a:pt x="282" y="378"/>
                  </a:lnTo>
                  <a:lnTo>
                    <a:pt x="282" y="378"/>
                  </a:lnTo>
                  <a:lnTo>
                    <a:pt x="290" y="422"/>
                  </a:lnTo>
                  <a:lnTo>
                    <a:pt x="290" y="422"/>
                  </a:lnTo>
                  <a:lnTo>
                    <a:pt x="300" y="436"/>
                  </a:lnTo>
                  <a:lnTo>
                    <a:pt x="314" y="448"/>
                  </a:lnTo>
                  <a:lnTo>
                    <a:pt x="330" y="460"/>
                  </a:lnTo>
                  <a:lnTo>
                    <a:pt x="340" y="464"/>
                  </a:lnTo>
                  <a:lnTo>
                    <a:pt x="352" y="468"/>
                  </a:lnTo>
                  <a:lnTo>
                    <a:pt x="352" y="468"/>
                  </a:lnTo>
                  <a:lnTo>
                    <a:pt x="372" y="502"/>
                  </a:lnTo>
                  <a:lnTo>
                    <a:pt x="372" y="502"/>
                  </a:lnTo>
                  <a:lnTo>
                    <a:pt x="368" y="502"/>
                  </a:lnTo>
                  <a:lnTo>
                    <a:pt x="362" y="504"/>
                  </a:lnTo>
                  <a:lnTo>
                    <a:pt x="354" y="512"/>
                  </a:lnTo>
                  <a:lnTo>
                    <a:pt x="346" y="520"/>
                  </a:lnTo>
                  <a:lnTo>
                    <a:pt x="340" y="526"/>
                  </a:lnTo>
                  <a:lnTo>
                    <a:pt x="340" y="526"/>
                  </a:lnTo>
                  <a:lnTo>
                    <a:pt x="336" y="534"/>
                  </a:lnTo>
                  <a:lnTo>
                    <a:pt x="328" y="540"/>
                  </a:lnTo>
                  <a:lnTo>
                    <a:pt x="312" y="554"/>
                  </a:lnTo>
                  <a:lnTo>
                    <a:pt x="296" y="564"/>
                  </a:lnTo>
                  <a:lnTo>
                    <a:pt x="280" y="570"/>
                  </a:lnTo>
                  <a:lnTo>
                    <a:pt x="280" y="570"/>
                  </a:lnTo>
                  <a:lnTo>
                    <a:pt x="266" y="582"/>
                  </a:lnTo>
                  <a:lnTo>
                    <a:pt x="254" y="592"/>
                  </a:lnTo>
                  <a:lnTo>
                    <a:pt x="244" y="606"/>
                  </a:lnTo>
                  <a:lnTo>
                    <a:pt x="234" y="620"/>
                  </a:lnTo>
                  <a:lnTo>
                    <a:pt x="234" y="620"/>
                  </a:lnTo>
                  <a:lnTo>
                    <a:pt x="202" y="650"/>
                  </a:lnTo>
                  <a:lnTo>
                    <a:pt x="190" y="662"/>
                  </a:lnTo>
                  <a:lnTo>
                    <a:pt x="182" y="676"/>
                  </a:lnTo>
                  <a:lnTo>
                    <a:pt x="176" y="690"/>
                  </a:lnTo>
                  <a:lnTo>
                    <a:pt x="176" y="708"/>
                  </a:lnTo>
                  <a:lnTo>
                    <a:pt x="180" y="730"/>
                  </a:lnTo>
                  <a:lnTo>
                    <a:pt x="190" y="756"/>
                  </a:lnTo>
                  <a:lnTo>
                    <a:pt x="190" y="756"/>
                  </a:lnTo>
                  <a:lnTo>
                    <a:pt x="192" y="768"/>
                  </a:lnTo>
                  <a:lnTo>
                    <a:pt x="192" y="76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33"/>
            <p:cNvSpPr/>
            <p:nvPr/>
          </p:nvSpPr>
          <p:spPr bwMode="auto">
            <a:xfrm>
              <a:off x="1780718" y="926115"/>
              <a:ext cx="3134614" cy="2350354"/>
            </a:xfrm>
            <a:custGeom>
              <a:avLst/>
              <a:gdLst>
                <a:gd name="T0" fmla="*/ 1348 w 1980"/>
                <a:gd name="T1" fmla="*/ 1486 h 1516"/>
                <a:gd name="T2" fmla="*/ 1296 w 1980"/>
                <a:gd name="T3" fmla="*/ 1480 h 1516"/>
                <a:gd name="T4" fmla="*/ 1206 w 1980"/>
                <a:gd name="T5" fmla="*/ 1418 h 1516"/>
                <a:gd name="T6" fmla="*/ 1068 w 1980"/>
                <a:gd name="T7" fmla="*/ 1416 h 1516"/>
                <a:gd name="T8" fmla="*/ 938 w 1980"/>
                <a:gd name="T9" fmla="*/ 1464 h 1516"/>
                <a:gd name="T10" fmla="*/ 842 w 1980"/>
                <a:gd name="T11" fmla="*/ 1464 h 1516"/>
                <a:gd name="T12" fmla="*/ 720 w 1980"/>
                <a:gd name="T13" fmla="*/ 1458 h 1516"/>
                <a:gd name="T14" fmla="*/ 664 w 1980"/>
                <a:gd name="T15" fmla="*/ 1408 h 1516"/>
                <a:gd name="T16" fmla="*/ 580 w 1980"/>
                <a:gd name="T17" fmla="*/ 1446 h 1516"/>
                <a:gd name="T18" fmla="*/ 528 w 1980"/>
                <a:gd name="T19" fmla="*/ 1412 h 1516"/>
                <a:gd name="T20" fmla="*/ 420 w 1980"/>
                <a:gd name="T21" fmla="*/ 1446 h 1516"/>
                <a:gd name="T22" fmla="*/ 332 w 1980"/>
                <a:gd name="T23" fmla="*/ 1490 h 1516"/>
                <a:gd name="T24" fmla="*/ 278 w 1980"/>
                <a:gd name="T25" fmla="*/ 1444 h 1516"/>
                <a:gd name="T26" fmla="*/ 256 w 1980"/>
                <a:gd name="T27" fmla="*/ 1350 h 1516"/>
                <a:gd name="T28" fmla="*/ 190 w 1980"/>
                <a:gd name="T29" fmla="*/ 1318 h 1516"/>
                <a:gd name="T30" fmla="*/ 112 w 1980"/>
                <a:gd name="T31" fmla="*/ 1224 h 1516"/>
                <a:gd name="T32" fmla="*/ 98 w 1980"/>
                <a:gd name="T33" fmla="*/ 1128 h 1516"/>
                <a:gd name="T34" fmla="*/ 36 w 1980"/>
                <a:gd name="T35" fmla="*/ 1054 h 1516"/>
                <a:gd name="T36" fmla="*/ 86 w 1980"/>
                <a:gd name="T37" fmla="*/ 920 h 1516"/>
                <a:gd name="T38" fmla="*/ 20 w 1980"/>
                <a:gd name="T39" fmla="*/ 884 h 1516"/>
                <a:gd name="T40" fmla="*/ 0 w 1980"/>
                <a:gd name="T41" fmla="*/ 864 h 1516"/>
                <a:gd name="T42" fmla="*/ 8 w 1980"/>
                <a:gd name="T43" fmla="*/ 798 h 1516"/>
                <a:gd name="T44" fmla="*/ 106 w 1980"/>
                <a:gd name="T45" fmla="*/ 726 h 1516"/>
                <a:gd name="T46" fmla="*/ 236 w 1980"/>
                <a:gd name="T47" fmla="*/ 732 h 1516"/>
                <a:gd name="T48" fmla="*/ 308 w 1980"/>
                <a:gd name="T49" fmla="*/ 746 h 1516"/>
                <a:gd name="T50" fmla="*/ 418 w 1980"/>
                <a:gd name="T51" fmla="*/ 684 h 1516"/>
                <a:gd name="T52" fmla="*/ 510 w 1980"/>
                <a:gd name="T53" fmla="*/ 688 h 1516"/>
                <a:gd name="T54" fmla="*/ 638 w 1980"/>
                <a:gd name="T55" fmla="*/ 620 h 1516"/>
                <a:gd name="T56" fmla="*/ 708 w 1980"/>
                <a:gd name="T57" fmla="*/ 536 h 1516"/>
                <a:gd name="T58" fmla="*/ 728 w 1980"/>
                <a:gd name="T59" fmla="*/ 392 h 1516"/>
                <a:gd name="T60" fmla="*/ 772 w 1980"/>
                <a:gd name="T61" fmla="*/ 326 h 1516"/>
                <a:gd name="T62" fmla="*/ 904 w 1980"/>
                <a:gd name="T63" fmla="*/ 356 h 1516"/>
                <a:gd name="T64" fmla="*/ 926 w 1980"/>
                <a:gd name="T65" fmla="*/ 302 h 1516"/>
                <a:gd name="T66" fmla="*/ 1008 w 1980"/>
                <a:gd name="T67" fmla="*/ 172 h 1516"/>
                <a:gd name="T68" fmla="*/ 1092 w 1980"/>
                <a:gd name="T69" fmla="*/ 186 h 1516"/>
                <a:gd name="T70" fmla="*/ 1196 w 1980"/>
                <a:gd name="T71" fmla="*/ 202 h 1516"/>
                <a:gd name="T72" fmla="*/ 1246 w 1980"/>
                <a:gd name="T73" fmla="*/ 76 h 1516"/>
                <a:gd name="T74" fmla="*/ 1352 w 1980"/>
                <a:gd name="T75" fmla="*/ 36 h 1516"/>
                <a:gd name="T76" fmla="*/ 1426 w 1980"/>
                <a:gd name="T77" fmla="*/ 22 h 1516"/>
                <a:gd name="T78" fmla="*/ 1568 w 1980"/>
                <a:gd name="T79" fmla="*/ 164 h 1516"/>
                <a:gd name="T80" fmla="*/ 1612 w 1980"/>
                <a:gd name="T81" fmla="*/ 320 h 1516"/>
                <a:gd name="T82" fmla="*/ 1568 w 1980"/>
                <a:gd name="T83" fmla="*/ 390 h 1516"/>
                <a:gd name="T84" fmla="*/ 1614 w 1980"/>
                <a:gd name="T85" fmla="*/ 488 h 1516"/>
                <a:gd name="T86" fmla="*/ 1778 w 1980"/>
                <a:gd name="T87" fmla="*/ 526 h 1516"/>
                <a:gd name="T88" fmla="*/ 1918 w 1980"/>
                <a:gd name="T89" fmla="*/ 628 h 1516"/>
                <a:gd name="T90" fmla="*/ 1974 w 1980"/>
                <a:gd name="T91" fmla="*/ 736 h 1516"/>
                <a:gd name="T92" fmla="*/ 1952 w 1980"/>
                <a:gd name="T93" fmla="*/ 832 h 1516"/>
                <a:gd name="T94" fmla="*/ 1878 w 1980"/>
                <a:gd name="T95" fmla="*/ 908 h 1516"/>
                <a:gd name="T96" fmla="*/ 1774 w 1980"/>
                <a:gd name="T97" fmla="*/ 980 h 1516"/>
                <a:gd name="T98" fmla="*/ 1672 w 1980"/>
                <a:gd name="T99" fmla="*/ 1034 h 1516"/>
                <a:gd name="T100" fmla="*/ 1646 w 1980"/>
                <a:gd name="T101" fmla="*/ 1106 h 1516"/>
                <a:gd name="T102" fmla="*/ 1580 w 1980"/>
                <a:gd name="T103" fmla="*/ 1194 h 1516"/>
                <a:gd name="T104" fmla="*/ 1396 w 1980"/>
                <a:gd name="T105" fmla="*/ 1236 h 1516"/>
                <a:gd name="T106" fmla="*/ 1404 w 1980"/>
                <a:gd name="T107" fmla="*/ 1294 h 1516"/>
                <a:gd name="T108" fmla="*/ 1474 w 1980"/>
                <a:gd name="T109" fmla="*/ 1370 h 1516"/>
                <a:gd name="T110" fmla="*/ 1434 w 1980"/>
                <a:gd name="T111" fmla="*/ 1426 h 1516"/>
                <a:gd name="T112" fmla="*/ 1450 w 1980"/>
                <a:gd name="T113" fmla="*/ 1504 h 1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980" h="1516">
                  <a:moveTo>
                    <a:pt x="1416" y="1516"/>
                  </a:moveTo>
                  <a:lnTo>
                    <a:pt x="1416" y="1516"/>
                  </a:lnTo>
                  <a:lnTo>
                    <a:pt x="1402" y="1508"/>
                  </a:lnTo>
                  <a:lnTo>
                    <a:pt x="1402" y="1508"/>
                  </a:lnTo>
                  <a:lnTo>
                    <a:pt x="1378" y="1484"/>
                  </a:lnTo>
                  <a:lnTo>
                    <a:pt x="1378" y="1484"/>
                  </a:lnTo>
                  <a:lnTo>
                    <a:pt x="1362" y="1484"/>
                  </a:lnTo>
                  <a:lnTo>
                    <a:pt x="1352" y="1484"/>
                  </a:lnTo>
                  <a:lnTo>
                    <a:pt x="1348" y="1486"/>
                  </a:lnTo>
                  <a:lnTo>
                    <a:pt x="1346" y="1488"/>
                  </a:lnTo>
                  <a:lnTo>
                    <a:pt x="1340" y="1502"/>
                  </a:lnTo>
                  <a:lnTo>
                    <a:pt x="1340" y="1502"/>
                  </a:lnTo>
                  <a:lnTo>
                    <a:pt x="1330" y="1498"/>
                  </a:lnTo>
                  <a:lnTo>
                    <a:pt x="1330" y="1498"/>
                  </a:lnTo>
                  <a:lnTo>
                    <a:pt x="1304" y="1500"/>
                  </a:lnTo>
                  <a:lnTo>
                    <a:pt x="1304" y="1500"/>
                  </a:lnTo>
                  <a:lnTo>
                    <a:pt x="1298" y="1490"/>
                  </a:lnTo>
                  <a:lnTo>
                    <a:pt x="1296" y="1480"/>
                  </a:lnTo>
                  <a:lnTo>
                    <a:pt x="1294" y="1466"/>
                  </a:lnTo>
                  <a:lnTo>
                    <a:pt x="1294" y="1466"/>
                  </a:lnTo>
                  <a:lnTo>
                    <a:pt x="1276" y="1458"/>
                  </a:lnTo>
                  <a:lnTo>
                    <a:pt x="1276" y="1458"/>
                  </a:lnTo>
                  <a:lnTo>
                    <a:pt x="1252" y="1438"/>
                  </a:lnTo>
                  <a:lnTo>
                    <a:pt x="1242" y="1430"/>
                  </a:lnTo>
                  <a:lnTo>
                    <a:pt x="1230" y="1424"/>
                  </a:lnTo>
                  <a:lnTo>
                    <a:pt x="1218" y="1420"/>
                  </a:lnTo>
                  <a:lnTo>
                    <a:pt x="1206" y="1418"/>
                  </a:lnTo>
                  <a:lnTo>
                    <a:pt x="1194" y="1418"/>
                  </a:lnTo>
                  <a:lnTo>
                    <a:pt x="1180" y="1422"/>
                  </a:lnTo>
                  <a:lnTo>
                    <a:pt x="1180" y="1422"/>
                  </a:lnTo>
                  <a:lnTo>
                    <a:pt x="1142" y="1428"/>
                  </a:lnTo>
                  <a:lnTo>
                    <a:pt x="1122" y="1428"/>
                  </a:lnTo>
                  <a:lnTo>
                    <a:pt x="1104" y="1428"/>
                  </a:lnTo>
                  <a:lnTo>
                    <a:pt x="1104" y="1428"/>
                  </a:lnTo>
                  <a:lnTo>
                    <a:pt x="1068" y="1416"/>
                  </a:lnTo>
                  <a:lnTo>
                    <a:pt x="1068" y="1416"/>
                  </a:lnTo>
                  <a:lnTo>
                    <a:pt x="1038" y="1416"/>
                  </a:lnTo>
                  <a:lnTo>
                    <a:pt x="1038" y="1416"/>
                  </a:lnTo>
                  <a:lnTo>
                    <a:pt x="1018" y="1426"/>
                  </a:lnTo>
                  <a:lnTo>
                    <a:pt x="1000" y="1436"/>
                  </a:lnTo>
                  <a:lnTo>
                    <a:pt x="984" y="1450"/>
                  </a:lnTo>
                  <a:lnTo>
                    <a:pt x="978" y="1458"/>
                  </a:lnTo>
                  <a:lnTo>
                    <a:pt x="972" y="1466"/>
                  </a:lnTo>
                  <a:lnTo>
                    <a:pt x="972" y="1466"/>
                  </a:lnTo>
                  <a:lnTo>
                    <a:pt x="938" y="1464"/>
                  </a:lnTo>
                  <a:lnTo>
                    <a:pt x="938" y="1464"/>
                  </a:lnTo>
                  <a:lnTo>
                    <a:pt x="906" y="1450"/>
                  </a:lnTo>
                  <a:lnTo>
                    <a:pt x="906" y="1450"/>
                  </a:lnTo>
                  <a:lnTo>
                    <a:pt x="884" y="1450"/>
                  </a:lnTo>
                  <a:lnTo>
                    <a:pt x="876" y="1452"/>
                  </a:lnTo>
                  <a:lnTo>
                    <a:pt x="870" y="1458"/>
                  </a:lnTo>
                  <a:lnTo>
                    <a:pt x="870" y="1458"/>
                  </a:lnTo>
                  <a:lnTo>
                    <a:pt x="842" y="1464"/>
                  </a:lnTo>
                  <a:lnTo>
                    <a:pt x="842" y="1464"/>
                  </a:lnTo>
                  <a:lnTo>
                    <a:pt x="826" y="1466"/>
                  </a:lnTo>
                  <a:lnTo>
                    <a:pt x="814" y="1470"/>
                  </a:lnTo>
                  <a:lnTo>
                    <a:pt x="802" y="1476"/>
                  </a:lnTo>
                  <a:lnTo>
                    <a:pt x="788" y="1480"/>
                  </a:lnTo>
                  <a:lnTo>
                    <a:pt x="788" y="1480"/>
                  </a:lnTo>
                  <a:lnTo>
                    <a:pt x="776" y="1480"/>
                  </a:lnTo>
                  <a:lnTo>
                    <a:pt x="764" y="1476"/>
                  </a:lnTo>
                  <a:lnTo>
                    <a:pt x="740" y="1468"/>
                  </a:lnTo>
                  <a:lnTo>
                    <a:pt x="720" y="1458"/>
                  </a:lnTo>
                  <a:lnTo>
                    <a:pt x="708" y="1448"/>
                  </a:lnTo>
                  <a:lnTo>
                    <a:pt x="708" y="1448"/>
                  </a:lnTo>
                  <a:lnTo>
                    <a:pt x="706" y="1428"/>
                  </a:lnTo>
                  <a:lnTo>
                    <a:pt x="704" y="1424"/>
                  </a:lnTo>
                  <a:lnTo>
                    <a:pt x="702" y="1420"/>
                  </a:lnTo>
                  <a:lnTo>
                    <a:pt x="694" y="1414"/>
                  </a:lnTo>
                  <a:lnTo>
                    <a:pt x="684" y="1406"/>
                  </a:lnTo>
                  <a:lnTo>
                    <a:pt x="684" y="1406"/>
                  </a:lnTo>
                  <a:lnTo>
                    <a:pt x="664" y="1408"/>
                  </a:lnTo>
                  <a:lnTo>
                    <a:pt x="658" y="1408"/>
                  </a:lnTo>
                  <a:lnTo>
                    <a:pt x="654" y="1410"/>
                  </a:lnTo>
                  <a:lnTo>
                    <a:pt x="646" y="1418"/>
                  </a:lnTo>
                  <a:lnTo>
                    <a:pt x="634" y="1434"/>
                  </a:lnTo>
                  <a:lnTo>
                    <a:pt x="634" y="1434"/>
                  </a:lnTo>
                  <a:lnTo>
                    <a:pt x="618" y="1438"/>
                  </a:lnTo>
                  <a:lnTo>
                    <a:pt x="602" y="1440"/>
                  </a:lnTo>
                  <a:lnTo>
                    <a:pt x="586" y="1442"/>
                  </a:lnTo>
                  <a:lnTo>
                    <a:pt x="580" y="1446"/>
                  </a:lnTo>
                  <a:lnTo>
                    <a:pt x="572" y="1448"/>
                  </a:lnTo>
                  <a:lnTo>
                    <a:pt x="572" y="1448"/>
                  </a:lnTo>
                  <a:lnTo>
                    <a:pt x="566" y="1448"/>
                  </a:lnTo>
                  <a:lnTo>
                    <a:pt x="566" y="1448"/>
                  </a:lnTo>
                  <a:lnTo>
                    <a:pt x="562" y="1438"/>
                  </a:lnTo>
                  <a:lnTo>
                    <a:pt x="562" y="1438"/>
                  </a:lnTo>
                  <a:lnTo>
                    <a:pt x="550" y="1428"/>
                  </a:lnTo>
                  <a:lnTo>
                    <a:pt x="540" y="1420"/>
                  </a:lnTo>
                  <a:lnTo>
                    <a:pt x="528" y="1412"/>
                  </a:lnTo>
                  <a:lnTo>
                    <a:pt x="516" y="1406"/>
                  </a:lnTo>
                  <a:lnTo>
                    <a:pt x="504" y="1400"/>
                  </a:lnTo>
                  <a:lnTo>
                    <a:pt x="492" y="1398"/>
                  </a:lnTo>
                  <a:lnTo>
                    <a:pt x="482" y="1396"/>
                  </a:lnTo>
                  <a:lnTo>
                    <a:pt x="470" y="1398"/>
                  </a:lnTo>
                  <a:lnTo>
                    <a:pt x="470" y="1398"/>
                  </a:lnTo>
                  <a:lnTo>
                    <a:pt x="448" y="1414"/>
                  </a:lnTo>
                  <a:lnTo>
                    <a:pt x="432" y="1428"/>
                  </a:lnTo>
                  <a:lnTo>
                    <a:pt x="420" y="1446"/>
                  </a:lnTo>
                  <a:lnTo>
                    <a:pt x="408" y="1468"/>
                  </a:lnTo>
                  <a:lnTo>
                    <a:pt x="408" y="1468"/>
                  </a:lnTo>
                  <a:lnTo>
                    <a:pt x="398" y="1480"/>
                  </a:lnTo>
                  <a:lnTo>
                    <a:pt x="388" y="1488"/>
                  </a:lnTo>
                  <a:lnTo>
                    <a:pt x="376" y="1494"/>
                  </a:lnTo>
                  <a:lnTo>
                    <a:pt x="362" y="1498"/>
                  </a:lnTo>
                  <a:lnTo>
                    <a:pt x="362" y="1498"/>
                  </a:lnTo>
                  <a:lnTo>
                    <a:pt x="332" y="1490"/>
                  </a:lnTo>
                  <a:lnTo>
                    <a:pt x="332" y="1490"/>
                  </a:lnTo>
                  <a:lnTo>
                    <a:pt x="322" y="1484"/>
                  </a:lnTo>
                  <a:lnTo>
                    <a:pt x="318" y="1482"/>
                  </a:lnTo>
                  <a:lnTo>
                    <a:pt x="312" y="1482"/>
                  </a:lnTo>
                  <a:lnTo>
                    <a:pt x="312" y="1482"/>
                  </a:lnTo>
                  <a:lnTo>
                    <a:pt x="308" y="1472"/>
                  </a:lnTo>
                  <a:lnTo>
                    <a:pt x="304" y="1464"/>
                  </a:lnTo>
                  <a:lnTo>
                    <a:pt x="298" y="1456"/>
                  </a:lnTo>
                  <a:lnTo>
                    <a:pt x="292" y="1452"/>
                  </a:lnTo>
                  <a:lnTo>
                    <a:pt x="278" y="1444"/>
                  </a:lnTo>
                  <a:lnTo>
                    <a:pt x="264" y="1438"/>
                  </a:lnTo>
                  <a:lnTo>
                    <a:pt x="264" y="1438"/>
                  </a:lnTo>
                  <a:lnTo>
                    <a:pt x="252" y="1420"/>
                  </a:lnTo>
                  <a:lnTo>
                    <a:pt x="252" y="1420"/>
                  </a:lnTo>
                  <a:lnTo>
                    <a:pt x="252" y="1378"/>
                  </a:lnTo>
                  <a:lnTo>
                    <a:pt x="252" y="1378"/>
                  </a:lnTo>
                  <a:lnTo>
                    <a:pt x="256" y="1372"/>
                  </a:lnTo>
                  <a:lnTo>
                    <a:pt x="256" y="1364"/>
                  </a:lnTo>
                  <a:lnTo>
                    <a:pt x="256" y="1350"/>
                  </a:lnTo>
                  <a:lnTo>
                    <a:pt x="256" y="1350"/>
                  </a:lnTo>
                  <a:lnTo>
                    <a:pt x="250" y="1340"/>
                  </a:lnTo>
                  <a:lnTo>
                    <a:pt x="244" y="1332"/>
                  </a:lnTo>
                  <a:lnTo>
                    <a:pt x="234" y="1326"/>
                  </a:lnTo>
                  <a:lnTo>
                    <a:pt x="226" y="1324"/>
                  </a:lnTo>
                  <a:lnTo>
                    <a:pt x="206" y="1322"/>
                  </a:lnTo>
                  <a:lnTo>
                    <a:pt x="198" y="1320"/>
                  </a:lnTo>
                  <a:lnTo>
                    <a:pt x="190" y="1318"/>
                  </a:lnTo>
                  <a:lnTo>
                    <a:pt x="190" y="1318"/>
                  </a:lnTo>
                  <a:lnTo>
                    <a:pt x="174" y="1302"/>
                  </a:lnTo>
                  <a:lnTo>
                    <a:pt x="174" y="1302"/>
                  </a:lnTo>
                  <a:lnTo>
                    <a:pt x="150" y="1258"/>
                  </a:lnTo>
                  <a:lnTo>
                    <a:pt x="150" y="1258"/>
                  </a:lnTo>
                  <a:lnTo>
                    <a:pt x="114" y="1250"/>
                  </a:lnTo>
                  <a:lnTo>
                    <a:pt x="114" y="1250"/>
                  </a:lnTo>
                  <a:lnTo>
                    <a:pt x="112" y="1242"/>
                  </a:lnTo>
                  <a:lnTo>
                    <a:pt x="112" y="1232"/>
                  </a:lnTo>
                  <a:lnTo>
                    <a:pt x="112" y="1224"/>
                  </a:lnTo>
                  <a:lnTo>
                    <a:pt x="114" y="1216"/>
                  </a:lnTo>
                  <a:lnTo>
                    <a:pt x="120" y="1200"/>
                  </a:lnTo>
                  <a:lnTo>
                    <a:pt x="126" y="1186"/>
                  </a:lnTo>
                  <a:lnTo>
                    <a:pt x="126" y="1186"/>
                  </a:lnTo>
                  <a:lnTo>
                    <a:pt x="124" y="1174"/>
                  </a:lnTo>
                  <a:lnTo>
                    <a:pt x="122" y="1162"/>
                  </a:lnTo>
                  <a:lnTo>
                    <a:pt x="118" y="1152"/>
                  </a:lnTo>
                  <a:lnTo>
                    <a:pt x="112" y="1144"/>
                  </a:lnTo>
                  <a:lnTo>
                    <a:pt x="98" y="1128"/>
                  </a:lnTo>
                  <a:lnTo>
                    <a:pt x="84" y="1114"/>
                  </a:lnTo>
                  <a:lnTo>
                    <a:pt x="84" y="1114"/>
                  </a:lnTo>
                  <a:lnTo>
                    <a:pt x="38" y="1092"/>
                  </a:lnTo>
                  <a:lnTo>
                    <a:pt x="38" y="1092"/>
                  </a:lnTo>
                  <a:lnTo>
                    <a:pt x="32" y="1084"/>
                  </a:lnTo>
                  <a:lnTo>
                    <a:pt x="32" y="1084"/>
                  </a:lnTo>
                  <a:lnTo>
                    <a:pt x="32" y="1062"/>
                  </a:lnTo>
                  <a:lnTo>
                    <a:pt x="32" y="1056"/>
                  </a:lnTo>
                  <a:lnTo>
                    <a:pt x="36" y="1054"/>
                  </a:lnTo>
                  <a:lnTo>
                    <a:pt x="40" y="1050"/>
                  </a:lnTo>
                  <a:lnTo>
                    <a:pt x="46" y="1048"/>
                  </a:lnTo>
                  <a:lnTo>
                    <a:pt x="66" y="1038"/>
                  </a:lnTo>
                  <a:lnTo>
                    <a:pt x="66" y="1038"/>
                  </a:lnTo>
                  <a:lnTo>
                    <a:pt x="78" y="1028"/>
                  </a:lnTo>
                  <a:lnTo>
                    <a:pt x="82" y="1024"/>
                  </a:lnTo>
                  <a:lnTo>
                    <a:pt x="86" y="1018"/>
                  </a:lnTo>
                  <a:lnTo>
                    <a:pt x="86" y="1018"/>
                  </a:lnTo>
                  <a:lnTo>
                    <a:pt x="86" y="920"/>
                  </a:lnTo>
                  <a:lnTo>
                    <a:pt x="86" y="920"/>
                  </a:lnTo>
                  <a:lnTo>
                    <a:pt x="82" y="904"/>
                  </a:lnTo>
                  <a:lnTo>
                    <a:pt x="76" y="894"/>
                  </a:lnTo>
                  <a:lnTo>
                    <a:pt x="68" y="888"/>
                  </a:lnTo>
                  <a:lnTo>
                    <a:pt x="60" y="886"/>
                  </a:lnTo>
                  <a:lnTo>
                    <a:pt x="50" y="884"/>
                  </a:lnTo>
                  <a:lnTo>
                    <a:pt x="40" y="884"/>
                  </a:lnTo>
                  <a:lnTo>
                    <a:pt x="20" y="884"/>
                  </a:lnTo>
                  <a:lnTo>
                    <a:pt x="20" y="884"/>
                  </a:lnTo>
                  <a:lnTo>
                    <a:pt x="14" y="888"/>
                  </a:lnTo>
                  <a:lnTo>
                    <a:pt x="10" y="894"/>
                  </a:lnTo>
                  <a:lnTo>
                    <a:pt x="10" y="894"/>
                  </a:lnTo>
                  <a:lnTo>
                    <a:pt x="8" y="894"/>
                  </a:lnTo>
                  <a:lnTo>
                    <a:pt x="8" y="898"/>
                  </a:lnTo>
                  <a:lnTo>
                    <a:pt x="8" y="898"/>
                  </a:lnTo>
                  <a:lnTo>
                    <a:pt x="2" y="882"/>
                  </a:lnTo>
                  <a:lnTo>
                    <a:pt x="0" y="872"/>
                  </a:lnTo>
                  <a:lnTo>
                    <a:pt x="0" y="864"/>
                  </a:lnTo>
                  <a:lnTo>
                    <a:pt x="2" y="856"/>
                  </a:lnTo>
                  <a:lnTo>
                    <a:pt x="2" y="856"/>
                  </a:lnTo>
                  <a:lnTo>
                    <a:pt x="26" y="844"/>
                  </a:lnTo>
                  <a:lnTo>
                    <a:pt x="26" y="844"/>
                  </a:lnTo>
                  <a:lnTo>
                    <a:pt x="26" y="820"/>
                  </a:lnTo>
                  <a:lnTo>
                    <a:pt x="26" y="820"/>
                  </a:lnTo>
                  <a:lnTo>
                    <a:pt x="18" y="808"/>
                  </a:lnTo>
                  <a:lnTo>
                    <a:pt x="12" y="802"/>
                  </a:lnTo>
                  <a:lnTo>
                    <a:pt x="8" y="798"/>
                  </a:lnTo>
                  <a:lnTo>
                    <a:pt x="8" y="796"/>
                  </a:lnTo>
                  <a:lnTo>
                    <a:pt x="16" y="792"/>
                  </a:lnTo>
                  <a:lnTo>
                    <a:pt x="26" y="786"/>
                  </a:lnTo>
                  <a:lnTo>
                    <a:pt x="40" y="778"/>
                  </a:lnTo>
                  <a:lnTo>
                    <a:pt x="40" y="778"/>
                  </a:lnTo>
                  <a:lnTo>
                    <a:pt x="64" y="742"/>
                  </a:lnTo>
                  <a:lnTo>
                    <a:pt x="64" y="742"/>
                  </a:lnTo>
                  <a:lnTo>
                    <a:pt x="106" y="726"/>
                  </a:lnTo>
                  <a:lnTo>
                    <a:pt x="106" y="726"/>
                  </a:lnTo>
                  <a:lnTo>
                    <a:pt x="136" y="724"/>
                  </a:lnTo>
                  <a:lnTo>
                    <a:pt x="160" y="722"/>
                  </a:lnTo>
                  <a:lnTo>
                    <a:pt x="186" y="716"/>
                  </a:lnTo>
                  <a:lnTo>
                    <a:pt x="214" y="704"/>
                  </a:lnTo>
                  <a:lnTo>
                    <a:pt x="214" y="704"/>
                  </a:lnTo>
                  <a:lnTo>
                    <a:pt x="232" y="704"/>
                  </a:lnTo>
                  <a:lnTo>
                    <a:pt x="232" y="704"/>
                  </a:lnTo>
                  <a:lnTo>
                    <a:pt x="232" y="716"/>
                  </a:lnTo>
                  <a:lnTo>
                    <a:pt x="236" y="732"/>
                  </a:lnTo>
                  <a:lnTo>
                    <a:pt x="240" y="738"/>
                  </a:lnTo>
                  <a:lnTo>
                    <a:pt x="246" y="746"/>
                  </a:lnTo>
                  <a:lnTo>
                    <a:pt x="254" y="752"/>
                  </a:lnTo>
                  <a:lnTo>
                    <a:pt x="262" y="756"/>
                  </a:lnTo>
                  <a:lnTo>
                    <a:pt x="262" y="756"/>
                  </a:lnTo>
                  <a:lnTo>
                    <a:pt x="274" y="756"/>
                  </a:lnTo>
                  <a:lnTo>
                    <a:pt x="284" y="754"/>
                  </a:lnTo>
                  <a:lnTo>
                    <a:pt x="296" y="752"/>
                  </a:lnTo>
                  <a:lnTo>
                    <a:pt x="308" y="746"/>
                  </a:lnTo>
                  <a:lnTo>
                    <a:pt x="308" y="746"/>
                  </a:lnTo>
                  <a:lnTo>
                    <a:pt x="338" y="706"/>
                  </a:lnTo>
                  <a:lnTo>
                    <a:pt x="338" y="706"/>
                  </a:lnTo>
                  <a:lnTo>
                    <a:pt x="362" y="708"/>
                  </a:lnTo>
                  <a:lnTo>
                    <a:pt x="374" y="708"/>
                  </a:lnTo>
                  <a:lnTo>
                    <a:pt x="388" y="706"/>
                  </a:lnTo>
                  <a:lnTo>
                    <a:pt x="388" y="706"/>
                  </a:lnTo>
                  <a:lnTo>
                    <a:pt x="402" y="694"/>
                  </a:lnTo>
                  <a:lnTo>
                    <a:pt x="418" y="684"/>
                  </a:lnTo>
                  <a:lnTo>
                    <a:pt x="418" y="684"/>
                  </a:lnTo>
                  <a:lnTo>
                    <a:pt x="436" y="682"/>
                  </a:lnTo>
                  <a:lnTo>
                    <a:pt x="436" y="682"/>
                  </a:lnTo>
                  <a:lnTo>
                    <a:pt x="458" y="690"/>
                  </a:lnTo>
                  <a:lnTo>
                    <a:pt x="472" y="694"/>
                  </a:lnTo>
                  <a:lnTo>
                    <a:pt x="488" y="696"/>
                  </a:lnTo>
                  <a:lnTo>
                    <a:pt x="488" y="696"/>
                  </a:lnTo>
                  <a:lnTo>
                    <a:pt x="498" y="692"/>
                  </a:lnTo>
                  <a:lnTo>
                    <a:pt x="510" y="688"/>
                  </a:lnTo>
                  <a:lnTo>
                    <a:pt x="536" y="686"/>
                  </a:lnTo>
                  <a:lnTo>
                    <a:pt x="562" y="682"/>
                  </a:lnTo>
                  <a:lnTo>
                    <a:pt x="576" y="678"/>
                  </a:lnTo>
                  <a:lnTo>
                    <a:pt x="588" y="674"/>
                  </a:lnTo>
                  <a:lnTo>
                    <a:pt x="588" y="674"/>
                  </a:lnTo>
                  <a:lnTo>
                    <a:pt x="628" y="650"/>
                  </a:lnTo>
                  <a:lnTo>
                    <a:pt x="628" y="650"/>
                  </a:lnTo>
                  <a:lnTo>
                    <a:pt x="638" y="620"/>
                  </a:lnTo>
                  <a:lnTo>
                    <a:pt x="638" y="620"/>
                  </a:lnTo>
                  <a:lnTo>
                    <a:pt x="648" y="616"/>
                  </a:lnTo>
                  <a:lnTo>
                    <a:pt x="656" y="608"/>
                  </a:lnTo>
                  <a:lnTo>
                    <a:pt x="662" y="600"/>
                  </a:lnTo>
                  <a:lnTo>
                    <a:pt x="668" y="590"/>
                  </a:lnTo>
                  <a:lnTo>
                    <a:pt x="676" y="568"/>
                  </a:lnTo>
                  <a:lnTo>
                    <a:pt x="682" y="550"/>
                  </a:lnTo>
                  <a:lnTo>
                    <a:pt x="682" y="550"/>
                  </a:lnTo>
                  <a:lnTo>
                    <a:pt x="700" y="542"/>
                  </a:lnTo>
                  <a:lnTo>
                    <a:pt x="708" y="536"/>
                  </a:lnTo>
                  <a:lnTo>
                    <a:pt x="716" y="528"/>
                  </a:lnTo>
                  <a:lnTo>
                    <a:pt x="716" y="528"/>
                  </a:lnTo>
                  <a:lnTo>
                    <a:pt x="730" y="496"/>
                  </a:lnTo>
                  <a:lnTo>
                    <a:pt x="730" y="496"/>
                  </a:lnTo>
                  <a:lnTo>
                    <a:pt x="732" y="438"/>
                  </a:lnTo>
                  <a:lnTo>
                    <a:pt x="732" y="438"/>
                  </a:lnTo>
                  <a:lnTo>
                    <a:pt x="726" y="414"/>
                  </a:lnTo>
                  <a:lnTo>
                    <a:pt x="726" y="414"/>
                  </a:lnTo>
                  <a:lnTo>
                    <a:pt x="728" y="392"/>
                  </a:lnTo>
                  <a:lnTo>
                    <a:pt x="732" y="370"/>
                  </a:lnTo>
                  <a:lnTo>
                    <a:pt x="732" y="358"/>
                  </a:lnTo>
                  <a:lnTo>
                    <a:pt x="732" y="350"/>
                  </a:lnTo>
                  <a:lnTo>
                    <a:pt x="730" y="342"/>
                  </a:lnTo>
                  <a:lnTo>
                    <a:pt x="726" y="334"/>
                  </a:lnTo>
                  <a:lnTo>
                    <a:pt x="726" y="334"/>
                  </a:lnTo>
                  <a:lnTo>
                    <a:pt x="722" y="324"/>
                  </a:lnTo>
                  <a:lnTo>
                    <a:pt x="722" y="324"/>
                  </a:lnTo>
                  <a:lnTo>
                    <a:pt x="772" y="326"/>
                  </a:lnTo>
                  <a:lnTo>
                    <a:pt x="798" y="328"/>
                  </a:lnTo>
                  <a:lnTo>
                    <a:pt x="824" y="332"/>
                  </a:lnTo>
                  <a:lnTo>
                    <a:pt x="824" y="332"/>
                  </a:lnTo>
                  <a:lnTo>
                    <a:pt x="834" y="334"/>
                  </a:lnTo>
                  <a:lnTo>
                    <a:pt x="842" y="338"/>
                  </a:lnTo>
                  <a:lnTo>
                    <a:pt x="860" y="340"/>
                  </a:lnTo>
                  <a:lnTo>
                    <a:pt x="882" y="344"/>
                  </a:lnTo>
                  <a:lnTo>
                    <a:pt x="892" y="350"/>
                  </a:lnTo>
                  <a:lnTo>
                    <a:pt x="904" y="356"/>
                  </a:lnTo>
                  <a:lnTo>
                    <a:pt x="904" y="356"/>
                  </a:lnTo>
                  <a:lnTo>
                    <a:pt x="918" y="356"/>
                  </a:lnTo>
                  <a:lnTo>
                    <a:pt x="918" y="356"/>
                  </a:lnTo>
                  <a:lnTo>
                    <a:pt x="932" y="342"/>
                  </a:lnTo>
                  <a:lnTo>
                    <a:pt x="932" y="342"/>
                  </a:lnTo>
                  <a:lnTo>
                    <a:pt x="932" y="328"/>
                  </a:lnTo>
                  <a:lnTo>
                    <a:pt x="932" y="328"/>
                  </a:lnTo>
                  <a:lnTo>
                    <a:pt x="928" y="314"/>
                  </a:lnTo>
                  <a:lnTo>
                    <a:pt x="926" y="302"/>
                  </a:lnTo>
                  <a:lnTo>
                    <a:pt x="930" y="290"/>
                  </a:lnTo>
                  <a:lnTo>
                    <a:pt x="934" y="280"/>
                  </a:lnTo>
                  <a:lnTo>
                    <a:pt x="934" y="280"/>
                  </a:lnTo>
                  <a:lnTo>
                    <a:pt x="972" y="234"/>
                  </a:lnTo>
                  <a:lnTo>
                    <a:pt x="972" y="234"/>
                  </a:lnTo>
                  <a:lnTo>
                    <a:pt x="978" y="214"/>
                  </a:lnTo>
                  <a:lnTo>
                    <a:pt x="984" y="200"/>
                  </a:lnTo>
                  <a:lnTo>
                    <a:pt x="994" y="186"/>
                  </a:lnTo>
                  <a:lnTo>
                    <a:pt x="1008" y="172"/>
                  </a:lnTo>
                  <a:lnTo>
                    <a:pt x="1008" y="172"/>
                  </a:lnTo>
                  <a:lnTo>
                    <a:pt x="1012" y="160"/>
                  </a:lnTo>
                  <a:lnTo>
                    <a:pt x="1016" y="154"/>
                  </a:lnTo>
                  <a:lnTo>
                    <a:pt x="1018" y="152"/>
                  </a:lnTo>
                  <a:lnTo>
                    <a:pt x="1022" y="150"/>
                  </a:lnTo>
                  <a:lnTo>
                    <a:pt x="1034" y="150"/>
                  </a:lnTo>
                  <a:lnTo>
                    <a:pt x="1034" y="150"/>
                  </a:lnTo>
                  <a:lnTo>
                    <a:pt x="1092" y="186"/>
                  </a:lnTo>
                  <a:lnTo>
                    <a:pt x="1092" y="186"/>
                  </a:lnTo>
                  <a:lnTo>
                    <a:pt x="1104" y="188"/>
                  </a:lnTo>
                  <a:lnTo>
                    <a:pt x="1118" y="190"/>
                  </a:lnTo>
                  <a:lnTo>
                    <a:pt x="1134" y="194"/>
                  </a:lnTo>
                  <a:lnTo>
                    <a:pt x="1142" y="198"/>
                  </a:lnTo>
                  <a:lnTo>
                    <a:pt x="1150" y="204"/>
                  </a:lnTo>
                  <a:lnTo>
                    <a:pt x="1150" y="204"/>
                  </a:lnTo>
                  <a:lnTo>
                    <a:pt x="1172" y="204"/>
                  </a:lnTo>
                  <a:lnTo>
                    <a:pt x="1184" y="204"/>
                  </a:lnTo>
                  <a:lnTo>
                    <a:pt x="1196" y="202"/>
                  </a:lnTo>
                  <a:lnTo>
                    <a:pt x="1208" y="198"/>
                  </a:lnTo>
                  <a:lnTo>
                    <a:pt x="1218" y="194"/>
                  </a:lnTo>
                  <a:lnTo>
                    <a:pt x="1226" y="186"/>
                  </a:lnTo>
                  <a:lnTo>
                    <a:pt x="1232" y="174"/>
                  </a:lnTo>
                  <a:lnTo>
                    <a:pt x="1232" y="174"/>
                  </a:lnTo>
                  <a:lnTo>
                    <a:pt x="1226" y="106"/>
                  </a:lnTo>
                  <a:lnTo>
                    <a:pt x="1226" y="106"/>
                  </a:lnTo>
                  <a:lnTo>
                    <a:pt x="1236" y="88"/>
                  </a:lnTo>
                  <a:lnTo>
                    <a:pt x="1246" y="76"/>
                  </a:lnTo>
                  <a:lnTo>
                    <a:pt x="1258" y="68"/>
                  </a:lnTo>
                  <a:lnTo>
                    <a:pt x="1270" y="62"/>
                  </a:lnTo>
                  <a:lnTo>
                    <a:pt x="1284" y="58"/>
                  </a:lnTo>
                  <a:lnTo>
                    <a:pt x="1298" y="56"/>
                  </a:lnTo>
                  <a:lnTo>
                    <a:pt x="1336" y="52"/>
                  </a:lnTo>
                  <a:lnTo>
                    <a:pt x="1336" y="52"/>
                  </a:lnTo>
                  <a:lnTo>
                    <a:pt x="1340" y="50"/>
                  </a:lnTo>
                  <a:lnTo>
                    <a:pt x="1344" y="46"/>
                  </a:lnTo>
                  <a:lnTo>
                    <a:pt x="1352" y="36"/>
                  </a:lnTo>
                  <a:lnTo>
                    <a:pt x="1360" y="14"/>
                  </a:lnTo>
                  <a:lnTo>
                    <a:pt x="1360" y="14"/>
                  </a:lnTo>
                  <a:lnTo>
                    <a:pt x="1374" y="0"/>
                  </a:lnTo>
                  <a:lnTo>
                    <a:pt x="1374" y="0"/>
                  </a:lnTo>
                  <a:lnTo>
                    <a:pt x="1418" y="0"/>
                  </a:lnTo>
                  <a:lnTo>
                    <a:pt x="1418" y="0"/>
                  </a:lnTo>
                  <a:lnTo>
                    <a:pt x="1420" y="2"/>
                  </a:lnTo>
                  <a:lnTo>
                    <a:pt x="1424" y="8"/>
                  </a:lnTo>
                  <a:lnTo>
                    <a:pt x="1426" y="22"/>
                  </a:lnTo>
                  <a:lnTo>
                    <a:pt x="1430" y="40"/>
                  </a:lnTo>
                  <a:lnTo>
                    <a:pt x="1436" y="58"/>
                  </a:lnTo>
                  <a:lnTo>
                    <a:pt x="1436" y="58"/>
                  </a:lnTo>
                  <a:lnTo>
                    <a:pt x="1480" y="124"/>
                  </a:lnTo>
                  <a:lnTo>
                    <a:pt x="1480" y="124"/>
                  </a:lnTo>
                  <a:lnTo>
                    <a:pt x="1504" y="134"/>
                  </a:lnTo>
                  <a:lnTo>
                    <a:pt x="1538" y="144"/>
                  </a:lnTo>
                  <a:lnTo>
                    <a:pt x="1538" y="144"/>
                  </a:lnTo>
                  <a:lnTo>
                    <a:pt x="1568" y="164"/>
                  </a:lnTo>
                  <a:lnTo>
                    <a:pt x="1568" y="164"/>
                  </a:lnTo>
                  <a:lnTo>
                    <a:pt x="1584" y="190"/>
                  </a:lnTo>
                  <a:lnTo>
                    <a:pt x="1584" y="190"/>
                  </a:lnTo>
                  <a:lnTo>
                    <a:pt x="1590" y="242"/>
                  </a:lnTo>
                  <a:lnTo>
                    <a:pt x="1590" y="242"/>
                  </a:lnTo>
                  <a:lnTo>
                    <a:pt x="1610" y="280"/>
                  </a:lnTo>
                  <a:lnTo>
                    <a:pt x="1610" y="280"/>
                  </a:lnTo>
                  <a:lnTo>
                    <a:pt x="1612" y="298"/>
                  </a:lnTo>
                  <a:lnTo>
                    <a:pt x="1612" y="320"/>
                  </a:lnTo>
                  <a:lnTo>
                    <a:pt x="1612" y="332"/>
                  </a:lnTo>
                  <a:lnTo>
                    <a:pt x="1610" y="342"/>
                  </a:lnTo>
                  <a:lnTo>
                    <a:pt x="1606" y="354"/>
                  </a:lnTo>
                  <a:lnTo>
                    <a:pt x="1602" y="364"/>
                  </a:lnTo>
                  <a:lnTo>
                    <a:pt x="1602" y="364"/>
                  </a:lnTo>
                  <a:lnTo>
                    <a:pt x="1580" y="378"/>
                  </a:lnTo>
                  <a:lnTo>
                    <a:pt x="1574" y="382"/>
                  </a:lnTo>
                  <a:lnTo>
                    <a:pt x="1572" y="386"/>
                  </a:lnTo>
                  <a:lnTo>
                    <a:pt x="1568" y="390"/>
                  </a:lnTo>
                  <a:lnTo>
                    <a:pt x="1568" y="396"/>
                  </a:lnTo>
                  <a:lnTo>
                    <a:pt x="1566" y="420"/>
                  </a:lnTo>
                  <a:lnTo>
                    <a:pt x="1566" y="420"/>
                  </a:lnTo>
                  <a:lnTo>
                    <a:pt x="1570" y="440"/>
                  </a:lnTo>
                  <a:lnTo>
                    <a:pt x="1574" y="452"/>
                  </a:lnTo>
                  <a:lnTo>
                    <a:pt x="1582" y="466"/>
                  </a:lnTo>
                  <a:lnTo>
                    <a:pt x="1582" y="466"/>
                  </a:lnTo>
                  <a:lnTo>
                    <a:pt x="1614" y="488"/>
                  </a:lnTo>
                  <a:lnTo>
                    <a:pt x="1614" y="488"/>
                  </a:lnTo>
                  <a:lnTo>
                    <a:pt x="1662" y="500"/>
                  </a:lnTo>
                  <a:lnTo>
                    <a:pt x="1662" y="500"/>
                  </a:lnTo>
                  <a:lnTo>
                    <a:pt x="1674" y="506"/>
                  </a:lnTo>
                  <a:lnTo>
                    <a:pt x="1688" y="512"/>
                  </a:lnTo>
                  <a:lnTo>
                    <a:pt x="1700" y="516"/>
                  </a:lnTo>
                  <a:lnTo>
                    <a:pt x="1714" y="520"/>
                  </a:lnTo>
                  <a:lnTo>
                    <a:pt x="1744" y="524"/>
                  </a:lnTo>
                  <a:lnTo>
                    <a:pt x="1778" y="526"/>
                  </a:lnTo>
                  <a:lnTo>
                    <a:pt x="1778" y="526"/>
                  </a:lnTo>
                  <a:lnTo>
                    <a:pt x="1790" y="534"/>
                  </a:lnTo>
                  <a:lnTo>
                    <a:pt x="1806" y="546"/>
                  </a:lnTo>
                  <a:lnTo>
                    <a:pt x="1836" y="576"/>
                  </a:lnTo>
                  <a:lnTo>
                    <a:pt x="1836" y="576"/>
                  </a:lnTo>
                  <a:lnTo>
                    <a:pt x="1882" y="614"/>
                  </a:lnTo>
                  <a:lnTo>
                    <a:pt x="1882" y="614"/>
                  </a:lnTo>
                  <a:lnTo>
                    <a:pt x="1894" y="616"/>
                  </a:lnTo>
                  <a:lnTo>
                    <a:pt x="1906" y="620"/>
                  </a:lnTo>
                  <a:lnTo>
                    <a:pt x="1918" y="628"/>
                  </a:lnTo>
                  <a:lnTo>
                    <a:pt x="1930" y="640"/>
                  </a:lnTo>
                  <a:lnTo>
                    <a:pt x="1930" y="640"/>
                  </a:lnTo>
                  <a:lnTo>
                    <a:pt x="1938" y="672"/>
                  </a:lnTo>
                  <a:lnTo>
                    <a:pt x="1944" y="690"/>
                  </a:lnTo>
                  <a:lnTo>
                    <a:pt x="1952" y="710"/>
                  </a:lnTo>
                  <a:lnTo>
                    <a:pt x="1952" y="710"/>
                  </a:lnTo>
                  <a:lnTo>
                    <a:pt x="1964" y="718"/>
                  </a:lnTo>
                  <a:lnTo>
                    <a:pt x="1968" y="724"/>
                  </a:lnTo>
                  <a:lnTo>
                    <a:pt x="1974" y="736"/>
                  </a:lnTo>
                  <a:lnTo>
                    <a:pt x="1974" y="736"/>
                  </a:lnTo>
                  <a:lnTo>
                    <a:pt x="1972" y="766"/>
                  </a:lnTo>
                  <a:lnTo>
                    <a:pt x="1972" y="766"/>
                  </a:lnTo>
                  <a:lnTo>
                    <a:pt x="1980" y="788"/>
                  </a:lnTo>
                  <a:lnTo>
                    <a:pt x="1980" y="788"/>
                  </a:lnTo>
                  <a:lnTo>
                    <a:pt x="1968" y="796"/>
                  </a:lnTo>
                  <a:lnTo>
                    <a:pt x="1960" y="804"/>
                  </a:lnTo>
                  <a:lnTo>
                    <a:pt x="1956" y="814"/>
                  </a:lnTo>
                  <a:lnTo>
                    <a:pt x="1952" y="832"/>
                  </a:lnTo>
                  <a:lnTo>
                    <a:pt x="1952" y="832"/>
                  </a:lnTo>
                  <a:lnTo>
                    <a:pt x="1952" y="864"/>
                  </a:lnTo>
                  <a:lnTo>
                    <a:pt x="1952" y="864"/>
                  </a:lnTo>
                  <a:lnTo>
                    <a:pt x="1958" y="902"/>
                  </a:lnTo>
                  <a:lnTo>
                    <a:pt x="1958" y="902"/>
                  </a:lnTo>
                  <a:lnTo>
                    <a:pt x="1952" y="906"/>
                  </a:lnTo>
                  <a:lnTo>
                    <a:pt x="1952" y="906"/>
                  </a:lnTo>
                  <a:lnTo>
                    <a:pt x="1878" y="908"/>
                  </a:lnTo>
                  <a:lnTo>
                    <a:pt x="1878" y="908"/>
                  </a:lnTo>
                  <a:lnTo>
                    <a:pt x="1844" y="914"/>
                  </a:lnTo>
                  <a:lnTo>
                    <a:pt x="1830" y="918"/>
                  </a:lnTo>
                  <a:lnTo>
                    <a:pt x="1818" y="922"/>
                  </a:lnTo>
                  <a:lnTo>
                    <a:pt x="1808" y="930"/>
                  </a:lnTo>
                  <a:lnTo>
                    <a:pt x="1798" y="940"/>
                  </a:lnTo>
                  <a:lnTo>
                    <a:pt x="1792" y="952"/>
                  </a:lnTo>
                  <a:lnTo>
                    <a:pt x="1786" y="968"/>
                  </a:lnTo>
                  <a:lnTo>
                    <a:pt x="1786" y="968"/>
                  </a:lnTo>
                  <a:lnTo>
                    <a:pt x="1774" y="980"/>
                  </a:lnTo>
                  <a:lnTo>
                    <a:pt x="1766" y="990"/>
                  </a:lnTo>
                  <a:lnTo>
                    <a:pt x="1760" y="1002"/>
                  </a:lnTo>
                  <a:lnTo>
                    <a:pt x="1754" y="1018"/>
                  </a:lnTo>
                  <a:lnTo>
                    <a:pt x="1754" y="1018"/>
                  </a:lnTo>
                  <a:lnTo>
                    <a:pt x="1744" y="1024"/>
                  </a:lnTo>
                  <a:lnTo>
                    <a:pt x="1732" y="1028"/>
                  </a:lnTo>
                  <a:lnTo>
                    <a:pt x="1710" y="1032"/>
                  </a:lnTo>
                  <a:lnTo>
                    <a:pt x="1690" y="1034"/>
                  </a:lnTo>
                  <a:lnTo>
                    <a:pt x="1672" y="1034"/>
                  </a:lnTo>
                  <a:lnTo>
                    <a:pt x="1672" y="1034"/>
                  </a:lnTo>
                  <a:lnTo>
                    <a:pt x="1670" y="1044"/>
                  </a:lnTo>
                  <a:lnTo>
                    <a:pt x="1664" y="1056"/>
                  </a:lnTo>
                  <a:lnTo>
                    <a:pt x="1656" y="1066"/>
                  </a:lnTo>
                  <a:lnTo>
                    <a:pt x="1648" y="1074"/>
                  </a:lnTo>
                  <a:lnTo>
                    <a:pt x="1648" y="1074"/>
                  </a:lnTo>
                  <a:lnTo>
                    <a:pt x="1644" y="1082"/>
                  </a:lnTo>
                  <a:lnTo>
                    <a:pt x="1644" y="1090"/>
                  </a:lnTo>
                  <a:lnTo>
                    <a:pt x="1646" y="1106"/>
                  </a:lnTo>
                  <a:lnTo>
                    <a:pt x="1652" y="1124"/>
                  </a:lnTo>
                  <a:lnTo>
                    <a:pt x="1658" y="1146"/>
                  </a:lnTo>
                  <a:lnTo>
                    <a:pt x="1658" y="1146"/>
                  </a:lnTo>
                  <a:lnTo>
                    <a:pt x="1660" y="1170"/>
                  </a:lnTo>
                  <a:lnTo>
                    <a:pt x="1660" y="1170"/>
                  </a:lnTo>
                  <a:lnTo>
                    <a:pt x="1604" y="1182"/>
                  </a:lnTo>
                  <a:lnTo>
                    <a:pt x="1604" y="1182"/>
                  </a:lnTo>
                  <a:lnTo>
                    <a:pt x="1592" y="1188"/>
                  </a:lnTo>
                  <a:lnTo>
                    <a:pt x="1580" y="1194"/>
                  </a:lnTo>
                  <a:lnTo>
                    <a:pt x="1560" y="1206"/>
                  </a:lnTo>
                  <a:lnTo>
                    <a:pt x="1560" y="1206"/>
                  </a:lnTo>
                  <a:lnTo>
                    <a:pt x="1526" y="1214"/>
                  </a:lnTo>
                  <a:lnTo>
                    <a:pt x="1490" y="1220"/>
                  </a:lnTo>
                  <a:lnTo>
                    <a:pt x="1458" y="1224"/>
                  </a:lnTo>
                  <a:lnTo>
                    <a:pt x="1426" y="1224"/>
                  </a:lnTo>
                  <a:lnTo>
                    <a:pt x="1426" y="1224"/>
                  </a:lnTo>
                  <a:lnTo>
                    <a:pt x="1408" y="1228"/>
                  </a:lnTo>
                  <a:lnTo>
                    <a:pt x="1396" y="1236"/>
                  </a:lnTo>
                  <a:lnTo>
                    <a:pt x="1396" y="1236"/>
                  </a:lnTo>
                  <a:lnTo>
                    <a:pt x="1396" y="1244"/>
                  </a:lnTo>
                  <a:lnTo>
                    <a:pt x="1398" y="1250"/>
                  </a:lnTo>
                  <a:lnTo>
                    <a:pt x="1402" y="1258"/>
                  </a:lnTo>
                  <a:lnTo>
                    <a:pt x="1412" y="1272"/>
                  </a:lnTo>
                  <a:lnTo>
                    <a:pt x="1412" y="1272"/>
                  </a:lnTo>
                  <a:lnTo>
                    <a:pt x="1406" y="1280"/>
                  </a:lnTo>
                  <a:lnTo>
                    <a:pt x="1404" y="1288"/>
                  </a:lnTo>
                  <a:lnTo>
                    <a:pt x="1404" y="1294"/>
                  </a:lnTo>
                  <a:lnTo>
                    <a:pt x="1408" y="1302"/>
                  </a:lnTo>
                  <a:lnTo>
                    <a:pt x="1412" y="1308"/>
                  </a:lnTo>
                  <a:lnTo>
                    <a:pt x="1420" y="1314"/>
                  </a:lnTo>
                  <a:lnTo>
                    <a:pt x="1438" y="1328"/>
                  </a:lnTo>
                  <a:lnTo>
                    <a:pt x="1438" y="1328"/>
                  </a:lnTo>
                  <a:lnTo>
                    <a:pt x="1460" y="1360"/>
                  </a:lnTo>
                  <a:lnTo>
                    <a:pt x="1460" y="1360"/>
                  </a:lnTo>
                  <a:lnTo>
                    <a:pt x="1468" y="1364"/>
                  </a:lnTo>
                  <a:lnTo>
                    <a:pt x="1474" y="1370"/>
                  </a:lnTo>
                  <a:lnTo>
                    <a:pt x="1476" y="1374"/>
                  </a:lnTo>
                  <a:lnTo>
                    <a:pt x="1476" y="1380"/>
                  </a:lnTo>
                  <a:lnTo>
                    <a:pt x="1476" y="1396"/>
                  </a:lnTo>
                  <a:lnTo>
                    <a:pt x="1476" y="1396"/>
                  </a:lnTo>
                  <a:lnTo>
                    <a:pt x="1464" y="1408"/>
                  </a:lnTo>
                  <a:lnTo>
                    <a:pt x="1464" y="1408"/>
                  </a:lnTo>
                  <a:lnTo>
                    <a:pt x="1444" y="1418"/>
                  </a:lnTo>
                  <a:lnTo>
                    <a:pt x="1438" y="1422"/>
                  </a:lnTo>
                  <a:lnTo>
                    <a:pt x="1434" y="1426"/>
                  </a:lnTo>
                  <a:lnTo>
                    <a:pt x="1430" y="1432"/>
                  </a:lnTo>
                  <a:lnTo>
                    <a:pt x="1428" y="1438"/>
                  </a:lnTo>
                  <a:lnTo>
                    <a:pt x="1428" y="1460"/>
                  </a:lnTo>
                  <a:lnTo>
                    <a:pt x="1428" y="1460"/>
                  </a:lnTo>
                  <a:lnTo>
                    <a:pt x="1434" y="1466"/>
                  </a:lnTo>
                  <a:lnTo>
                    <a:pt x="1442" y="1476"/>
                  </a:lnTo>
                  <a:lnTo>
                    <a:pt x="1448" y="1488"/>
                  </a:lnTo>
                  <a:lnTo>
                    <a:pt x="1450" y="1496"/>
                  </a:lnTo>
                  <a:lnTo>
                    <a:pt x="1450" y="1504"/>
                  </a:lnTo>
                  <a:lnTo>
                    <a:pt x="1450" y="1504"/>
                  </a:lnTo>
                  <a:lnTo>
                    <a:pt x="1440" y="1510"/>
                  </a:lnTo>
                  <a:lnTo>
                    <a:pt x="1430" y="1512"/>
                  </a:lnTo>
                  <a:lnTo>
                    <a:pt x="1416" y="1516"/>
                  </a:lnTo>
                  <a:lnTo>
                    <a:pt x="1416" y="151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34"/>
            <p:cNvSpPr/>
            <p:nvPr/>
          </p:nvSpPr>
          <p:spPr bwMode="auto">
            <a:xfrm>
              <a:off x="5098976" y="268760"/>
              <a:ext cx="3454408" cy="2896083"/>
            </a:xfrm>
            <a:custGeom>
              <a:avLst/>
              <a:gdLst>
                <a:gd name="T0" fmla="*/ 538 w 2182"/>
                <a:gd name="T1" fmla="*/ 1714 h 1868"/>
                <a:gd name="T2" fmla="*/ 526 w 2182"/>
                <a:gd name="T3" fmla="*/ 1632 h 1868"/>
                <a:gd name="T4" fmla="*/ 362 w 2182"/>
                <a:gd name="T5" fmla="*/ 1664 h 1868"/>
                <a:gd name="T6" fmla="*/ 286 w 2182"/>
                <a:gd name="T7" fmla="*/ 1690 h 1868"/>
                <a:gd name="T8" fmla="*/ 168 w 2182"/>
                <a:gd name="T9" fmla="*/ 1576 h 1868"/>
                <a:gd name="T10" fmla="*/ 220 w 2182"/>
                <a:gd name="T11" fmla="*/ 1468 h 1868"/>
                <a:gd name="T12" fmla="*/ 66 w 2182"/>
                <a:gd name="T13" fmla="*/ 1450 h 1868"/>
                <a:gd name="T14" fmla="*/ 20 w 2182"/>
                <a:gd name="T15" fmla="*/ 1304 h 1868"/>
                <a:gd name="T16" fmla="*/ 400 w 2182"/>
                <a:gd name="T17" fmla="*/ 1336 h 1868"/>
                <a:gd name="T18" fmla="*/ 594 w 2182"/>
                <a:gd name="T19" fmla="*/ 1418 h 1868"/>
                <a:gd name="T20" fmla="*/ 724 w 2182"/>
                <a:gd name="T21" fmla="*/ 1354 h 1868"/>
                <a:gd name="T22" fmla="*/ 828 w 2182"/>
                <a:gd name="T23" fmla="*/ 1308 h 1868"/>
                <a:gd name="T24" fmla="*/ 1006 w 2182"/>
                <a:gd name="T25" fmla="*/ 1300 h 1868"/>
                <a:gd name="T26" fmla="*/ 1170 w 2182"/>
                <a:gd name="T27" fmla="*/ 1170 h 1868"/>
                <a:gd name="T28" fmla="*/ 1178 w 2182"/>
                <a:gd name="T29" fmla="*/ 1032 h 1868"/>
                <a:gd name="T30" fmla="*/ 1260 w 2182"/>
                <a:gd name="T31" fmla="*/ 1006 h 1868"/>
                <a:gd name="T32" fmla="*/ 1410 w 2182"/>
                <a:gd name="T33" fmla="*/ 924 h 1868"/>
                <a:gd name="T34" fmla="*/ 1524 w 2182"/>
                <a:gd name="T35" fmla="*/ 876 h 1868"/>
                <a:gd name="T36" fmla="*/ 1632 w 2182"/>
                <a:gd name="T37" fmla="*/ 776 h 1868"/>
                <a:gd name="T38" fmla="*/ 1798 w 2182"/>
                <a:gd name="T39" fmla="*/ 740 h 1868"/>
                <a:gd name="T40" fmla="*/ 1712 w 2182"/>
                <a:gd name="T41" fmla="*/ 614 h 1868"/>
                <a:gd name="T42" fmla="*/ 1586 w 2182"/>
                <a:gd name="T43" fmla="*/ 646 h 1868"/>
                <a:gd name="T44" fmla="*/ 1456 w 2182"/>
                <a:gd name="T45" fmla="*/ 650 h 1868"/>
                <a:gd name="T46" fmla="*/ 1480 w 2182"/>
                <a:gd name="T47" fmla="*/ 512 h 1868"/>
                <a:gd name="T48" fmla="*/ 1602 w 2182"/>
                <a:gd name="T49" fmla="*/ 428 h 1868"/>
                <a:gd name="T50" fmla="*/ 1698 w 2182"/>
                <a:gd name="T51" fmla="*/ 250 h 1868"/>
                <a:gd name="T52" fmla="*/ 1738 w 2182"/>
                <a:gd name="T53" fmla="*/ 108 h 1868"/>
                <a:gd name="T54" fmla="*/ 1736 w 2182"/>
                <a:gd name="T55" fmla="*/ 20 h 1868"/>
                <a:gd name="T56" fmla="*/ 1800 w 2182"/>
                <a:gd name="T57" fmla="*/ 42 h 1868"/>
                <a:gd name="T58" fmla="*/ 1848 w 2182"/>
                <a:gd name="T59" fmla="*/ 80 h 1868"/>
                <a:gd name="T60" fmla="*/ 1926 w 2182"/>
                <a:gd name="T61" fmla="*/ 178 h 1868"/>
                <a:gd name="T62" fmla="*/ 2052 w 2182"/>
                <a:gd name="T63" fmla="*/ 152 h 1868"/>
                <a:gd name="T64" fmla="*/ 2136 w 2182"/>
                <a:gd name="T65" fmla="*/ 246 h 1868"/>
                <a:gd name="T66" fmla="*/ 2136 w 2182"/>
                <a:gd name="T67" fmla="*/ 440 h 1868"/>
                <a:gd name="T68" fmla="*/ 2118 w 2182"/>
                <a:gd name="T69" fmla="*/ 476 h 1868"/>
                <a:gd name="T70" fmla="*/ 2064 w 2182"/>
                <a:gd name="T71" fmla="*/ 514 h 1868"/>
                <a:gd name="T72" fmla="*/ 2020 w 2182"/>
                <a:gd name="T73" fmla="*/ 674 h 1868"/>
                <a:gd name="T74" fmla="*/ 2068 w 2182"/>
                <a:gd name="T75" fmla="*/ 716 h 1868"/>
                <a:gd name="T76" fmla="*/ 2026 w 2182"/>
                <a:gd name="T77" fmla="*/ 796 h 1868"/>
                <a:gd name="T78" fmla="*/ 1968 w 2182"/>
                <a:gd name="T79" fmla="*/ 828 h 1868"/>
                <a:gd name="T80" fmla="*/ 2054 w 2182"/>
                <a:gd name="T81" fmla="*/ 986 h 1868"/>
                <a:gd name="T82" fmla="*/ 2154 w 2182"/>
                <a:gd name="T83" fmla="*/ 1034 h 1868"/>
                <a:gd name="T84" fmla="*/ 2156 w 2182"/>
                <a:gd name="T85" fmla="*/ 1130 h 1868"/>
                <a:gd name="T86" fmla="*/ 2054 w 2182"/>
                <a:gd name="T87" fmla="*/ 1170 h 1868"/>
                <a:gd name="T88" fmla="*/ 1920 w 2182"/>
                <a:gd name="T89" fmla="*/ 1272 h 1868"/>
                <a:gd name="T90" fmla="*/ 1850 w 2182"/>
                <a:gd name="T91" fmla="*/ 1260 h 1868"/>
                <a:gd name="T92" fmla="*/ 1786 w 2182"/>
                <a:gd name="T93" fmla="*/ 1338 h 1868"/>
                <a:gd name="T94" fmla="*/ 1696 w 2182"/>
                <a:gd name="T95" fmla="*/ 1206 h 1868"/>
                <a:gd name="T96" fmla="*/ 1524 w 2182"/>
                <a:gd name="T97" fmla="*/ 1346 h 1868"/>
                <a:gd name="T98" fmla="*/ 1494 w 2182"/>
                <a:gd name="T99" fmla="*/ 1334 h 1868"/>
                <a:gd name="T100" fmla="*/ 1424 w 2182"/>
                <a:gd name="T101" fmla="*/ 1310 h 1868"/>
                <a:gd name="T102" fmla="*/ 1392 w 2182"/>
                <a:gd name="T103" fmla="*/ 1430 h 1868"/>
                <a:gd name="T104" fmla="*/ 1288 w 2182"/>
                <a:gd name="T105" fmla="*/ 1520 h 1868"/>
                <a:gd name="T106" fmla="*/ 1140 w 2182"/>
                <a:gd name="T107" fmla="*/ 1612 h 1868"/>
                <a:gd name="T108" fmla="*/ 1076 w 2182"/>
                <a:gd name="T109" fmla="*/ 1650 h 1868"/>
                <a:gd name="T110" fmla="*/ 988 w 2182"/>
                <a:gd name="T111" fmla="*/ 1790 h 1868"/>
                <a:gd name="T112" fmla="*/ 838 w 2182"/>
                <a:gd name="T113" fmla="*/ 1810 h 1868"/>
                <a:gd name="T114" fmla="*/ 814 w 2182"/>
                <a:gd name="T115" fmla="*/ 1666 h 1868"/>
                <a:gd name="T116" fmla="*/ 732 w 2182"/>
                <a:gd name="T117" fmla="*/ 1678 h 1868"/>
                <a:gd name="T118" fmla="*/ 662 w 2182"/>
                <a:gd name="T119" fmla="*/ 1816 h 1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82" h="1868">
                  <a:moveTo>
                    <a:pt x="556" y="1868"/>
                  </a:moveTo>
                  <a:lnTo>
                    <a:pt x="556" y="1868"/>
                  </a:lnTo>
                  <a:lnTo>
                    <a:pt x="518" y="1832"/>
                  </a:lnTo>
                  <a:lnTo>
                    <a:pt x="518" y="1832"/>
                  </a:lnTo>
                  <a:lnTo>
                    <a:pt x="498" y="1792"/>
                  </a:lnTo>
                  <a:lnTo>
                    <a:pt x="498" y="1792"/>
                  </a:lnTo>
                  <a:lnTo>
                    <a:pt x="500" y="1764"/>
                  </a:lnTo>
                  <a:lnTo>
                    <a:pt x="502" y="1754"/>
                  </a:lnTo>
                  <a:lnTo>
                    <a:pt x="506" y="1744"/>
                  </a:lnTo>
                  <a:lnTo>
                    <a:pt x="512" y="1736"/>
                  </a:lnTo>
                  <a:lnTo>
                    <a:pt x="518" y="1728"/>
                  </a:lnTo>
                  <a:lnTo>
                    <a:pt x="528" y="1720"/>
                  </a:lnTo>
                  <a:lnTo>
                    <a:pt x="538" y="1714"/>
                  </a:lnTo>
                  <a:lnTo>
                    <a:pt x="538" y="1714"/>
                  </a:lnTo>
                  <a:lnTo>
                    <a:pt x="556" y="1698"/>
                  </a:lnTo>
                  <a:lnTo>
                    <a:pt x="556" y="1698"/>
                  </a:lnTo>
                  <a:lnTo>
                    <a:pt x="572" y="1674"/>
                  </a:lnTo>
                  <a:lnTo>
                    <a:pt x="572" y="1674"/>
                  </a:lnTo>
                  <a:lnTo>
                    <a:pt x="570" y="1658"/>
                  </a:lnTo>
                  <a:lnTo>
                    <a:pt x="570" y="1658"/>
                  </a:lnTo>
                  <a:lnTo>
                    <a:pt x="562" y="1646"/>
                  </a:lnTo>
                  <a:lnTo>
                    <a:pt x="556" y="1638"/>
                  </a:lnTo>
                  <a:lnTo>
                    <a:pt x="548" y="1634"/>
                  </a:lnTo>
                  <a:lnTo>
                    <a:pt x="542" y="1632"/>
                  </a:lnTo>
                  <a:lnTo>
                    <a:pt x="534" y="1630"/>
                  </a:lnTo>
                  <a:lnTo>
                    <a:pt x="526" y="1632"/>
                  </a:lnTo>
                  <a:lnTo>
                    <a:pt x="506" y="1638"/>
                  </a:lnTo>
                  <a:lnTo>
                    <a:pt x="506" y="1638"/>
                  </a:lnTo>
                  <a:lnTo>
                    <a:pt x="482" y="1658"/>
                  </a:lnTo>
                  <a:lnTo>
                    <a:pt x="482" y="1658"/>
                  </a:lnTo>
                  <a:lnTo>
                    <a:pt x="448" y="1674"/>
                  </a:lnTo>
                  <a:lnTo>
                    <a:pt x="448" y="1674"/>
                  </a:lnTo>
                  <a:lnTo>
                    <a:pt x="442" y="1668"/>
                  </a:lnTo>
                  <a:lnTo>
                    <a:pt x="436" y="1664"/>
                  </a:lnTo>
                  <a:lnTo>
                    <a:pt x="426" y="1658"/>
                  </a:lnTo>
                  <a:lnTo>
                    <a:pt x="426" y="1658"/>
                  </a:lnTo>
                  <a:lnTo>
                    <a:pt x="384" y="1658"/>
                  </a:lnTo>
                  <a:lnTo>
                    <a:pt x="370" y="1660"/>
                  </a:lnTo>
                  <a:lnTo>
                    <a:pt x="362" y="1664"/>
                  </a:lnTo>
                  <a:lnTo>
                    <a:pt x="356" y="1672"/>
                  </a:lnTo>
                  <a:lnTo>
                    <a:pt x="352" y="1682"/>
                  </a:lnTo>
                  <a:lnTo>
                    <a:pt x="350" y="1700"/>
                  </a:lnTo>
                  <a:lnTo>
                    <a:pt x="348" y="1722"/>
                  </a:lnTo>
                  <a:lnTo>
                    <a:pt x="348" y="1722"/>
                  </a:lnTo>
                  <a:lnTo>
                    <a:pt x="342" y="1726"/>
                  </a:lnTo>
                  <a:lnTo>
                    <a:pt x="336" y="1726"/>
                  </a:lnTo>
                  <a:lnTo>
                    <a:pt x="330" y="1726"/>
                  </a:lnTo>
                  <a:lnTo>
                    <a:pt x="324" y="1724"/>
                  </a:lnTo>
                  <a:lnTo>
                    <a:pt x="314" y="1718"/>
                  </a:lnTo>
                  <a:lnTo>
                    <a:pt x="306" y="1716"/>
                  </a:lnTo>
                  <a:lnTo>
                    <a:pt x="306" y="1716"/>
                  </a:lnTo>
                  <a:lnTo>
                    <a:pt x="286" y="1690"/>
                  </a:lnTo>
                  <a:lnTo>
                    <a:pt x="270" y="1674"/>
                  </a:lnTo>
                  <a:lnTo>
                    <a:pt x="270" y="1674"/>
                  </a:lnTo>
                  <a:lnTo>
                    <a:pt x="262" y="1654"/>
                  </a:lnTo>
                  <a:lnTo>
                    <a:pt x="252" y="1638"/>
                  </a:lnTo>
                  <a:lnTo>
                    <a:pt x="248" y="1632"/>
                  </a:lnTo>
                  <a:lnTo>
                    <a:pt x="242" y="1626"/>
                  </a:lnTo>
                  <a:lnTo>
                    <a:pt x="234" y="1624"/>
                  </a:lnTo>
                  <a:lnTo>
                    <a:pt x="226" y="1620"/>
                  </a:lnTo>
                  <a:lnTo>
                    <a:pt x="226" y="1620"/>
                  </a:lnTo>
                  <a:lnTo>
                    <a:pt x="190" y="1582"/>
                  </a:lnTo>
                  <a:lnTo>
                    <a:pt x="190" y="1582"/>
                  </a:lnTo>
                  <a:lnTo>
                    <a:pt x="168" y="1576"/>
                  </a:lnTo>
                  <a:lnTo>
                    <a:pt x="168" y="1576"/>
                  </a:lnTo>
                  <a:lnTo>
                    <a:pt x="170" y="1568"/>
                  </a:lnTo>
                  <a:lnTo>
                    <a:pt x="172" y="1560"/>
                  </a:lnTo>
                  <a:lnTo>
                    <a:pt x="178" y="1554"/>
                  </a:lnTo>
                  <a:lnTo>
                    <a:pt x="184" y="1548"/>
                  </a:lnTo>
                  <a:lnTo>
                    <a:pt x="198" y="1538"/>
                  </a:lnTo>
                  <a:lnTo>
                    <a:pt x="206" y="1532"/>
                  </a:lnTo>
                  <a:lnTo>
                    <a:pt x="212" y="1526"/>
                  </a:lnTo>
                  <a:lnTo>
                    <a:pt x="212" y="1526"/>
                  </a:lnTo>
                  <a:lnTo>
                    <a:pt x="226" y="1496"/>
                  </a:lnTo>
                  <a:lnTo>
                    <a:pt x="226" y="1496"/>
                  </a:lnTo>
                  <a:lnTo>
                    <a:pt x="226" y="1484"/>
                  </a:lnTo>
                  <a:lnTo>
                    <a:pt x="224" y="1474"/>
                  </a:lnTo>
                  <a:lnTo>
                    <a:pt x="220" y="1468"/>
                  </a:lnTo>
                  <a:lnTo>
                    <a:pt x="216" y="1464"/>
                  </a:lnTo>
                  <a:lnTo>
                    <a:pt x="216" y="1464"/>
                  </a:lnTo>
                  <a:lnTo>
                    <a:pt x="182" y="1464"/>
                  </a:lnTo>
                  <a:lnTo>
                    <a:pt x="150" y="1468"/>
                  </a:lnTo>
                  <a:lnTo>
                    <a:pt x="120" y="1474"/>
                  </a:lnTo>
                  <a:lnTo>
                    <a:pt x="92" y="1484"/>
                  </a:lnTo>
                  <a:lnTo>
                    <a:pt x="92" y="1484"/>
                  </a:lnTo>
                  <a:lnTo>
                    <a:pt x="84" y="1490"/>
                  </a:lnTo>
                  <a:lnTo>
                    <a:pt x="76" y="1492"/>
                  </a:lnTo>
                  <a:lnTo>
                    <a:pt x="70" y="1492"/>
                  </a:lnTo>
                  <a:lnTo>
                    <a:pt x="64" y="1492"/>
                  </a:lnTo>
                  <a:lnTo>
                    <a:pt x="64" y="1492"/>
                  </a:lnTo>
                  <a:lnTo>
                    <a:pt x="66" y="1450"/>
                  </a:lnTo>
                  <a:lnTo>
                    <a:pt x="66" y="1450"/>
                  </a:lnTo>
                  <a:lnTo>
                    <a:pt x="50" y="1428"/>
                  </a:lnTo>
                  <a:lnTo>
                    <a:pt x="50" y="1428"/>
                  </a:lnTo>
                  <a:lnTo>
                    <a:pt x="14" y="1398"/>
                  </a:lnTo>
                  <a:lnTo>
                    <a:pt x="14" y="1398"/>
                  </a:lnTo>
                  <a:lnTo>
                    <a:pt x="14" y="1386"/>
                  </a:lnTo>
                  <a:lnTo>
                    <a:pt x="18" y="1376"/>
                  </a:lnTo>
                  <a:lnTo>
                    <a:pt x="26" y="1358"/>
                  </a:lnTo>
                  <a:lnTo>
                    <a:pt x="26" y="1358"/>
                  </a:lnTo>
                  <a:lnTo>
                    <a:pt x="24" y="1328"/>
                  </a:lnTo>
                  <a:lnTo>
                    <a:pt x="24" y="1316"/>
                  </a:lnTo>
                  <a:lnTo>
                    <a:pt x="20" y="1304"/>
                  </a:lnTo>
                  <a:lnTo>
                    <a:pt x="20" y="1304"/>
                  </a:lnTo>
                  <a:lnTo>
                    <a:pt x="0" y="1278"/>
                  </a:lnTo>
                  <a:lnTo>
                    <a:pt x="0" y="1278"/>
                  </a:lnTo>
                  <a:lnTo>
                    <a:pt x="0" y="1244"/>
                  </a:lnTo>
                  <a:lnTo>
                    <a:pt x="0" y="1244"/>
                  </a:lnTo>
                  <a:lnTo>
                    <a:pt x="100" y="1268"/>
                  </a:lnTo>
                  <a:lnTo>
                    <a:pt x="100" y="1268"/>
                  </a:lnTo>
                  <a:lnTo>
                    <a:pt x="274" y="1270"/>
                  </a:lnTo>
                  <a:lnTo>
                    <a:pt x="274" y="1270"/>
                  </a:lnTo>
                  <a:lnTo>
                    <a:pt x="306" y="1278"/>
                  </a:lnTo>
                  <a:lnTo>
                    <a:pt x="326" y="1284"/>
                  </a:lnTo>
                  <a:lnTo>
                    <a:pt x="344" y="1290"/>
                  </a:lnTo>
                  <a:lnTo>
                    <a:pt x="344" y="1290"/>
                  </a:lnTo>
                  <a:lnTo>
                    <a:pt x="400" y="1336"/>
                  </a:lnTo>
                  <a:lnTo>
                    <a:pt x="400" y="1336"/>
                  </a:lnTo>
                  <a:lnTo>
                    <a:pt x="414" y="1342"/>
                  </a:lnTo>
                  <a:lnTo>
                    <a:pt x="414" y="1342"/>
                  </a:lnTo>
                  <a:lnTo>
                    <a:pt x="466" y="1350"/>
                  </a:lnTo>
                  <a:lnTo>
                    <a:pt x="466" y="1350"/>
                  </a:lnTo>
                  <a:lnTo>
                    <a:pt x="490" y="1366"/>
                  </a:lnTo>
                  <a:lnTo>
                    <a:pt x="490" y="1366"/>
                  </a:lnTo>
                  <a:lnTo>
                    <a:pt x="556" y="1388"/>
                  </a:lnTo>
                  <a:lnTo>
                    <a:pt x="556" y="1388"/>
                  </a:lnTo>
                  <a:lnTo>
                    <a:pt x="562" y="1392"/>
                  </a:lnTo>
                  <a:lnTo>
                    <a:pt x="568" y="1398"/>
                  </a:lnTo>
                  <a:lnTo>
                    <a:pt x="584" y="1412"/>
                  </a:lnTo>
                  <a:lnTo>
                    <a:pt x="594" y="1418"/>
                  </a:lnTo>
                  <a:lnTo>
                    <a:pt x="604" y="1420"/>
                  </a:lnTo>
                  <a:lnTo>
                    <a:pt x="614" y="1418"/>
                  </a:lnTo>
                  <a:lnTo>
                    <a:pt x="628" y="1412"/>
                  </a:lnTo>
                  <a:lnTo>
                    <a:pt x="628" y="1412"/>
                  </a:lnTo>
                  <a:lnTo>
                    <a:pt x="632" y="1406"/>
                  </a:lnTo>
                  <a:lnTo>
                    <a:pt x="638" y="1400"/>
                  </a:lnTo>
                  <a:lnTo>
                    <a:pt x="650" y="1392"/>
                  </a:lnTo>
                  <a:lnTo>
                    <a:pt x="666" y="1386"/>
                  </a:lnTo>
                  <a:lnTo>
                    <a:pt x="680" y="1380"/>
                  </a:lnTo>
                  <a:lnTo>
                    <a:pt x="680" y="1380"/>
                  </a:lnTo>
                  <a:lnTo>
                    <a:pt x="696" y="1368"/>
                  </a:lnTo>
                  <a:lnTo>
                    <a:pt x="708" y="1360"/>
                  </a:lnTo>
                  <a:lnTo>
                    <a:pt x="724" y="1354"/>
                  </a:lnTo>
                  <a:lnTo>
                    <a:pt x="746" y="1350"/>
                  </a:lnTo>
                  <a:lnTo>
                    <a:pt x="746" y="1350"/>
                  </a:lnTo>
                  <a:lnTo>
                    <a:pt x="746" y="1346"/>
                  </a:lnTo>
                  <a:lnTo>
                    <a:pt x="750" y="1344"/>
                  </a:lnTo>
                  <a:lnTo>
                    <a:pt x="758" y="1340"/>
                  </a:lnTo>
                  <a:lnTo>
                    <a:pt x="768" y="1336"/>
                  </a:lnTo>
                  <a:lnTo>
                    <a:pt x="778" y="1332"/>
                  </a:lnTo>
                  <a:lnTo>
                    <a:pt x="778" y="1332"/>
                  </a:lnTo>
                  <a:lnTo>
                    <a:pt x="784" y="1332"/>
                  </a:lnTo>
                  <a:lnTo>
                    <a:pt x="792" y="1328"/>
                  </a:lnTo>
                  <a:lnTo>
                    <a:pt x="806" y="1320"/>
                  </a:lnTo>
                  <a:lnTo>
                    <a:pt x="820" y="1310"/>
                  </a:lnTo>
                  <a:lnTo>
                    <a:pt x="828" y="1308"/>
                  </a:lnTo>
                  <a:lnTo>
                    <a:pt x="836" y="1306"/>
                  </a:lnTo>
                  <a:lnTo>
                    <a:pt x="836" y="1306"/>
                  </a:lnTo>
                  <a:lnTo>
                    <a:pt x="848" y="1300"/>
                  </a:lnTo>
                  <a:lnTo>
                    <a:pt x="862" y="1296"/>
                  </a:lnTo>
                  <a:lnTo>
                    <a:pt x="876" y="1296"/>
                  </a:lnTo>
                  <a:lnTo>
                    <a:pt x="894" y="1296"/>
                  </a:lnTo>
                  <a:lnTo>
                    <a:pt x="894" y="1296"/>
                  </a:lnTo>
                  <a:lnTo>
                    <a:pt x="918" y="1302"/>
                  </a:lnTo>
                  <a:lnTo>
                    <a:pt x="952" y="1306"/>
                  </a:lnTo>
                  <a:lnTo>
                    <a:pt x="970" y="1306"/>
                  </a:lnTo>
                  <a:lnTo>
                    <a:pt x="986" y="1306"/>
                  </a:lnTo>
                  <a:lnTo>
                    <a:pt x="1000" y="1302"/>
                  </a:lnTo>
                  <a:lnTo>
                    <a:pt x="1006" y="1300"/>
                  </a:lnTo>
                  <a:lnTo>
                    <a:pt x="1010" y="1296"/>
                  </a:lnTo>
                  <a:lnTo>
                    <a:pt x="1010" y="1296"/>
                  </a:lnTo>
                  <a:lnTo>
                    <a:pt x="1028" y="1294"/>
                  </a:lnTo>
                  <a:lnTo>
                    <a:pt x="1044" y="1286"/>
                  </a:lnTo>
                  <a:lnTo>
                    <a:pt x="1060" y="1278"/>
                  </a:lnTo>
                  <a:lnTo>
                    <a:pt x="1074" y="1266"/>
                  </a:lnTo>
                  <a:lnTo>
                    <a:pt x="1086" y="1254"/>
                  </a:lnTo>
                  <a:lnTo>
                    <a:pt x="1100" y="1240"/>
                  </a:lnTo>
                  <a:lnTo>
                    <a:pt x="1122" y="1212"/>
                  </a:lnTo>
                  <a:lnTo>
                    <a:pt x="1122" y="1212"/>
                  </a:lnTo>
                  <a:lnTo>
                    <a:pt x="1156" y="1182"/>
                  </a:lnTo>
                  <a:lnTo>
                    <a:pt x="1156" y="1182"/>
                  </a:lnTo>
                  <a:lnTo>
                    <a:pt x="1170" y="1170"/>
                  </a:lnTo>
                  <a:lnTo>
                    <a:pt x="1186" y="1158"/>
                  </a:lnTo>
                  <a:lnTo>
                    <a:pt x="1186" y="1158"/>
                  </a:lnTo>
                  <a:lnTo>
                    <a:pt x="1202" y="1150"/>
                  </a:lnTo>
                  <a:lnTo>
                    <a:pt x="1210" y="1146"/>
                  </a:lnTo>
                  <a:lnTo>
                    <a:pt x="1218" y="1138"/>
                  </a:lnTo>
                  <a:lnTo>
                    <a:pt x="1218" y="1138"/>
                  </a:lnTo>
                  <a:lnTo>
                    <a:pt x="1216" y="1112"/>
                  </a:lnTo>
                  <a:lnTo>
                    <a:pt x="1216" y="1112"/>
                  </a:lnTo>
                  <a:lnTo>
                    <a:pt x="1182" y="1080"/>
                  </a:lnTo>
                  <a:lnTo>
                    <a:pt x="1182" y="1080"/>
                  </a:lnTo>
                  <a:lnTo>
                    <a:pt x="1176" y="1058"/>
                  </a:lnTo>
                  <a:lnTo>
                    <a:pt x="1176" y="1058"/>
                  </a:lnTo>
                  <a:lnTo>
                    <a:pt x="1178" y="1032"/>
                  </a:lnTo>
                  <a:lnTo>
                    <a:pt x="1180" y="1020"/>
                  </a:lnTo>
                  <a:lnTo>
                    <a:pt x="1182" y="1010"/>
                  </a:lnTo>
                  <a:lnTo>
                    <a:pt x="1186" y="1002"/>
                  </a:lnTo>
                  <a:lnTo>
                    <a:pt x="1192" y="994"/>
                  </a:lnTo>
                  <a:lnTo>
                    <a:pt x="1200" y="986"/>
                  </a:lnTo>
                  <a:lnTo>
                    <a:pt x="1212" y="982"/>
                  </a:lnTo>
                  <a:lnTo>
                    <a:pt x="1212" y="982"/>
                  </a:lnTo>
                  <a:lnTo>
                    <a:pt x="1214" y="978"/>
                  </a:lnTo>
                  <a:lnTo>
                    <a:pt x="1216" y="976"/>
                  </a:lnTo>
                  <a:lnTo>
                    <a:pt x="1220" y="978"/>
                  </a:lnTo>
                  <a:lnTo>
                    <a:pt x="1226" y="982"/>
                  </a:lnTo>
                  <a:lnTo>
                    <a:pt x="1260" y="1006"/>
                  </a:lnTo>
                  <a:lnTo>
                    <a:pt x="1260" y="1006"/>
                  </a:lnTo>
                  <a:lnTo>
                    <a:pt x="1286" y="1014"/>
                  </a:lnTo>
                  <a:lnTo>
                    <a:pt x="1286" y="1014"/>
                  </a:lnTo>
                  <a:lnTo>
                    <a:pt x="1314" y="1014"/>
                  </a:lnTo>
                  <a:lnTo>
                    <a:pt x="1314" y="1014"/>
                  </a:lnTo>
                  <a:lnTo>
                    <a:pt x="1326" y="1010"/>
                  </a:lnTo>
                  <a:lnTo>
                    <a:pt x="1336" y="1002"/>
                  </a:lnTo>
                  <a:lnTo>
                    <a:pt x="1348" y="992"/>
                  </a:lnTo>
                  <a:lnTo>
                    <a:pt x="1358" y="980"/>
                  </a:lnTo>
                  <a:lnTo>
                    <a:pt x="1380" y="956"/>
                  </a:lnTo>
                  <a:lnTo>
                    <a:pt x="1398" y="932"/>
                  </a:lnTo>
                  <a:lnTo>
                    <a:pt x="1398" y="932"/>
                  </a:lnTo>
                  <a:lnTo>
                    <a:pt x="1404" y="928"/>
                  </a:lnTo>
                  <a:lnTo>
                    <a:pt x="1410" y="924"/>
                  </a:lnTo>
                  <a:lnTo>
                    <a:pt x="1416" y="924"/>
                  </a:lnTo>
                  <a:lnTo>
                    <a:pt x="1424" y="922"/>
                  </a:lnTo>
                  <a:lnTo>
                    <a:pt x="1438" y="924"/>
                  </a:lnTo>
                  <a:lnTo>
                    <a:pt x="1454" y="926"/>
                  </a:lnTo>
                  <a:lnTo>
                    <a:pt x="1454" y="926"/>
                  </a:lnTo>
                  <a:lnTo>
                    <a:pt x="1464" y="918"/>
                  </a:lnTo>
                  <a:lnTo>
                    <a:pt x="1472" y="914"/>
                  </a:lnTo>
                  <a:lnTo>
                    <a:pt x="1492" y="906"/>
                  </a:lnTo>
                  <a:lnTo>
                    <a:pt x="1492" y="906"/>
                  </a:lnTo>
                  <a:lnTo>
                    <a:pt x="1518" y="882"/>
                  </a:lnTo>
                  <a:lnTo>
                    <a:pt x="1518" y="882"/>
                  </a:lnTo>
                  <a:lnTo>
                    <a:pt x="1522" y="880"/>
                  </a:lnTo>
                  <a:lnTo>
                    <a:pt x="1524" y="876"/>
                  </a:lnTo>
                  <a:lnTo>
                    <a:pt x="1530" y="866"/>
                  </a:lnTo>
                  <a:lnTo>
                    <a:pt x="1534" y="848"/>
                  </a:lnTo>
                  <a:lnTo>
                    <a:pt x="1534" y="848"/>
                  </a:lnTo>
                  <a:lnTo>
                    <a:pt x="1540" y="832"/>
                  </a:lnTo>
                  <a:lnTo>
                    <a:pt x="1546" y="822"/>
                  </a:lnTo>
                  <a:lnTo>
                    <a:pt x="1554" y="816"/>
                  </a:lnTo>
                  <a:lnTo>
                    <a:pt x="1562" y="812"/>
                  </a:lnTo>
                  <a:lnTo>
                    <a:pt x="1580" y="806"/>
                  </a:lnTo>
                  <a:lnTo>
                    <a:pt x="1594" y="804"/>
                  </a:lnTo>
                  <a:lnTo>
                    <a:pt x="1610" y="798"/>
                  </a:lnTo>
                  <a:lnTo>
                    <a:pt x="1610" y="798"/>
                  </a:lnTo>
                  <a:lnTo>
                    <a:pt x="1620" y="786"/>
                  </a:lnTo>
                  <a:lnTo>
                    <a:pt x="1632" y="776"/>
                  </a:lnTo>
                  <a:lnTo>
                    <a:pt x="1646" y="768"/>
                  </a:lnTo>
                  <a:lnTo>
                    <a:pt x="1660" y="760"/>
                  </a:lnTo>
                  <a:lnTo>
                    <a:pt x="1660" y="760"/>
                  </a:lnTo>
                  <a:lnTo>
                    <a:pt x="1670" y="754"/>
                  </a:lnTo>
                  <a:lnTo>
                    <a:pt x="1680" y="752"/>
                  </a:lnTo>
                  <a:lnTo>
                    <a:pt x="1696" y="750"/>
                  </a:lnTo>
                  <a:lnTo>
                    <a:pt x="1712" y="750"/>
                  </a:lnTo>
                  <a:lnTo>
                    <a:pt x="1746" y="752"/>
                  </a:lnTo>
                  <a:lnTo>
                    <a:pt x="1776" y="756"/>
                  </a:lnTo>
                  <a:lnTo>
                    <a:pt x="1776" y="756"/>
                  </a:lnTo>
                  <a:lnTo>
                    <a:pt x="1792" y="748"/>
                  </a:lnTo>
                  <a:lnTo>
                    <a:pt x="1792" y="748"/>
                  </a:lnTo>
                  <a:lnTo>
                    <a:pt x="1798" y="740"/>
                  </a:lnTo>
                  <a:lnTo>
                    <a:pt x="1802" y="730"/>
                  </a:lnTo>
                  <a:lnTo>
                    <a:pt x="1804" y="720"/>
                  </a:lnTo>
                  <a:lnTo>
                    <a:pt x="1804" y="712"/>
                  </a:lnTo>
                  <a:lnTo>
                    <a:pt x="1802" y="702"/>
                  </a:lnTo>
                  <a:lnTo>
                    <a:pt x="1798" y="694"/>
                  </a:lnTo>
                  <a:lnTo>
                    <a:pt x="1790" y="680"/>
                  </a:lnTo>
                  <a:lnTo>
                    <a:pt x="1790" y="680"/>
                  </a:lnTo>
                  <a:lnTo>
                    <a:pt x="1764" y="656"/>
                  </a:lnTo>
                  <a:lnTo>
                    <a:pt x="1764" y="656"/>
                  </a:lnTo>
                  <a:lnTo>
                    <a:pt x="1718" y="628"/>
                  </a:lnTo>
                  <a:lnTo>
                    <a:pt x="1718" y="628"/>
                  </a:lnTo>
                  <a:lnTo>
                    <a:pt x="1716" y="622"/>
                  </a:lnTo>
                  <a:lnTo>
                    <a:pt x="1712" y="614"/>
                  </a:lnTo>
                  <a:lnTo>
                    <a:pt x="1702" y="604"/>
                  </a:lnTo>
                  <a:lnTo>
                    <a:pt x="1688" y="590"/>
                  </a:lnTo>
                  <a:lnTo>
                    <a:pt x="1688" y="590"/>
                  </a:lnTo>
                  <a:lnTo>
                    <a:pt x="1656" y="590"/>
                  </a:lnTo>
                  <a:lnTo>
                    <a:pt x="1656" y="590"/>
                  </a:lnTo>
                  <a:lnTo>
                    <a:pt x="1640" y="608"/>
                  </a:lnTo>
                  <a:lnTo>
                    <a:pt x="1640" y="608"/>
                  </a:lnTo>
                  <a:lnTo>
                    <a:pt x="1610" y="608"/>
                  </a:lnTo>
                  <a:lnTo>
                    <a:pt x="1610" y="608"/>
                  </a:lnTo>
                  <a:lnTo>
                    <a:pt x="1604" y="644"/>
                  </a:lnTo>
                  <a:lnTo>
                    <a:pt x="1604" y="644"/>
                  </a:lnTo>
                  <a:lnTo>
                    <a:pt x="1596" y="646"/>
                  </a:lnTo>
                  <a:lnTo>
                    <a:pt x="1586" y="646"/>
                  </a:lnTo>
                  <a:lnTo>
                    <a:pt x="1578" y="644"/>
                  </a:lnTo>
                  <a:lnTo>
                    <a:pt x="1570" y="642"/>
                  </a:lnTo>
                  <a:lnTo>
                    <a:pt x="1554" y="634"/>
                  </a:lnTo>
                  <a:lnTo>
                    <a:pt x="1544" y="630"/>
                  </a:lnTo>
                  <a:lnTo>
                    <a:pt x="1544" y="630"/>
                  </a:lnTo>
                  <a:lnTo>
                    <a:pt x="1516" y="630"/>
                  </a:lnTo>
                  <a:lnTo>
                    <a:pt x="1516" y="630"/>
                  </a:lnTo>
                  <a:lnTo>
                    <a:pt x="1504" y="634"/>
                  </a:lnTo>
                  <a:lnTo>
                    <a:pt x="1494" y="640"/>
                  </a:lnTo>
                  <a:lnTo>
                    <a:pt x="1476" y="654"/>
                  </a:lnTo>
                  <a:lnTo>
                    <a:pt x="1476" y="654"/>
                  </a:lnTo>
                  <a:lnTo>
                    <a:pt x="1466" y="654"/>
                  </a:lnTo>
                  <a:lnTo>
                    <a:pt x="1456" y="650"/>
                  </a:lnTo>
                  <a:lnTo>
                    <a:pt x="1450" y="646"/>
                  </a:lnTo>
                  <a:lnTo>
                    <a:pt x="1446" y="640"/>
                  </a:lnTo>
                  <a:lnTo>
                    <a:pt x="1442" y="634"/>
                  </a:lnTo>
                  <a:lnTo>
                    <a:pt x="1440" y="628"/>
                  </a:lnTo>
                  <a:lnTo>
                    <a:pt x="1440" y="616"/>
                  </a:lnTo>
                  <a:lnTo>
                    <a:pt x="1440" y="616"/>
                  </a:lnTo>
                  <a:lnTo>
                    <a:pt x="1470" y="588"/>
                  </a:lnTo>
                  <a:lnTo>
                    <a:pt x="1470" y="588"/>
                  </a:lnTo>
                  <a:lnTo>
                    <a:pt x="1468" y="556"/>
                  </a:lnTo>
                  <a:lnTo>
                    <a:pt x="1470" y="544"/>
                  </a:lnTo>
                  <a:lnTo>
                    <a:pt x="1470" y="532"/>
                  </a:lnTo>
                  <a:lnTo>
                    <a:pt x="1470" y="532"/>
                  </a:lnTo>
                  <a:lnTo>
                    <a:pt x="1480" y="512"/>
                  </a:lnTo>
                  <a:lnTo>
                    <a:pt x="1488" y="494"/>
                  </a:lnTo>
                  <a:lnTo>
                    <a:pt x="1488" y="494"/>
                  </a:lnTo>
                  <a:lnTo>
                    <a:pt x="1488" y="472"/>
                  </a:lnTo>
                  <a:lnTo>
                    <a:pt x="1490" y="456"/>
                  </a:lnTo>
                  <a:lnTo>
                    <a:pt x="1494" y="440"/>
                  </a:lnTo>
                  <a:lnTo>
                    <a:pt x="1502" y="426"/>
                  </a:lnTo>
                  <a:lnTo>
                    <a:pt x="1502" y="426"/>
                  </a:lnTo>
                  <a:lnTo>
                    <a:pt x="1522" y="426"/>
                  </a:lnTo>
                  <a:lnTo>
                    <a:pt x="1522" y="426"/>
                  </a:lnTo>
                  <a:lnTo>
                    <a:pt x="1546" y="430"/>
                  </a:lnTo>
                  <a:lnTo>
                    <a:pt x="1574" y="432"/>
                  </a:lnTo>
                  <a:lnTo>
                    <a:pt x="1588" y="430"/>
                  </a:lnTo>
                  <a:lnTo>
                    <a:pt x="1602" y="428"/>
                  </a:lnTo>
                  <a:lnTo>
                    <a:pt x="1616" y="424"/>
                  </a:lnTo>
                  <a:lnTo>
                    <a:pt x="1628" y="416"/>
                  </a:lnTo>
                  <a:lnTo>
                    <a:pt x="1628" y="416"/>
                  </a:lnTo>
                  <a:lnTo>
                    <a:pt x="1642" y="404"/>
                  </a:lnTo>
                  <a:lnTo>
                    <a:pt x="1658" y="390"/>
                  </a:lnTo>
                  <a:lnTo>
                    <a:pt x="1672" y="376"/>
                  </a:lnTo>
                  <a:lnTo>
                    <a:pt x="1684" y="362"/>
                  </a:lnTo>
                  <a:lnTo>
                    <a:pt x="1684" y="362"/>
                  </a:lnTo>
                  <a:lnTo>
                    <a:pt x="1684" y="332"/>
                  </a:lnTo>
                  <a:lnTo>
                    <a:pt x="1686" y="296"/>
                  </a:lnTo>
                  <a:lnTo>
                    <a:pt x="1688" y="278"/>
                  </a:lnTo>
                  <a:lnTo>
                    <a:pt x="1692" y="262"/>
                  </a:lnTo>
                  <a:lnTo>
                    <a:pt x="1698" y="250"/>
                  </a:lnTo>
                  <a:lnTo>
                    <a:pt x="1702" y="246"/>
                  </a:lnTo>
                  <a:lnTo>
                    <a:pt x="1708" y="242"/>
                  </a:lnTo>
                  <a:lnTo>
                    <a:pt x="1708" y="242"/>
                  </a:lnTo>
                  <a:lnTo>
                    <a:pt x="1714" y="232"/>
                  </a:lnTo>
                  <a:lnTo>
                    <a:pt x="1720" y="220"/>
                  </a:lnTo>
                  <a:lnTo>
                    <a:pt x="1724" y="198"/>
                  </a:lnTo>
                  <a:lnTo>
                    <a:pt x="1730" y="176"/>
                  </a:lnTo>
                  <a:lnTo>
                    <a:pt x="1736" y="166"/>
                  </a:lnTo>
                  <a:lnTo>
                    <a:pt x="1742" y="158"/>
                  </a:lnTo>
                  <a:lnTo>
                    <a:pt x="1742" y="158"/>
                  </a:lnTo>
                  <a:lnTo>
                    <a:pt x="1742" y="116"/>
                  </a:lnTo>
                  <a:lnTo>
                    <a:pt x="1742" y="116"/>
                  </a:lnTo>
                  <a:lnTo>
                    <a:pt x="1738" y="108"/>
                  </a:lnTo>
                  <a:lnTo>
                    <a:pt x="1738" y="108"/>
                  </a:lnTo>
                  <a:lnTo>
                    <a:pt x="1716" y="82"/>
                  </a:lnTo>
                  <a:lnTo>
                    <a:pt x="1716" y="82"/>
                  </a:lnTo>
                  <a:lnTo>
                    <a:pt x="1696" y="72"/>
                  </a:lnTo>
                  <a:lnTo>
                    <a:pt x="1696" y="72"/>
                  </a:lnTo>
                  <a:lnTo>
                    <a:pt x="1696" y="62"/>
                  </a:lnTo>
                  <a:lnTo>
                    <a:pt x="1698" y="54"/>
                  </a:lnTo>
                  <a:lnTo>
                    <a:pt x="1702" y="46"/>
                  </a:lnTo>
                  <a:lnTo>
                    <a:pt x="1706" y="40"/>
                  </a:lnTo>
                  <a:lnTo>
                    <a:pt x="1712" y="34"/>
                  </a:lnTo>
                  <a:lnTo>
                    <a:pt x="1720" y="28"/>
                  </a:lnTo>
                  <a:lnTo>
                    <a:pt x="1736" y="20"/>
                  </a:lnTo>
                  <a:lnTo>
                    <a:pt x="1736" y="20"/>
                  </a:lnTo>
                  <a:lnTo>
                    <a:pt x="1744" y="20"/>
                  </a:lnTo>
                  <a:lnTo>
                    <a:pt x="1750" y="16"/>
                  </a:lnTo>
                  <a:lnTo>
                    <a:pt x="1764" y="10"/>
                  </a:lnTo>
                  <a:lnTo>
                    <a:pt x="1778" y="4"/>
                  </a:lnTo>
                  <a:lnTo>
                    <a:pt x="1784" y="2"/>
                  </a:lnTo>
                  <a:lnTo>
                    <a:pt x="1794" y="0"/>
                  </a:lnTo>
                  <a:lnTo>
                    <a:pt x="1794" y="0"/>
                  </a:lnTo>
                  <a:lnTo>
                    <a:pt x="1794" y="6"/>
                  </a:lnTo>
                  <a:lnTo>
                    <a:pt x="1796" y="8"/>
                  </a:lnTo>
                  <a:lnTo>
                    <a:pt x="1804" y="16"/>
                  </a:lnTo>
                  <a:lnTo>
                    <a:pt x="1804" y="16"/>
                  </a:lnTo>
                  <a:lnTo>
                    <a:pt x="1800" y="42"/>
                  </a:lnTo>
                  <a:lnTo>
                    <a:pt x="1800" y="42"/>
                  </a:lnTo>
                  <a:lnTo>
                    <a:pt x="1792" y="52"/>
                  </a:lnTo>
                  <a:lnTo>
                    <a:pt x="1786" y="58"/>
                  </a:lnTo>
                  <a:lnTo>
                    <a:pt x="1782" y="66"/>
                  </a:lnTo>
                  <a:lnTo>
                    <a:pt x="1780" y="78"/>
                  </a:lnTo>
                  <a:lnTo>
                    <a:pt x="1780" y="78"/>
                  </a:lnTo>
                  <a:lnTo>
                    <a:pt x="1804" y="96"/>
                  </a:lnTo>
                  <a:lnTo>
                    <a:pt x="1804" y="96"/>
                  </a:lnTo>
                  <a:lnTo>
                    <a:pt x="1810" y="104"/>
                  </a:lnTo>
                  <a:lnTo>
                    <a:pt x="1816" y="110"/>
                  </a:lnTo>
                  <a:lnTo>
                    <a:pt x="1826" y="114"/>
                  </a:lnTo>
                  <a:lnTo>
                    <a:pt x="1842" y="116"/>
                  </a:lnTo>
                  <a:lnTo>
                    <a:pt x="1842" y="116"/>
                  </a:lnTo>
                  <a:lnTo>
                    <a:pt x="1848" y="80"/>
                  </a:lnTo>
                  <a:lnTo>
                    <a:pt x="1848" y="80"/>
                  </a:lnTo>
                  <a:lnTo>
                    <a:pt x="1856" y="80"/>
                  </a:lnTo>
                  <a:lnTo>
                    <a:pt x="1866" y="80"/>
                  </a:lnTo>
                  <a:lnTo>
                    <a:pt x="1878" y="84"/>
                  </a:lnTo>
                  <a:lnTo>
                    <a:pt x="1892" y="92"/>
                  </a:lnTo>
                  <a:lnTo>
                    <a:pt x="1892" y="92"/>
                  </a:lnTo>
                  <a:lnTo>
                    <a:pt x="1900" y="104"/>
                  </a:lnTo>
                  <a:lnTo>
                    <a:pt x="1900" y="104"/>
                  </a:lnTo>
                  <a:lnTo>
                    <a:pt x="1904" y="122"/>
                  </a:lnTo>
                  <a:lnTo>
                    <a:pt x="1908" y="140"/>
                  </a:lnTo>
                  <a:lnTo>
                    <a:pt x="1914" y="160"/>
                  </a:lnTo>
                  <a:lnTo>
                    <a:pt x="1920" y="168"/>
                  </a:lnTo>
                  <a:lnTo>
                    <a:pt x="1926" y="178"/>
                  </a:lnTo>
                  <a:lnTo>
                    <a:pt x="1926" y="178"/>
                  </a:lnTo>
                  <a:lnTo>
                    <a:pt x="1938" y="184"/>
                  </a:lnTo>
                  <a:lnTo>
                    <a:pt x="1938" y="184"/>
                  </a:lnTo>
                  <a:lnTo>
                    <a:pt x="1968" y="182"/>
                  </a:lnTo>
                  <a:lnTo>
                    <a:pt x="1968" y="182"/>
                  </a:lnTo>
                  <a:lnTo>
                    <a:pt x="1978" y="178"/>
                  </a:lnTo>
                  <a:lnTo>
                    <a:pt x="1988" y="174"/>
                  </a:lnTo>
                  <a:lnTo>
                    <a:pt x="2010" y="172"/>
                  </a:lnTo>
                  <a:lnTo>
                    <a:pt x="2022" y="168"/>
                  </a:lnTo>
                  <a:lnTo>
                    <a:pt x="2032" y="166"/>
                  </a:lnTo>
                  <a:lnTo>
                    <a:pt x="2042" y="160"/>
                  </a:lnTo>
                  <a:lnTo>
                    <a:pt x="2052" y="152"/>
                  </a:lnTo>
                  <a:lnTo>
                    <a:pt x="2052" y="152"/>
                  </a:lnTo>
                  <a:lnTo>
                    <a:pt x="2060" y="138"/>
                  </a:lnTo>
                  <a:lnTo>
                    <a:pt x="2068" y="128"/>
                  </a:lnTo>
                  <a:lnTo>
                    <a:pt x="2076" y="122"/>
                  </a:lnTo>
                  <a:lnTo>
                    <a:pt x="2084" y="118"/>
                  </a:lnTo>
                  <a:lnTo>
                    <a:pt x="2094" y="120"/>
                  </a:lnTo>
                  <a:lnTo>
                    <a:pt x="2104" y="124"/>
                  </a:lnTo>
                  <a:lnTo>
                    <a:pt x="2114" y="132"/>
                  </a:lnTo>
                  <a:lnTo>
                    <a:pt x="2126" y="146"/>
                  </a:lnTo>
                  <a:lnTo>
                    <a:pt x="2126" y="146"/>
                  </a:lnTo>
                  <a:lnTo>
                    <a:pt x="2146" y="200"/>
                  </a:lnTo>
                  <a:lnTo>
                    <a:pt x="2146" y="200"/>
                  </a:lnTo>
                  <a:lnTo>
                    <a:pt x="2142" y="220"/>
                  </a:lnTo>
                  <a:lnTo>
                    <a:pt x="2136" y="246"/>
                  </a:lnTo>
                  <a:lnTo>
                    <a:pt x="2128" y="274"/>
                  </a:lnTo>
                  <a:lnTo>
                    <a:pt x="2118" y="296"/>
                  </a:lnTo>
                  <a:lnTo>
                    <a:pt x="2118" y="296"/>
                  </a:lnTo>
                  <a:lnTo>
                    <a:pt x="2118" y="320"/>
                  </a:lnTo>
                  <a:lnTo>
                    <a:pt x="2118" y="320"/>
                  </a:lnTo>
                  <a:lnTo>
                    <a:pt x="2142" y="366"/>
                  </a:lnTo>
                  <a:lnTo>
                    <a:pt x="2142" y="366"/>
                  </a:lnTo>
                  <a:lnTo>
                    <a:pt x="2140" y="374"/>
                  </a:lnTo>
                  <a:lnTo>
                    <a:pt x="2138" y="384"/>
                  </a:lnTo>
                  <a:lnTo>
                    <a:pt x="2130" y="406"/>
                  </a:lnTo>
                  <a:lnTo>
                    <a:pt x="2128" y="418"/>
                  </a:lnTo>
                  <a:lnTo>
                    <a:pt x="2130" y="428"/>
                  </a:lnTo>
                  <a:lnTo>
                    <a:pt x="2136" y="440"/>
                  </a:lnTo>
                  <a:lnTo>
                    <a:pt x="2140" y="444"/>
                  </a:lnTo>
                  <a:lnTo>
                    <a:pt x="2148" y="450"/>
                  </a:lnTo>
                  <a:lnTo>
                    <a:pt x="2148" y="450"/>
                  </a:lnTo>
                  <a:lnTo>
                    <a:pt x="2150" y="462"/>
                  </a:lnTo>
                  <a:lnTo>
                    <a:pt x="2150" y="476"/>
                  </a:lnTo>
                  <a:lnTo>
                    <a:pt x="2148" y="510"/>
                  </a:lnTo>
                  <a:lnTo>
                    <a:pt x="2148" y="510"/>
                  </a:lnTo>
                  <a:lnTo>
                    <a:pt x="2126" y="514"/>
                  </a:lnTo>
                  <a:lnTo>
                    <a:pt x="2126" y="514"/>
                  </a:lnTo>
                  <a:lnTo>
                    <a:pt x="2122" y="508"/>
                  </a:lnTo>
                  <a:lnTo>
                    <a:pt x="2118" y="502"/>
                  </a:lnTo>
                  <a:lnTo>
                    <a:pt x="2116" y="492"/>
                  </a:lnTo>
                  <a:lnTo>
                    <a:pt x="2118" y="476"/>
                  </a:lnTo>
                  <a:lnTo>
                    <a:pt x="2118" y="476"/>
                  </a:lnTo>
                  <a:lnTo>
                    <a:pt x="2114" y="466"/>
                  </a:lnTo>
                  <a:lnTo>
                    <a:pt x="2108" y="458"/>
                  </a:lnTo>
                  <a:lnTo>
                    <a:pt x="2108" y="458"/>
                  </a:lnTo>
                  <a:lnTo>
                    <a:pt x="2094" y="460"/>
                  </a:lnTo>
                  <a:lnTo>
                    <a:pt x="2086" y="462"/>
                  </a:lnTo>
                  <a:lnTo>
                    <a:pt x="2084" y="466"/>
                  </a:lnTo>
                  <a:lnTo>
                    <a:pt x="2082" y="470"/>
                  </a:lnTo>
                  <a:lnTo>
                    <a:pt x="2084" y="484"/>
                  </a:lnTo>
                  <a:lnTo>
                    <a:pt x="2082" y="492"/>
                  </a:lnTo>
                  <a:lnTo>
                    <a:pt x="2078" y="500"/>
                  </a:lnTo>
                  <a:lnTo>
                    <a:pt x="2078" y="500"/>
                  </a:lnTo>
                  <a:lnTo>
                    <a:pt x="2064" y="514"/>
                  </a:lnTo>
                  <a:lnTo>
                    <a:pt x="2054" y="528"/>
                  </a:lnTo>
                  <a:lnTo>
                    <a:pt x="2046" y="544"/>
                  </a:lnTo>
                  <a:lnTo>
                    <a:pt x="2042" y="564"/>
                  </a:lnTo>
                  <a:lnTo>
                    <a:pt x="2042" y="564"/>
                  </a:lnTo>
                  <a:lnTo>
                    <a:pt x="2034" y="576"/>
                  </a:lnTo>
                  <a:lnTo>
                    <a:pt x="2024" y="586"/>
                  </a:lnTo>
                  <a:lnTo>
                    <a:pt x="2012" y="598"/>
                  </a:lnTo>
                  <a:lnTo>
                    <a:pt x="2002" y="606"/>
                  </a:lnTo>
                  <a:lnTo>
                    <a:pt x="2002" y="606"/>
                  </a:lnTo>
                  <a:lnTo>
                    <a:pt x="2000" y="642"/>
                  </a:lnTo>
                  <a:lnTo>
                    <a:pt x="2000" y="642"/>
                  </a:lnTo>
                  <a:lnTo>
                    <a:pt x="2008" y="654"/>
                  </a:lnTo>
                  <a:lnTo>
                    <a:pt x="2020" y="674"/>
                  </a:lnTo>
                  <a:lnTo>
                    <a:pt x="2020" y="674"/>
                  </a:lnTo>
                  <a:lnTo>
                    <a:pt x="2054" y="694"/>
                  </a:lnTo>
                  <a:lnTo>
                    <a:pt x="2054" y="694"/>
                  </a:lnTo>
                  <a:lnTo>
                    <a:pt x="2078" y="692"/>
                  </a:lnTo>
                  <a:lnTo>
                    <a:pt x="2078" y="692"/>
                  </a:lnTo>
                  <a:lnTo>
                    <a:pt x="2094" y="668"/>
                  </a:lnTo>
                  <a:lnTo>
                    <a:pt x="2094" y="668"/>
                  </a:lnTo>
                  <a:lnTo>
                    <a:pt x="2100" y="680"/>
                  </a:lnTo>
                  <a:lnTo>
                    <a:pt x="2104" y="690"/>
                  </a:lnTo>
                  <a:lnTo>
                    <a:pt x="2106" y="702"/>
                  </a:lnTo>
                  <a:lnTo>
                    <a:pt x="2106" y="702"/>
                  </a:lnTo>
                  <a:lnTo>
                    <a:pt x="2086" y="708"/>
                  </a:lnTo>
                  <a:lnTo>
                    <a:pt x="2068" y="716"/>
                  </a:lnTo>
                  <a:lnTo>
                    <a:pt x="2068" y="716"/>
                  </a:lnTo>
                  <a:lnTo>
                    <a:pt x="2068" y="724"/>
                  </a:lnTo>
                  <a:lnTo>
                    <a:pt x="2070" y="732"/>
                  </a:lnTo>
                  <a:lnTo>
                    <a:pt x="2070" y="738"/>
                  </a:lnTo>
                  <a:lnTo>
                    <a:pt x="2074" y="742"/>
                  </a:lnTo>
                  <a:lnTo>
                    <a:pt x="2078" y="748"/>
                  </a:lnTo>
                  <a:lnTo>
                    <a:pt x="2084" y="750"/>
                  </a:lnTo>
                  <a:lnTo>
                    <a:pt x="2084" y="750"/>
                  </a:lnTo>
                  <a:lnTo>
                    <a:pt x="2064" y="778"/>
                  </a:lnTo>
                  <a:lnTo>
                    <a:pt x="2052" y="790"/>
                  </a:lnTo>
                  <a:lnTo>
                    <a:pt x="2040" y="800"/>
                  </a:lnTo>
                  <a:lnTo>
                    <a:pt x="2040" y="800"/>
                  </a:lnTo>
                  <a:lnTo>
                    <a:pt x="2026" y="796"/>
                  </a:lnTo>
                  <a:lnTo>
                    <a:pt x="2026" y="796"/>
                  </a:lnTo>
                  <a:lnTo>
                    <a:pt x="1986" y="770"/>
                  </a:lnTo>
                  <a:lnTo>
                    <a:pt x="1986" y="770"/>
                  </a:lnTo>
                  <a:lnTo>
                    <a:pt x="1968" y="770"/>
                  </a:lnTo>
                  <a:lnTo>
                    <a:pt x="1968" y="770"/>
                  </a:lnTo>
                  <a:lnTo>
                    <a:pt x="1960" y="780"/>
                  </a:lnTo>
                  <a:lnTo>
                    <a:pt x="1958" y="786"/>
                  </a:lnTo>
                  <a:lnTo>
                    <a:pt x="1956" y="792"/>
                  </a:lnTo>
                  <a:lnTo>
                    <a:pt x="1956" y="792"/>
                  </a:lnTo>
                  <a:lnTo>
                    <a:pt x="1958" y="818"/>
                  </a:lnTo>
                  <a:lnTo>
                    <a:pt x="1958" y="818"/>
                  </a:lnTo>
                  <a:lnTo>
                    <a:pt x="1962" y="824"/>
                  </a:lnTo>
                  <a:lnTo>
                    <a:pt x="1968" y="828"/>
                  </a:lnTo>
                  <a:lnTo>
                    <a:pt x="1982" y="838"/>
                  </a:lnTo>
                  <a:lnTo>
                    <a:pt x="2000" y="852"/>
                  </a:lnTo>
                  <a:lnTo>
                    <a:pt x="2008" y="860"/>
                  </a:lnTo>
                  <a:lnTo>
                    <a:pt x="2016" y="870"/>
                  </a:lnTo>
                  <a:lnTo>
                    <a:pt x="2016" y="870"/>
                  </a:lnTo>
                  <a:lnTo>
                    <a:pt x="2016" y="908"/>
                  </a:lnTo>
                  <a:lnTo>
                    <a:pt x="2016" y="908"/>
                  </a:lnTo>
                  <a:lnTo>
                    <a:pt x="2024" y="920"/>
                  </a:lnTo>
                  <a:lnTo>
                    <a:pt x="2032" y="938"/>
                  </a:lnTo>
                  <a:lnTo>
                    <a:pt x="2046" y="976"/>
                  </a:lnTo>
                  <a:lnTo>
                    <a:pt x="2046" y="976"/>
                  </a:lnTo>
                  <a:lnTo>
                    <a:pt x="2054" y="986"/>
                  </a:lnTo>
                  <a:lnTo>
                    <a:pt x="2054" y="986"/>
                  </a:lnTo>
                  <a:lnTo>
                    <a:pt x="2070" y="986"/>
                  </a:lnTo>
                  <a:lnTo>
                    <a:pt x="2070" y="986"/>
                  </a:lnTo>
                  <a:lnTo>
                    <a:pt x="2084" y="958"/>
                  </a:lnTo>
                  <a:lnTo>
                    <a:pt x="2084" y="958"/>
                  </a:lnTo>
                  <a:lnTo>
                    <a:pt x="2110" y="940"/>
                  </a:lnTo>
                  <a:lnTo>
                    <a:pt x="2110" y="940"/>
                  </a:lnTo>
                  <a:lnTo>
                    <a:pt x="2124" y="962"/>
                  </a:lnTo>
                  <a:lnTo>
                    <a:pt x="2134" y="976"/>
                  </a:lnTo>
                  <a:lnTo>
                    <a:pt x="2142" y="994"/>
                  </a:lnTo>
                  <a:lnTo>
                    <a:pt x="2142" y="994"/>
                  </a:lnTo>
                  <a:lnTo>
                    <a:pt x="2144" y="1010"/>
                  </a:lnTo>
                  <a:lnTo>
                    <a:pt x="2150" y="1026"/>
                  </a:lnTo>
                  <a:lnTo>
                    <a:pt x="2154" y="1034"/>
                  </a:lnTo>
                  <a:lnTo>
                    <a:pt x="2160" y="1040"/>
                  </a:lnTo>
                  <a:lnTo>
                    <a:pt x="2168" y="1048"/>
                  </a:lnTo>
                  <a:lnTo>
                    <a:pt x="2178" y="1054"/>
                  </a:lnTo>
                  <a:lnTo>
                    <a:pt x="2178" y="1054"/>
                  </a:lnTo>
                  <a:lnTo>
                    <a:pt x="2182" y="1062"/>
                  </a:lnTo>
                  <a:lnTo>
                    <a:pt x="2182" y="1062"/>
                  </a:lnTo>
                  <a:lnTo>
                    <a:pt x="2180" y="1074"/>
                  </a:lnTo>
                  <a:lnTo>
                    <a:pt x="2180" y="1088"/>
                  </a:lnTo>
                  <a:lnTo>
                    <a:pt x="2180" y="1120"/>
                  </a:lnTo>
                  <a:lnTo>
                    <a:pt x="2180" y="1120"/>
                  </a:lnTo>
                  <a:lnTo>
                    <a:pt x="2168" y="1132"/>
                  </a:lnTo>
                  <a:lnTo>
                    <a:pt x="2168" y="1132"/>
                  </a:lnTo>
                  <a:lnTo>
                    <a:pt x="2156" y="1130"/>
                  </a:lnTo>
                  <a:lnTo>
                    <a:pt x="2150" y="1126"/>
                  </a:lnTo>
                  <a:lnTo>
                    <a:pt x="2138" y="1120"/>
                  </a:lnTo>
                  <a:lnTo>
                    <a:pt x="2138" y="1120"/>
                  </a:lnTo>
                  <a:lnTo>
                    <a:pt x="2108" y="1122"/>
                  </a:lnTo>
                  <a:lnTo>
                    <a:pt x="2096" y="1124"/>
                  </a:lnTo>
                  <a:lnTo>
                    <a:pt x="2088" y="1128"/>
                  </a:lnTo>
                  <a:lnTo>
                    <a:pt x="2080" y="1134"/>
                  </a:lnTo>
                  <a:lnTo>
                    <a:pt x="2074" y="1140"/>
                  </a:lnTo>
                  <a:lnTo>
                    <a:pt x="2062" y="1162"/>
                  </a:lnTo>
                  <a:lnTo>
                    <a:pt x="2062" y="1162"/>
                  </a:lnTo>
                  <a:lnTo>
                    <a:pt x="2058" y="1166"/>
                  </a:lnTo>
                  <a:lnTo>
                    <a:pt x="2054" y="1170"/>
                  </a:lnTo>
                  <a:lnTo>
                    <a:pt x="2054" y="1170"/>
                  </a:lnTo>
                  <a:lnTo>
                    <a:pt x="2052" y="1176"/>
                  </a:lnTo>
                  <a:lnTo>
                    <a:pt x="2046" y="1182"/>
                  </a:lnTo>
                  <a:lnTo>
                    <a:pt x="2028" y="1196"/>
                  </a:lnTo>
                  <a:lnTo>
                    <a:pt x="1994" y="1218"/>
                  </a:lnTo>
                  <a:lnTo>
                    <a:pt x="1994" y="1218"/>
                  </a:lnTo>
                  <a:lnTo>
                    <a:pt x="1988" y="1228"/>
                  </a:lnTo>
                  <a:lnTo>
                    <a:pt x="1974" y="1238"/>
                  </a:lnTo>
                  <a:lnTo>
                    <a:pt x="1948" y="1256"/>
                  </a:lnTo>
                  <a:lnTo>
                    <a:pt x="1948" y="1256"/>
                  </a:lnTo>
                  <a:lnTo>
                    <a:pt x="1938" y="1268"/>
                  </a:lnTo>
                  <a:lnTo>
                    <a:pt x="1938" y="1268"/>
                  </a:lnTo>
                  <a:lnTo>
                    <a:pt x="1920" y="1272"/>
                  </a:lnTo>
                  <a:lnTo>
                    <a:pt x="1920" y="1272"/>
                  </a:lnTo>
                  <a:lnTo>
                    <a:pt x="1902" y="1254"/>
                  </a:lnTo>
                  <a:lnTo>
                    <a:pt x="1902" y="1254"/>
                  </a:lnTo>
                  <a:lnTo>
                    <a:pt x="1894" y="1236"/>
                  </a:lnTo>
                  <a:lnTo>
                    <a:pt x="1890" y="1230"/>
                  </a:lnTo>
                  <a:lnTo>
                    <a:pt x="1884" y="1226"/>
                  </a:lnTo>
                  <a:lnTo>
                    <a:pt x="1880" y="1222"/>
                  </a:lnTo>
                  <a:lnTo>
                    <a:pt x="1874" y="1222"/>
                  </a:lnTo>
                  <a:lnTo>
                    <a:pt x="1860" y="1220"/>
                  </a:lnTo>
                  <a:lnTo>
                    <a:pt x="1860" y="1220"/>
                  </a:lnTo>
                  <a:lnTo>
                    <a:pt x="1856" y="1228"/>
                  </a:lnTo>
                  <a:lnTo>
                    <a:pt x="1854" y="1238"/>
                  </a:lnTo>
                  <a:lnTo>
                    <a:pt x="1852" y="1248"/>
                  </a:lnTo>
                  <a:lnTo>
                    <a:pt x="1850" y="1260"/>
                  </a:lnTo>
                  <a:lnTo>
                    <a:pt x="1852" y="1270"/>
                  </a:lnTo>
                  <a:lnTo>
                    <a:pt x="1854" y="1282"/>
                  </a:lnTo>
                  <a:lnTo>
                    <a:pt x="1860" y="1292"/>
                  </a:lnTo>
                  <a:lnTo>
                    <a:pt x="1868" y="1302"/>
                  </a:lnTo>
                  <a:lnTo>
                    <a:pt x="1868" y="1302"/>
                  </a:lnTo>
                  <a:lnTo>
                    <a:pt x="1872" y="1344"/>
                  </a:lnTo>
                  <a:lnTo>
                    <a:pt x="1872" y="1344"/>
                  </a:lnTo>
                  <a:lnTo>
                    <a:pt x="1846" y="1346"/>
                  </a:lnTo>
                  <a:lnTo>
                    <a:pt x="1824" y="1348"/>
                  </a:lnTo>
                  <a:lnTo>
                    <a:pt x="1812" y="1346"/>
                  </a:lnTo>
                  <a:lnTo>
                    <a:pt x="1802" y="1344"/>
                  </a:lnTo>
                  <a:lnTo>
                    <a:pt x="1794" y="1342"/>
                  </a:lnTo>
                  <a:lnTo>
                    <a:pt x="1786" y="1338"/>
                  </a:lnTo>
                  <a:lnTo>
                    <a:pt x="1786" y="1338"/>
                  </a:lnTo>
                  <a:lnTo>
                    <a:pt x="1782" y="1316"/>
                  </a:lnTo>
                  <a:lnTo>
                    <a:pt x="1776" y="1302"/>
                  </a:lnTo>
                  <a:lnTo>
                    <a:pt x="1768" y="1292"/>
                  </a:lnTo>
                  <a:lnTo>
                    <a:pt x="1758" y="1280"/>
                  </a:lnTo>
                  <a:lnTo>
                    <a:pt x="1758" y="1280"/>
                  </a:lnTo>
                  <a:lnTo>
                    <a:pt x="1732" y="1222"/>
                  </a:lnTo>
                  <a:lnTo>
                    <a:pt x="1732" y="1222"/>
                  </a:lnTo>
                  <a:lnTo>
                    <a:pt x="1720" y="1210"/>
                  </a:lnTo>
                  <a:lnTo>
                    <a:pt x="1712" y="1206"/>
                  </a:lnTo>
                  <a:lnTo>
                    <a:pt x="1706" y="1206"/>
                  </a:lnTo>
                  <a:lnTo>
                    <a:pt x="1696" y="1206"/>
                  </a:lnTo>
                  <a:lnTo>
                    <a:pt x="1696" y="1206"/>
                  </a:lnTo>
                  <a:lnTo>
                    <a:pt x="1684" y="1216"/>
                  </a:lnTo>
                  <a:lnTo>
                    <a:pt x="1670" y="1226"/>
                  </a:lnTo>
                  <a:lnTo>
                    <a:pt x="1658" y="1234"/>
                  </a:lnTo>
                  <a:lnTo>
                    <a:pt x="1646" y="1244"/>
                  </a:lnTo>
                  <a:lnTo>
                    <a:pt x="1646" y="1244"/>
                  </a:lnTo>
                  <a:lnTo>
                    <a:pt x="1642" y="1256"/>
                  </a:lnTo>
                  <a:lnTo>
                    <a:pt x="1640" y="1270"/>
                  </a:lnTo>
                  <a:lnTo>
                    <a:pt x="1640" y="1288"/>
                  </a:lnTo>
                  <a:lnTo>
                    <a:pt x="1644" y="1306"/>
                  </a:lnTo>
                  <a:lnTo>
                    <a:pt x="1644" y="1306"/>
                  </a:lnTo>
                  <a:lnTo>
                    <a:pt x="1580" y="1312"/>
                  </a:lnTo>
                  <a:lnTo>
                    <a:pt x="1580" y="1312"/>
                  </a:lnTo>
                  <a:lnTo>
                    <a:pt x="1524" y="1346"/>
                  </a:lnTo>
                  <a:lnTo>
                    <a:pt x="1524" y="1346"/>
                  </a:lnTo>
                  <a:lnTo>
                    <a:pt x="1516" y="1362"/>
                  </a:lnTo>
                  <a:lnTo>
                    <a:pt x="1510" y="1368"/>
                  </a:lnTo>
                  <a:lnTo>
                    <a:pt x="1508" y="1370"/>
                  </a:lnTo>
                  <a:lnTo>
                    <a:pt x="1504" y="1370"/>
                  </a:lnTo>
                  <a:lnTo>
                    <a:pt x="1504" y="1370"/>
                  </a:lnTo>
                  <a:lnTo>
                    <a:pt x="1492" y="1362"/>
                  </a:lnTo>
                  <a:lnTo>
                    <a:pt x="1486" y="1356"/>
                  </a:lnTo>
                  <a:lnTo>
                    <a:pt x="1484" y="1348"/>
                  </a:lnTo>
                  <a:lnTo>
                    <a:pt x="1482" y="1342"/>
                  </a:lnTo>
                  <a:lnTo>
                    <a:pt x="1482" y="1342"/>
                  </a:lnTo>
                  <a:lnTo>
                    <a:pt x="1494" y="1334"/>
                  </a:lnTo>
                  <a:lnTo>
                    <a:pt x="1494" y="1334"/>
                  </a:lnTo>
                  <a:lnTo>
                    <a:pt x="1492" y="1322"/>
                  </a:lnTo>
                  <a:lnTo>
                    <a:pt x="1490" y="1312"/>
                  </a:lnTo>
                  <a:lnTo>
                    <a:pt x="1486" y="1304"/>
                  </a:lnTo>
                  <a:lnTo>
                    <a:pt x="1480" y="1298"/>
                  </a:lnTo>
                  <a:lnTo>
                    <a:pt x="1474" y="1292"/>
                  </a:lnTo>
                  <a:lnTo>
                    <a:pt x="1466" y="1288"/>
                  </a:lnTo>
                  <a:lnTo>
                    <a:pt x="1458" y="1286"/>
                  </a:lnTo>
                  <a:lnTo>
                    <a:pt x="1450" y="1286"/>
                  </a:lnTo>
                  <a:lnTo>
                    <a:pt x="1450" y="1286"/>
                  </a:lnTo>
                  <a:lnTo>
                    <a:pt x="1440" y="1290"/>
                  </a:lnTo>
                  <a:lnTo>
                    <a:pt x="1434" y="1296"/>
                  </a:lnTo>
                  <a:lnTo>
                    <a:pt x="1428" y="1302"/>
                  </a:lnTo>
                  <a:lnTo>
                    <a:pt x="1424" y="1310"/>
                  </a:lnTo>
                  <a:lnTo>
                    <a:pt x="1424" y="1318"/>
                  </a:lnTo>
                  <a:lnTo>
                    <a:pt x="1424" y="1328"/>
                  </a:lnTo>
                  <a:lnTo>
                    <a:pt x="1428" y="1352"/>
                  </a:lnTo>
                  <a:lnTo>
                    <a:pt x="1428" y="1352"/>
                  </a:lnTo>
                  <a:lnTo>
                    <a:pt x="1408" y="1356"/>
                  </a:lnTo>
                  <a:lnTo>
                    <a:pt x="1408" y="1356"/>
                  </a:lnTo>
                  <a:lnTo>
                    <a:pt x="1404" y="1362"/>
                  </a:lnTo>
                  <a:lnTo>
                    <a:pt x="1402" y="1370"/>
                  </a:lnTo>
                  <a:lnTo>
                    <a:pt x="1402" y="1370"/>
                  </a:lnTo>
                  <a:lnTo>
                    <a:pt x="1392" y="1374"/>
                  </a:lnTo>
                  <a:lnTo>
                    <a:pt x="1392" y="1374"/>
                  </a:lnTo>
                  <a:lnTo>
                    <a:pt x="1392" y="1430"/>
                  </a:lnTo>
                  <a:lnTo>
                    <a:pt x="1392" y="1430"/>
                  </a:lnTo>
                  <a:lnTo>
                    <a:pt x="1412" y="1454"/>
                  </a:lnTo>
                  <a:lnTo>
                    <a:pt x="1412" y="1454"/>
                  </a:lnTo>
                  <a:lnTo>
                    <a:pt x="1412" y="1472"/>
                  </a:lnTo>
                  <a:lnTo>
                    <a:pt x="1412" y="1472"/>
                  </a:lnTo>
                  <a:lnTo>
                    <a:pt x="1402" y="1490"/>
                  </a:lnTo>
                  <a:lnTo>
                    <a:pt x="1402" y="1490"/>
                  </a:lnTo>
                  <a:lnTo>
                    <a:pt x="1380" y="1504"/>
                  </a:lnTo>
                  <a:lnTo>
                    <a:pt x="1356" y="1510"/>
                  </a:lnTo>
                  <a:lnTo>
                    <a:pt x="1336" y="1514"/>
                  </a:lnTo>
                  <a:lnTo>
                    <a:pt x="1314" y="1514"/>
                  </a:lnTo>
                  <a:lnTo>
                    <a:pt x="1314" y="1514"/>
                  </a:lnTo>
                  <a:lnTo>
                    <a:pt x="1298" y="1516"/>
                  </a:lnTo>
                  <a:lnTo>
                    <a:pt x="1288" y="1520"/>
                  </a:lnTo>
                  <a:lnTo>
                    <a:pt x="1280" y="1526"/>
                  </a:lnTo>
                  <a:lnTo>
                    <a:pt x="1270" y="1534"/>
                  </a:lnTo>
                  <a:lnTo>
                    <a:pt x="1270" y="1534"/>
                  </a:lnTo>
                  <a:lnTo>
                    <a:pt x="1256" y="1546"/>
                  </a:lnTo>
                  <a:lnTo>
                    <a:pt x="1256" y="1546"/>
                  </a:lnTo>
                  <a:lnTo>
                    <a:pt x="1244" y="1566"/>
                  </a:lnTo>
                  <a:lnTo>
                    <a:pt x="1228" y="1586"/>
                  </a:lnTo>
                  <a:lnTo>
                    <a:pt x="1192" y="1626"/>
                  </a:lnTo>
                  <a:lnTo>
                    <a:pt x="1192" y="1626"/>
                  </a:lnTo>
                  <a:lnTo>
                    <a:pt x="1168" y="1610"/>
                  </a:lnTo>
                  <a:lnTo>
                    <a:pt x="1168" y="1610"/>
                  </a:lnTo>
                  <a:lnTo>
                    <a:pt x="1140" y="1612"/>
                  </a:lnTo>
                  <a:lnTo>
                    <a:pt x="1140" y="1612"/>
                  </a:lnTo>
                  <a:lnTo>
                    <a:pt x="1136" y="1626"/>
                  </a:lnTo>
                  <a:lnTo>
                    <a:pt x="1132" y="1632"/>
                  </a:lnTo>
                  <a:lnTo>
                    <a:pt x="1128" y="1636"/>
                  </a:lnTo>
                  <a:lnTo>
                    <a:pt x="1128" y="1636"/>
                  </a:lnTo>
                  <a:lnTo>
                    <a:pt x="1124" y="1630"/>
                  </a:lnTo>
                  <a:lnTo>
                    <a:pt x="1118" y="1626"/>
                  </a:lnTo>
                  <a:lnTo>
                    <a:pt x="1108" y="1622"/>
                  </a:lnTo>
                  <a:lnTo>
                    <a:pt x="1100" y="1622"/>
                  </a:lnTo>
                  <a:lnTo>
                    <a:pt x="1092" y="1622"/>
                  </a:lnTo>
                  <a:lnTo>
                    <a:pt x="1092" y="1622"/>
                  </a:lnTo>
                  <a:lnTo>
                    <a:pt x="1088" y="1632"/>
                  </a:lnTo>
                  <a:lnTo>
                    <a:pt x="1082" y="1640"/>
                  </a:lnTo>
                  <a:lnTo>
                    <a:pt x="1076" y="1650"/>
                  </a:lnTo>
                  <a:lnTo>
                    <a:pt x="1066" y="1658"/>
                  </a:lnTo>
                  <a:lnTo>
                    <a:pt x="1066" y="1658"/>
                  </a:lnTo>
                  <a:lnTo>
                    <a:pt x="1056" y="1664"/>
                  </a:lnTo>
                  <a:lnTo>
                    <a:pt x="1046" y="1674"/>
                  </a:lnTo>
                  <a:lnTo>
                    <a:pt x="1038" y="1684"/>
                  </a:lnTo>
                  <a:lnTo>
                    <a:pt x="1030" y="1696"/>
                  </a:lnTo>
                  <a:lnTo>
                    <a:pt x="1014" y="1718"/>
                  </a:lnTo>
                  <a:lnTo>
                    <a:pt x="1004" y="1728"/>
                  </a:lnTo>
                  <a:lnTo>
                    <a:pt x="994" y="1736"/>
                  </a:lnTo>
                  <a:lnTo>
                    <a:pt x="994" y="1736"/>
                  </a:lnTo>
                  <a:lnTo>
                    <a:pt x="990" y="1748"/>
                  </a:lnTo>
                  <a:lnTo>
                    <a:pt x="988" y="1760"/>
                  </a:lnTo>
                  <a:lnTo>
                    <a:pt x="988" y="1790"/>
                  </a:lnTo>
                  <a:lnTo>
                    <a:pt x="988" y="1790"/>
                  </a:lnTo>
                  <a:lnTo>
                    <a:pt x="988" y="1798"/>
                  </a:lnTo>
                  <a:lnTo>
                    <a:pt x="988" y="1812"/>
                  </a:lnTo>
                  <a:lnTo>
                    <a:pt x="982" y="1836"/>
                  </a:lnTo>
                  <a:lnTo>
                    <a:pt x="982" y="1836"/>
                  </a:lnTo>
                  <a:lnTo>
                    <a:pt x="976" y="1840"/>
                  </a:lnTo>
                  <a:lnTo>
                    <a:pt x="976" y="1840"/>
                  </a:lnTo>
                  <a:lnTo>
                    <a:pt x="946" y="1838"/>
                  </a:lnTo>
                  <a:lnTo>
                    <a:pt x="920" y="1834"/>
                  </a:lnTo>
                  <a:lnTo>
                    <a:pt x="870" y="1826"/>
                  </a:lnTo>
                  <a:lnTo>
                    <a:pt x="870" y="1826"/>
                  </a:lnTo>
                  <a:lnTo>
                    <a:pt x="838" y="1810"/>
                  </a:lnTo>
                  <a:lnTo>
                    <a:pt x="838" y="1810"/>
                  </a:lnTo>
                  <a:lnTo>
                    <a:pt x="820" y="1790"/>
                  </a:lnTo>
                  <a:lnTo>
                    <a:pt x="820" y="1790"/>
                  </a:lnTo>
                  <a:lnTo>
                    <a:pt x="784" y="1782"/>
                  </a:lnTo>
                  <a:lnTo>
                    <a:pt x="784" y="1782"/>
                  </a:lnTo>
                  <a:lnTo>
                    <a:pt x="784" y="1752"/>
                  </a:lnTo>
                  <a:lnTo>
                    <a:pt x="784" y="1752"/>
                  </a:lnTo>
                  <a:lnTo>
                    <a:pt x="796" y="1734"/>
                  </a:lnTo>
                  <a:lnTo>
                    <a:pt x="808" y="1716"/>
                  </a:lnTo>
                  <a:lnTo>
                    <a:pt x="816" y="1696"/>
                  </a:lnTo>
                  <a:lnTo>
                    <a:pt x="818" y="1686"/>
                  </a:lnTo>
                  <a:lnTo>
                    <a:pt x="818" y="1676"/>
                  </a:lnTo>
                  <a:lnTo>
                    <a:pt x="818" y="1676"/>
                  </a:lnTo>
                  <a:lnTo>
                    <a:pt x="814" y="1666"/>
                  </a:lnTo>
                  <a:lnTo>
                    <a:pt x="810" y="1660"/>
                  </a:lnTo>
                  <a:lnTo>
                    <a:pt x="804" y="1656"/>
                  </a:lnTo>
                  <a:lnTo>
                    <a:pt x="798" y="1652"/>
                  </a:lnTo>
                  <a:lnTo>
                    <a:pt x="784" y="1652"/>
                  </a:lnTo>
                  <a:lnTo>
                    <a:pt x="772" y="1652"/>
                  </a:lnTo>
                  <a:lnTo>
                    <a:pt x="772" y="1652"/>
                  </a:lnTo>
                  <a:lnTo>
                    <a:pt x="764" y="1656"/>
                  </a:lnTo>
                  <a:lnTo>
                    <a:pt x="758" y="1660"/>
                  </a:lnTo>
                  <a:lnTo>
                    <a:pt x="758" y="1660"/>
                  </a:lnTo>
                  <a:lnTo>
                    <a:pt x="740" y="1662"/>
                  </a:lnTo>
                  <a:lnTo>
                    <a:pt x="734" y="1664"/>
                  </a:lnTo>
                  <a:lnTo>
                    <a:pt x="732" y="1668"/>
                  </a:lnTo>
                  <a:lnTo>
                    <a:pt x="732" y="1678"/>
                  </a:lnTo>
                  <a:lnTo>
                    <a:pt x="730" y="1700"/>
                  </a:lnTo>
                  <a:lnTo>
                    <a:pt x="730" y="1700"/>
                  </a:lnTo>
                  <a:lnTo>
                    <a:pt x="722" y="1708"/>
                  </a:lnTo>
                  <a:lnTo>
                    <a:pt x="718" y="1720"/>
                  </a:lnTo>
                  <a:lnTo>
                    <a:pt x="718" y="1720"/>
                  </a:lnTo>
                  <a:lnTo>
                    <a:pt x="698" y="1756"/>
                  </a:lnTo>
                  <a:lnTo>
                    <a:pt x="698" y="1756"/>
                  </a:lnTo>
                  <a:lnTo>
                    <a:pt x="700" y="1796"/>
                  </a:lnTo>
                  <a:lnTo>
                    <a:pt x="700" y="1796"/>
                  </a:lnTo>
                  <a:lnTo>
                    <a:pt x="688" y="1810"/>
                  </a:lnTo>
                  <a:lnTo>
                    <a:pt x="688" y="1810"/>
                  </a:lnTo>
                  <a:lnTo>
                    <a:pt x="672" y="1814"/>
                  </a:lnTo>
                  <a:lnTo>
                    <a:pt x="662" y="1816"/>
                  </a:lnTo>
                  <a:lnTo>
                    <a:pt x="654" y="1822"/>
                  </a:lnTo>
                  <a:lnTo>
                    <a:pt x="644" y="1830"/>
                  </a:lnTo>
                  <a:lnTo>
                    <a:pt x="644" y="1830"/>
                  </a:lnTo>
                  <a:lnTo>
                    <a:pt x="618" y="1836"/>
                  </a:lnTo>
                  <a:lnTo>
                    <a:pt x="590" y="1842"/>
                  </a:lnTo>
                  <a:lnTo>
                    <a:pt x="590" y="1842"/>
                  </a:lnTo>
                  <a:lnTo>
                    <a:pt x="580" y="1850"/>
                  </a:lnTo>
                  <a:lnTo>
                    <a:pt x="572" y="1856"/>
                  </a:lnTo>
                  <a:lnTo>
                    <a:pt x="566" y="1864"/>
                  </a:lnTo>
                  <a:lnTo>
                    <a:pt x="556" y="1868"/>
                  </a:lnTo>
                  <a:lnTo>
                    <a:pt x="556" y="1868"/>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35"/>
            <p:cNvSpPr/>
            <p:nvPr/>
          </p:nvSpPr>
          <p:spPr bwMode="auto">
            <a:xfrm>
              <a:off x="7556006" y="2454776"/>
              <a:ext cx="367288" cy="409297"/>
            </a:xfrm>
            <a:custGeom>
              <a:avLst/>
              <a:gdLst>
                <a:gd name="T0" fmla="*/ 196 w 232"/>
                <a:gd name="T1" fmla="*/ 264 h 264"/>
                <a:gd name="T2" fmla="*/ 170 w 232"/>
                <a:gd name="T3" fmla="*/ 248 h 264"/>
                <a:gd name="T4" fmla="*/ 158 w 232"/>
                <a:gd name="T5" fmla="*/ 238 h 264"/>
                <a:gd name="T6" fmla="*/ 148 w 232"/>
                <a:gd name="T7" fmla="*/ 218 h 264"/>
                <a:gd name="T8" fmla="*/ 144 w 232"/>
                <a:gd name="T9" fmla="*/ 186 h 264"/>
                <a:gd name="T10" fmla="*/ 140 w 232"/>
                <a:gd name="T11" fmla="*/ 178 h 264"/>
                <a:gd name="T12" fmla="*/ 136 w 232"/>
                <a:gd name="T13" fmla="*/ 166 h 264"/>
                <a:gd name="T14" fmla="*/ 116 w 232"/>
                <a:gd name="T15" fmla="*/ 148 h 264"/>
                <a:gd name="T16" fmla="*/ 100 w 232"/>
                <a:gd name="T17" fmla="*/ 140 h 264"/>
                <a:gd name="T18" fmla="*/ 82 w 232"/>
                <a:gd name="T19" fmla="*/ 140 h 264"/>
                <a:gd name="T20" fmla="*/ 62 w 232"/>
                <a:gd name="T21" fmla="*/ 144 h 264"/>
                <a:gd name="T22" fmla="*/ 50 w 232"/>
                <a:gd name="T23" fmla="*/ 158 h 264"/>
                <a:gd name="T24" fmla="*/ 0 w 232"/>
                <a:gd name="T25" fmla="*/ 160 h 264"/>
                <a:gd name="T26" fmla="*/ 0 w 232"/>
                <a:gd name="T27" fmla="*/ 146 h 264"/>
                <a:gd name="T28" fmla="*/ 2 w 232"/>
                <a:gd name="T29" fmla="*/ 130 h 264"/>
                <a:gd name="T30" fmla="*/ 10 w 232"/>
                <a:gd name="T31" fmla="*/ 124 h 264"/>
                <a:gd name="T32" fmla="*/ 18 w 232"/>
                <a:gd name="T33" fmla="*/ 122 h 264"/>
                <a:gd name="T34" fmla="*/ 40 w 232"/>
                <a:gd name="T35" fmla="*/ 104 h 264"/>
                <a:gd name="T36" fmla="*/ 44 w 232"/>
                <a:gd name="T37" fmla="*/ 88 h 264"/>
                <a:gd name="T38" fmla="*/ 42 w 232"/>
                <a:gd name="T39" fmla="*/ 76 h 264"/>
                <a:gd name="T40" fmla="*/ 34 w 232"/>
                <a:gd name="T41" fmla="*/ 60 h 264"/>
                <a:gd name="T42" fmla="*/ 34 w 232"/>
                <a:gd name="T43" fmla="*/ 56 h 264"/>
                <a:gd name="T44" fmla="*/ 70 w 232"/>
                <a:gd name="T45" fmla="*/ 32 h 264"/>
                <a:gd name="T46" fmla="*/ 82 w 232"/>
                <a:gd name="T47" fmla="*/ 22 h 264"/>
                <a:gd name="T48" fmla="*/ 86 w 232"/>
                <a:gd name="T49" fmla="*/ 6 h 264"/>
                <a:gd name="T50" fmla="*/ 100 w 232"/>
                <a:gd name="T51" fmla="*/ 0 h 264"/>
                <a:gd name="T52" fmla="*/ 118 w 232"/>
                <a:gd name="T53" fmla="*/ 16 h 264"/>
                <a:gd name="T54" fmla="*/ 154 w 232"/>
                <a:gd name="T55" fmla="*/ 20 h 264"/>
                <a:gd name="T56" fmla="*/ 150 w 232"/>
                <a:gd name="T57" fmla="*/ 32 h 264"/>
                <a:gd name="T58" fmla="*/ 150 w 232"/>
                <a:gd name="T59" fmla="*/ 74 h 264"/>
                <a:gd name="T60" fmla="*/ 156 w 232"/>
                <a:gd name="T61" fmla="*/ 94 h 264"/>
                <a:gd name="T62" fmla="*/ 174 w 232"/>
                <a:gd name="T63" fmla="*/ 96 h 264"/>
                <a:gd name="T64" fmla="*/ 186 w 232"/>
                <a:gd name="T65" fmla="*/ 104 h 264"/>
                <a:gd name="T66" fmla="*/ 184 w 232"/>
                <a:gd name="T67" fmla="*/ 124 h 264"/>
                <a:gd name="T68" fmla="*/ 186 w 232"/>
                <a:gd name="T69" fmla="*/ 140 h 264"/>
                <a:gd name="T70" fmla="*/ 194 w 232"/>
                <a:gd name="T71" fmla="*/ 154 h 264"/>
                <a:gd name="T72" fmla="*/ 212 w 232"/>
                <a:gd name="T73" fmla="*/ 170 h 264"/>
                <a:gd name="T74" fmla="*/ 232 w 232"/>
                <a:gd name="T75" fmla="*/ 196 h 264"/>
                <a:gd name="T76" fmla="*/ 208 w 232"/>
                <a:gd name="T77" fmla="*/ 208 h 264"/>
                <a:gd name="T78" fmla="*/ 194 w 232"/>
                <a:gd name="T79" fmla="*/ 224 h 264"/>
                <a:gd name="T80" fmla="*/ 196 w 232"/>
                <a:gd name="T81" fmla="*/ 264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2" h="264">
                  <a:moveTo>
                    <a:pt x="196" y="264"/>
                  </a:moveTo>
                  <a:lnTo>
                    <a:pt x="196" y="264"/>
                  </a:lnTo>
                  <a:lnTo>
                    <a:pt x="182" y="256"/>
                  </a:lnTo>
                  <a:lnTo>
                    <a:pt x="170" y="248"/>
                  </a:lnTo>
                  <a:lnTo>
                    <a:pt x="158" y="238"/>
                  </a:lnTo>
                  <a:lnTo>
                    <a:pt x="158" y="238"/>
                  </a:lnTo>
                  <a:lnTo>
                    <a:pt x="152" y="228"/>
                  </a:lnTo>
                  <a:lnTo>
                    <a:pt x="148" y="218"/>
                  </a:lnTo>
                  <a:lnTo>
                    <a:pt x="146" y="202"/>
                  </a:lnTo>
                  <a:lnTo>
                    <a:pt x="144" y="186"/>
                  </a:lnTo>
                  <a:lnTo>
                    <a:pt x="142" y="182"/>
                  </a:lnTo>
                  <a:lnTo>
                    <a:pt x="140" y="178"/>
                  </a:lnTo>
                  <a:lnTo>
                    <a:pt x="140" y="178"/>
                  </a:lnTo>
                  <a:lnTo>
                    <a:pt x="136" y="166"/>
                  </a:lnTo>
                  <a:lnTo>
                    <a:pt x="136" y="166"/>
                  </a:lnTo>
                  <a:lnTo>
                    <a:pt x="116" y="148"/>
                  </a:lnTo>
                  <a:lnTo>
                    <a:pt x="108" y="144"/>
                  </a:lnTo>
                  <a:lnTo>
                    <a:pt x="100" y="140"/>
                  </a:lnTo>
                  <a:lnTo>
                    <a:pt x="92" y="138"/>
                  </a:lnTo>
                  <a:lnTo>
                    <a:pt x="82" y="140"/>
                  </a:lnTo>
                  <a:lnTo>
                    <a:pt x="62" y="144"/>
                  </a:lnTo>
                  <a:lnTo>
                    <a:pt x="62" y="144"/>
                  </a:lnTo>
                  <a:lnTo>
                    <a:pt x="56" y="152"/>
                  </a:lnTo>
                  <a:lnTo>
                    <a:pt x="50" y="158"/>
                  </a:lnTo>
                  <a:lnTo>
                    <a:pt x="50" y="158"/>
                  </a:lnTo>
                  <a:lnTo>
                    <a:pt x="0" y="160"/>
                  </a:lnTo>
                  <a:lnTo>
                    <a:pt x="0" y="160"/>
                  </a:lnTo>
                  <a:lnTo>
                    <a:pt x="0" y="146"/>
                  </a:lnTo>
                  <a:lnTo>
                    <a:pt x="2" y="134"/>
                  </a:lnTo>
                  <a:lnTo>
                    <a:pt x="2" y="130"/>
                  </a:lnTo>
                  <a:lnTo>
                    <a:pt x="6" y="126"/>
                  </a:lnTo>
                  <a:lnTo>
                    <a:pt x="10" y="124"/>
                  </a:lnTo>
                  <a:lnTo>
                    <a:pt x="18" y="122"/>
                  </a:lnTo>
                  <a:lnTo>
                    <a:pt x="18" y="122"/>
                  </a:lnTo>
                  <a:lnTo>
                    <a:pt x="40" y="104"/>
                  </a:lnTo>
                  <a:lnTo>
                    <a:pt x="40" y="104"/>
                  </a:lnTo>
                  <a:lnTo>
                    <a:pt x="42" y="96"/>
                  </a:lnTo>
                  <a:lnTo>
                    <a:pt x="44" y="88"/>
                  </a:lnTo>
                  <a:lnTo>
                    <a:pt x="44" y="82"/>
                  </a:lnTo>
                  <a:lnTo>
                    <a:pt x="42" y="76"/>
                  </a:lnTo>
                  <a:lnTo>
                    <a:pt x="36" y="66"/>
                  </a:lnTo>
                  <a:lnTo>
                    <a:pt x="34" y="60"/>
                  </a:lnTo>
                  <a:lnTo>
                    <a:pt x="34" y="56"/>
                  </a:lnTo>
                  <a:lnTo>
                    <a:pt x="34" y="56"/>
                  </a:lnTo>
                  <a:lnTo>
                    <a:pt x="58" y="42"/>
                  </a:lnTo>
                  <a:lnTo>
                    <a:pt x="70" y="32"/>
                  </a:lnTo>
                  <a:lnTo>
                    <a:pt x="82" y="22"/>
                  </a:lnTo>
                  <a:lnTo>
                    <a:pt x="82" y="22"/>
                  </a:lnTo>
                  <a:lnTo>
                    <a:pt x="84" y="12"/>
                  </a:lnTo>
                  <a:lnTo>
                    <a:pt x="86" y="6"/>
                  </a:lnTo>
                  <a:lnTo>
                    <a:pt x="90" y="2"/>
                  </a:lnTo>
                  <a:lnTo>
                    <a:pt x="100" y="0"/>
                  </a:lnTo>
                  <a:lnTo>
                    <a:pt x="100" y="0"/>
                  </a:lnTo>
                  <a:lnTo>
                    <a:pt x="118" y="16"/>
                  </a:lnTo>
                  <a:lnTo>
                    <a:pt x="118" y="16"/>
                  </a:lnTo>
                  <a:lnTo>
                    <a:pt x="154" y="20"/>
                  </a:lnTo>
                  <a:lnTo>
                    <a:pt x="154" y="20"/>
                  </a:lnTo>
                  <a:lnTo>
                    <a:pt x="150" y="32"/>
                  </a:lnTo>
                  <a:lnTo>
                    <a:pt x="148" y="52"/>
                  </a:lnTo>
                  <a:lnTo>
                    <a:pt x="150" y="74"/>
                  </a:lnTo>
                  <a:lnTo>
                    <a:pt x="152" y="84"/>
                  </a:lnTo>
                  <a:lnTo>
                    <a:pt x="156" y="94"/>
                  </a:lnTo>
                  <a:lnTo>
                    <a:pt x="156" y="94"/>
                  </a:lnTo>
                  <a:lnTo>
                    <a:pt x="174" y="96"/>
                  </a:lnTo>
                  <a:lnTo>
                    <a:pt x="174" y="96"/>
                  </a:lnTo>
                  <a:lnTo>
                    <a:pt x="186" y="104"/>
                  </a:lnTo>
                  <a:lnTo>
                    <a:pt x="186" y="104"/>
                  </a:lnTo>
                  <a:lnTo>
                    <a:pt x="184" y="124"/>
                  </a:lnTo>
                  <a:lnTo>
                    <a:pt x="184" y="132"/>
                  </a:lnTo>
                  <a:lnTo>
                    <a:pt x="186" y="140"/>
                  </a:lnTo>
                  <a:lnTo>
                    <a:pt x="188" y="146"/>
                  </a:lnTo>
                  <a:lnTo>
                    <a:pt x="194" y="154"/>
                  </a:lnTo>
                  <a:lnTo>
                    <a:pt x="200" y="162"/>
                  </a:lnTo>
                  <a:lnTo>
                    <a:pt x="212" y="170"/>
                  </a:lnTo>
                  <a:lnTo>
                    <a:pt x="212" y="170"/>
                  </a:lnTo>
                  <a:lnTo>
                    <a:pt x="232" y="196"/>
                  </a:lnTo>
                  <a:lnTo>
                    <a:pt x="232" y="196"/>
                  </a:lnTo>
                  <a:lnTo>
                    <a:pt x="208" y="208"/>
                  </a:lnTo>
                  <a:lnTo>
                    <a:pt x="200" y="214"/>
                  </a:lnTo>
                  <a:lnTo>
                    <a:pt x="194" y="224"/>
                  </a:lnTo>
                  <a:lnTo>
                    <a:pt x="194" y="224"/>
                  </a:lnTo>
                  <a:lnTo>
                    <a:pt x="196" y="264"/>
                  </a:lnTo>
                  <a:lnTo>
                    <a:pt x="196" y="26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36"/>
            <p:cNvSpPr/>
            <p:nvPr/>
          </p:nvSpPr>
          <p:spPr bwMode="auto">
            <a:xfrm>
              <a:off x="8015117" y="1909047"/>
              <a:ext cx="930886" cy="858903"/>
            </a:xfrm>
            <a:custGeom>
              <a:avLst/>
              <a:gdLst>
                <a:gd name="T0" fmla="*/ 234 w 588"/>
                <a:gd name="T1" fmla="*/ 550 h 554"/>
                <a:gd name="T2" fmla="*/ 248 w 588"/>
                <a:gd name="T3" fmla="*/ 530 h 554"/>
                <a:gd name="T4" fmla="*/ 264 w 588"/>
                <a:gd name="T5" fmla="*/ 516 h 554"/>
                <a:gd name="T6" fmla="*/ 274 w 588"/>
                <a:gd name="T7" fmla="*/ 480 h 554"/>
                <a:gd name="T8" fmla="*/ 252 w 588"/>
                <a:gd name="T9" fmla="*/ 468 h 554"/>
                <a:gd name="T10" fmla="*/ 252 w 588"/>
                <a:gd name="T11" fmla="*/ 438 h 554"/>
                <a:gd name="T12" fmla="*/ 280 w 588"/>
                <a:gd name="T13" fmla="*/ 404 h 554"/>
                <a:gd name="T14" fmla="*/ 288 w 588"/>
                <a:gd name="T15" fmla="*/ 388 h 554"/>
                <a:gd name="T16" fmla="*/ 290 w 588"/>
                <a:gd name="T17" fmla="*/ 342 h 554"/>
                <a:gd name="T18" fmla="*/ 252 w 588"/>
                <a:gd name="T19" fmla="*/ 300 h 554"/>
                <a:gd name="T20" fmla="*/ 200 w 588"/>
                <a:gd name="T21" fmla="*/ 304 h 554"/>
                <a:gd name="T22" fmla="*/ 174 w 588"/>
                <a:gd name="T23" fmla="*/ 330 h 554"/>
                <a:gd name="T24" fmla="*/ 130 w 588"/>
                <a:gd name="T25" fmla="*/ 390 h 554"/>
                <a:gd name="T26" fmla="*/ 110 w 588"/>
                <a:gd name="T27" fmla="*/ 416 h 554"/>
                <a:gd name="T28" fmla="*/ 36 w 588"/>
                <a:gd name="T29" fmla="*/ 364 h 554"/>
                <a:gd name="T30" fmla="*/ 12 w 588"/>
                <a:gd name="T31" fmla="*/ 358 h 554"/>
                <a:gd name="T32" fmla="*/ 0 w 588"/>
                <a:gd name="T33" fmla="*/ 348 h 554"/>
                <a:gd name="T34" fmla="*/ 4 w 588"/>
                <a:gd name="T35" fmla="*/ 324 h 554"/>
                <a:gd name="T36" fmla="*/ 18 w 588"/>
                <a:gd name="T37" fmla="*/ 320 h 554"/>
                <a:gd name="T38" fmla="*/ 40 w 588"/>
                <a:gd name="T39" fmla="*/ 292 h 554"/>
                <a:gd name="T40" fmla="*/ 34 w 588"/>
                <a:gd name="T41" fmla="*/ 238 h 554"/>
                <a:gd name="T42" fmla="*/ 28 w 588"/>
                <a:gd name="T43" fmla="*/ 228 h 554"/>
                <a:gd name="T44" fmla="*/ 20 w 588"/>
                <a:gd name="T45" fmla="*/ 186 h 554"/>
                <a:gd name="T46" fmla="*/ 26 w 588"/>
                <a:gd name="T47" fmla="*/ 172 h 554"/>
                <a:gd name="T48" fmla="*/ 44 w 588"/>
                <a:gd name="T49" fmla="*/ 190 h 554"/>
                <a:gd name="T50" fmla="*/ 58 w 588"/>
                <a:gd name="T51" fmla="*/ 210 h 554"/>
                <a:gd name="T52" fmla="*/ 80 w 588"/>
                <a:gd name="T53" fmla="*/ 224 h 554"/>
                <a:gd name="T54" fmla="*/ 100 w 588"/>
                <a:gd name="T55" fmla="*/ 222 h 554"/>
                <a:gd name="T56" fmla="*/ 142 w 588"/>
                <a:gd name="T57" fmla="*/ 186 h 554"/>
                <a:gd name="T58" fmla="*/ 216 w 588"/>
                <a:gd name="T59" fmla="*/ 128 h 554"/>
                <a:gd name="T60" fmla="*/ 232 w 588"/>
                <a:gd name="T61" fmla="*/ 104 h 554"/>
                <a:gd name="T62" fmla="*/ 262 w 588"/>
                <a:gd name="T63" fmla="*/ 76 h 554"/>
                <a:gd name="T64" fmla="*/ 292 w 588"/>
                <a:gd name="T65" fmla="*/ 74 h 554"/>
                <a:gd name="T66" fmla="*/ 312 w 588"/>
                <a:gd name="T67" fmla="*/ 84 h 554"/>
                <a:gd name="T68" fmla="*/ 348 w 588"/>
                <a:gd name="T69" fmla="*/ 66 h 554"/>
                <a:gd name="T70" fmla="*/ 348 w 588"/>
                <a:gd name="T71" fmla="*/ 16 h 554"/>
                <a:gd name="T72" fmla="*/ 362 w 588"/>
                <a:gd name="T73" fmla="*/ 2 h 554"/>
                <a:gd name="T74" fmla="*/ 396 w 588"/>
                <a:gd name="T75" fmla="*/ 32 h 554"/>
                <a:gd name="T76" fmla="*/ 418 w 588"/>
                <a:gd name="T77" fmla="*/ 46 h 554"/>
                <a:gd name="T78" fmla="*/ 436 w 588"/>
                <a:gd name="T79" fmla="*/ 44 h 554"/>
                <a:gd name="T80" fmla="*/ 440 w 588"/>
                <a:gd name="T81" fmla="*/ 28 h 554"/>
                <a:gd name="T82" fmla="*/ 458 w 588"/>
                <a:gd name="T83" fmla="*/ 24 h 554"/>
                <a:gd name="T84" fmla="*/ 460 w 588"/>
                <a:gd name="T85" fmla="*/ 62 h 554"/>
                <a:gd name="T86" fmla="*/ 498 w 588"/>
                <a:gd name="T87" fmla="*/ 110 h 554"/>
                <a:gd name="T88" fmla="*/ 516 w 588"/>
                <a:gd name="T89" fmla="*/ 178 h 554"/>
                <a:gd name="T90" fmla="*/ 530 w 588"/>
                <a:gd name="T91" fmla="*/ 196 h 554"/>
                <a:gd name="T92" fmla="*/ 588 w 588"/>
                <a:gd name="T93" fmla="*/ 236 h 554"/>
                <a:gd name="T94" fmla="*/ 580 w 588"/>
                <a:gd name="T95" fmla="*/ 250 h 554"/>
                <a:gd name="T96" fmla="*/ 520 w 588"/>
                <a:gd name="T97" fmla="*/ 292 h 554"/>
                <a:gd name="T98" fmla="*/ 502 w 588"/>
                <a:gd name="T99" fmla="*/ 310 h 554"/>
                <a:gd name="T100" fmla="*/ 472 w 588"/>
                <a:gd name="T101" fmla="*/ 346 h 554"/>
                <a:gd name="T102" fmla="*/ 466 w 588"/>
                <a:gd name="T103" fmla="*/ 374 h 554"/>
                <a:gd name="T104" fmla="*/ 448 w 588"/>
                <a:gd name="T105" fmla="*/ 390 h 554"/>
                <a:gd name="T106" fmla="*/ 412 w 588"/>
                <a:gd name="T107" fmla="*/ 402 h 554"/>
                <a:gd name="T108" fmla="*/ 362 w 588"/>
                <a:gd name="T109" fmla="*/ 424 h 554"/>
                <a:gd name="T110" fmla="*/ 322 w 588"/>
                <a:gd name="T111" fmla="*/ 460 h 554"/>
                <a:gd name="T112" fmla="*/ 304 w 588"/>
                <a:gd name="T113" fmla="*/ 494 h 554"/>
                <a:gd name="T114" fmla="*/ 290 w 588"/>
                <a:gd name="T115" fmla="*/ 542 h 554"/>
                <a:gd name="T116" fmla="*/ 236 w 588"/>
                <a:gd name="T117"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88" h="554">
                  <a:moveTo>
                    <a:pt x="236" y="554"/>
                  </a:moveTo>
                  <a:lnTo>
                    <a:pt x="236" y="554"/>
                  </a:lnTo>
                  <a:lnTo>
                    <a:pt x="234" y="550"/>
                  </a:lnTo>
                  <a:lnTo>
                    <a:pt x="234" y="550"/>
                  </a:lnTo>
                  <a:lnTo>
                    <a:pt x="240" y="536"/>
                  </a:lnTo>
                  <a:lnTo>
                    <a:pt x="248" y="530"/>
                  </a:lnTo>
                  <a:lnTo>
                    <a:pt x="254" y="524"/>
                  </a:lnTo>
                  <a:lnTo>
                    <a:pt x="264" y="516"/>
                  </a:lnTo>
                  <a:lnTo>
                    <a:pt x="264" y="516"/>
                  </a:lnTo>
                  <a:lnTo>
                    <a:pt x="274" y="496"/>
                  </a:lnTo>
                  <a:lnTo>
                    <a:pt x="274" y="496"/>
                  </a:lnTo>
                  <a:lnTo>
                    <a:pt x="274" y="480"/>
                  </a:lnTo>
                  <a:lnTo>
                    <a:pt x="274" y="480"/>
                  </a:lnTo>
                  <a:lnTo>
                    <a:pt x="252" y="468"/>
                  </a:lnTo>
                  <a:lnTo>
                    <a:pt x="252" y="468"/>
                  </a:lnTo>
                  <a:lnTo>
                    <a:pt x="250" y="456"/>
                  </a:lnTo>
                  <a:lnTo>
                    <a:pt x="250" y="446"/>
                  </a:lnTo>
                  <a:lnTo>
                    <a:pt x="252" y="438"/>
                  </a:lnTo>
                  <a:lnTo>
                    <a:pt x="256" y="430"/>
                  </a:lnTo>
                  <a:lnTo>
                    <a:pt x="266" y="416"/>
                  </a:lnTo>
                  <a:lnTo>
                    <a:pt x="280" y="404"/>
                  </a:lnTo>
                  <a:lnTo>
                    <a:pt x="280" y="404"/>
                  </a:lnTo>
                  <a:lnTo>
                    <a:pt x="284" y="396"/>
                  </a:lnTo>
                  <a:lnTo>
                    <a:pt x="288" y="388"/>
                  </a:lnTo>
                  <a:lnTo>
                    <a:pt x="290" y="370"/>
                  </a:lnTo>
                  <a:lnTo>
                    <a:pt x="290" y="356"/>
                  </a:lnTo>
                  <a:lnTo>
                    <a:pt x="290" y="342"/>
                  </a:lnTo>
                  <a:lnTo>
                    <a:pt x="290" y="342"/>
                  </a:lnTo>
                  <a:lnTo>
                    <a:pt x="252" y="300"/>
                  </a:lnTo>
                  <a:lnTo>
                    <a:pt x="252" y="300"/>
                  </a:lnTo>
                  <a:lnTo>
                    <a:pt x="234" y="298"/>
                  </a:lnTo>
                  <a:lnTo>
                    <a:pt x="234" y="298"/>
                  </a:lnTo>
                  <a:lnTo>
                    <a:pt x="200" y="304"/>
                  </a:lnTo>
                  <a:lnTo>
                    <a:pt x="200" y="304"/>
                  </a:lnTo>
                  <a:lnTo>
                    <a:pt x="186" y="316"/>
                  </a:lnTo>
                  <a:lnTo>
                    <a:pt x="174" y="330"/>
                  </a:lnTo>
                  <a:lnTo>
                    <a:pt x="148" y="360"/>
                  </a:lnTo>
                  <a:lnTo>
                    <a:pt x="148" y="360"/>
                  </a:lnTo>
                  <a:lnTo>
                    <a:pt x="130" y="390"/>
                  </a:lnTo>
                  <a:lnTo>
                    <a:pt x="120" y="404"/>
                  </a:lnTo>
                  <a:lnTo>
                    <a:pt x="110" y="416"/>
                  </a:lnTo>
                  <a:lnTo>
                    <a:pt x="110" y="416"/>
                  </a:lnTo>
                  <a:lnTo>
                    <a:pt x="70" y="390"/>
                  </a:lnTo>
                  <a:lnTo>
                    <a:pt x="52" y="376"/>
                  </a:lnTo>
                  <a:lnTo>
                    <a:pt x="36" y="364"/>
                  </a:lnTo>
                  <a:lnTo>
                    <a:pt x="36" y="364"/>
                  </a:lnTo>
                  <a:lnTo>
                    <a:pt x="22" y="362"/>
                  </a:lnTo>
                  <a:lnTo>
                    <a:pt x="12" y="358"/>
                  </a:lnTo>
                  <a:lnTo>
                    <a:pt x="6" y="352"/>
                  </a:lnTo>
                  <a:lnTo>
                    <a:pt x="0" y="348"/>
                  </a:lnTo>
                  <a:lnTo>
                    <a:pt x="0" y="348"/>
                  </a:lnTo>
                  <a:lnTo>
                    <a:pt x="0" y="334"/>
                  </a:lnTo>
                  <a:lnTo>
                    <a:pt x="2" y="326"/>
                  </a:lnTo>
                  <a:lnTo>
                    <a:pt x="4" y="324"/>
                  </a:lnTo>
                  <a:lnTo>
                    <a:pt x="6" y="322"/>
                  </a:lnTo>
                  <a:lnTo>
                    <a:pt x="18" y="320"/>
                  </a:lnTo>
                  <a:lnTo>
                    <a:pt x="18" y="320"/>
                  </a:lnTo>
                  <a:lnTo>
                    <a:pt x="28" y="306"/>
                  </a:lnTo>
                  <a:lnTo>
                    <a:pt x="40" y="292"/>
                  </a:lnTo>
                  <a:lnTo>
                    <a:pt x="40" y="292"/>
                  </a:lnTo>
                  <a:lnTo>
                    <a:pt x="38" y="240"/>
                  </a:lnTo>
                  <a:lnTo>
                    <a:pt x="38" y="240"/>
                  </a:lnTo>
                  <a:lnTo>
                    <a:pt x="34" y="238"/>
                  </a:lnTo>
                  <a:lnTo>
                    <a:pt x="34" y="238"/>
                  </a:lnTo>
                  <a:lnTo>
                    <a:pt x="28" y="228"/>
                  </a:lnTo>
                  <a:lnTo>
                    <a:pt x="28" y="228"/>
                  </a:lnTo>
                  <a:lnTo>
                    <a:pt x="20" y="206"/>
                  </a:lnTo>
                  <a:lnTo>
                    <a:pt x="20" y="206"/>
                  </a:lnTo>
                  <a:lnTo>
                    <a:pt x="20" y="186"/>
                  </a:lnTo>
                  <a:lnTo>
                    <a:pt x="22" y="178"/>
                  </a:lnTo>
                  <a:lnTo>
                    <a:pt x="26" y="172"/>
                  </a:lnTo>
                  <a:lnTo>
                    <a:pt x="26" y="172"/>
                  </a:lnTo>
                  <a:lnTo>
                    <a:pt x="34" y="176"/>
                  </a:lnTo>
                  <a:lnTo>
                    <a:pt x="40" y="180"/>
                  </a:lnTo>
                  <a:lnTo>
                    <a:pt x="44" y="190"/>
                  </a:lnTo>
                  <a:lnTo>
                    <a:pt x="48" y="202"/>
                  </a:lnTo>
                  <a:lnTo>
                    <a:pt x="48" y="202"/>
                  </a:lnTo>
                  <a:lnTo>
                    <a:pt x="58" y="210"/>
                  </a:lnTo>
                  <a:lnTo>
                    <a:pt x="68" y="218"/>
                  </a:lnTo>
                  <a:lnTo>
                    <a:pt x="74" y="222"/>
                  </a:lnTo>
                  <a:lnTo>
                    <a:pt x="80" y="224"/>
                  </a:lnTo>
                  <a:lnTo>
                    <a:pt x="88" y="224"/>
                  </a:lnTo>
                  <a:lnTo>
                    <a:pt x="100" y="222"/>
                  </a:lnTo>
                  <a:lnTo>
                    <a:pt x="100" y="222"/>
                  </a:lnTo>
                  <a:lnTo>
                    <a:pt x="118" y="204"/>
                  </a:lnTo>
                  <a:lnTo>
                    <a:pt x="118" y="204"/>
                  </a:lnTo>
                  <a:lnTo>
                    <a:pt x="142" y="186"/>
                  </a:lnTo>
                  <a:lnTo>
                    <a:pt x="168" y="166"/>
                  </a:lnTo>
                  <a:lnTo>
                    <a:pt x="192" y="146"/>
                  </a:lnTo>
                  <a:lnTo>
                    <a:pt x="216" y="128"/>
                  </a:lnTo>
                  <a:lnTo>
                    <a:pt x="216" y="128"/>
                  </a:lnTo>
                  <a:lnTo>
                    <a:pt x="226" y="116"/>
                  </a:lnTo>
                  <a:lnTo>
                    <a:pt x="232" y="104"/>
                  </a:lnTo>
                  <a:lnTo>
                    <a:pt x="244" y="82"/>
                  </a:lnTo>
                  <a:lnTo>
                    <a:pt x="244" y="82"/>
                  </a:lnTo>
                  <a:lnTo>
                    <a:pt x="262" y="76"/>
                  </a:lnTo>
                  <a:lnTo>
                    <a:pt x="278" y="72"/>
                  </a:lnTo>
                  <a:lnTo>
                    <a:pt x="284" y="72"/>
                  </a:lnTo>
                  <a:lnTo>
                    <a:pt x="292" y="74"/>
                  </a:lnTo>
                  <a:lnTo>
                    <a:pt x="302" y="78"/>
                  </a:lnTo>
                  <a:lnTo>
                    <a:pt x="312" y="84"/>
                  </a:lnTo>
                  <a:lnTo>
                    <a:pt x="312" y="84"/>
                  </a:lnTo>
                  <a:lnTo>
                    <a:pt x="332" y="84"/>
                  </a:lnTo>
                  <a:lnTo>
                    <a:pt x="332" y="84"/>
                  </a:lnTo>
                  <a:lnTo>
                    <a:pt x="348" y="66"/>
                  </a:lnTo>
                  <a:lnTo>
                    <a:pt x="348" y="66"/>
                  </a:lnTo>
                  <a:lnTo>
                    <a:pt x="348" y="16"/>
                  </a:lnTo>
                  <a:lnTo>
                    <a:pt x="348" y="16"/>
                  </a:lnTo>
                  <a:lnTo>
                    <a:pt x="354" y="0"/>
                  </a:lnTo>
                  <a:lnTo>
                    <a:pt x="354" y="0"/>
                  </a:lnTo>
                  <a:lnTo>
                    <a:pt x="362" y="2"/>
                  </a:lnTo>
                  <a:lnTo>
                    <a:pt x="374" y="8"/>
                  </a:lnTo>
                  <a:lnTo>
                    <a:pt x="384" y="18"/>
                  </a:lnTo>
                  <a:lnTo>
                    <a:pt x="396" y="32"/>
                  </a:lnTo>
                  <a:lnTo>
                    <a:pt x="396" y="32"/>
                  </a:lnTo>
                  <a:lnTo>
                    <a:pt x="408" y="42"/>
                  </a:lnTo>
                  <a:lnTo>
                    <a:pt x="418" y="46"/>
                  </a:lnTo>
                  <a:lnTo>
                    <a:pt x="432" y="48"/>
                  </a:lnTo>
                  <a:lnTo>
                    <a:pt x="432" y="48"/>
                  </a:lnTo>
                  <a:lnTo>
                    <a:pt x="436" y="44"/>
                  </a:lnTo>
                  <a:lnTo>
                    <a:pt x="438" y="36"/>
                  </a:lnTo>
                  <a:lnTo>
                    <a:pt x="440" y="28"/>
                  </a:lnTo>
                  <a:lnTo>
                    <a:pt x="440" y="28"/>
                  </a:lnTo>
                  <a:lnTo>
                    <a:pt x="450" y="16"/>
                  </a:lnTo>
                  <a:lnTo>
                    <a:pt x="450" y="16"/>
                  </a:lnTo>
                  <a:lnTo>
                    <a:pt x="458" y="24"/>
                  </a:lnTo>
                  <a:lnTo>
                    <a:pt x="458" y="24"/>
                  </a:lnTo>
                  <a:lnTo>
                    <a:pt x="460" y="62"/>
                  </a:lnTo>
                  <a:lnTo>
                    <a:pt x="460" y="62"/>
                  </a:lnTo>
                  <a:lnTo>
                    <a:pt x="472" y="76"/>
                  </a:lnTo>
                  <a:lnTo>
                    <a:pt x="484" y="92"/>
                  </a:lnTo>
                  <a:lnTo>
                    <a:pt x="498" y="110"/>
                  </a:lnTo>
                  <a:lnTo>
                    <a:pt x="516" y="128"/>
                  </a:lnTo>
                  <a:lnTo>
                    <a:pt x="516" y="128"/>
                  </a:lnTo>
                  <a:lnTo>
                    <a:pt x="516" y="178"/>
                  </a:lnTo>
                  <a:lnTo>
                    <a:pt x="516" y="178"/>
                  </a:lnTo>
                  <a:lnTo>
                    <a:pt x="530" y="196"/>
                  </a:lnTo>
                  <a:lnTo>
                    <a:pt x="530" y="196"/>
                  </a:lnTo>
                  <a:lnTo>
                    <a:pt x="564" y="220"/>
                  </a:lnTo>
                  <a:lnTo>
                    <a:pt x="564" y="220"/>
                  </a:lnTo>
                  <a:lnTo>
                    <a:pt x="588" y="236"/>
                  </a:lnTo>
                  <a:lnTo>
                    <a:pt x="588" y="236"/>
                  </a:lnTo>
                  <a:lnTo>
                    <a:pt x="586" y="242"/>
                  </a:lnTo>
                  <a:lnTo>
                    <a:pt x="580" y="250"/>
                  </a:lnTo>
                  <a:lnTo>
                    <a:pt x="558" y="266"/>
                  </a:lnTo>
                  <a:lnTo>
                    <a:pt x="534" y="282"/>
                  </a:lnTo>
                  <a:lnTo>
                    <a:pt x="520" y="292"/>
                  </a:lnTo>
                  <a:lnTo>
                    <a:pt x="520" y="292"/>
                  </a:lnTo>
                  <a:lnTo>
                    <a:pt x="502" y="310"/>
                  </a:lnTo>
                  <a:lnTo>
                    <a:pt x="502" y="310"/>
                  </a:lnTo>
                  <a:lnTo>
                    <a:pt x="486" y="328"/>
                  </a:lnTo>
                  <a:lnTo>
                    <a:pt x="472" y="346"/>
                  </a:lnTo>
                  <a:lnTo>
                    <a:pt x="472" y="346"/>
                  </a:lnTo>
                  <a:lnTo>
                    <a:pt x="470" y="354"/>
                  </a:lnTo>
                  <a:lnTo>
                    <a:pt x="468" y="364"/>
                  </a:lnTo>
                  <a:lnTo>
                    <a:pt x="466" y="374"/>
                  </a:lnTo>
                  <a:lnTo>
                    <a:pt x="462" y="384"/>
                  </a:lnTo>
                  <a:lnTo>
                    <a:pt x="462" y="384"/>
                  </a:lnTo>
                  <a:lnTo>
                    <a:pt x="448" y="390"/>
                  </a:lnTo>
                  <a:lnTo>
                    <a:pt x="432" y="398"/>
                  </a:lnTo>
                  <a:lnTo>
                    <a:pt x="432" y="398"/>
                  </a:lnTo>
                  <a:lnTo>
                    <a:pt x="412" y="402"/>
                  </a:lnTo>
                  <a:lnTo>
                    <a:pt x="394" y="408"/>
                  </a:lnTo>
                  <a:lnTo>
                    <a:pt x="378" y="416"/>
                  </a:lnTo>
                  <a:lnTo>
                    <a:pt x="362" y="424"/>
                  </a:lnTo>
                  <a:lnTo>
                    <a:pt x="348" y="434"/>
                  </a:lnTo>
                  <a:lnTo>
                    <a:pt x="336" y="446"/>
                  </a:lnTo>
                  <a:lnTo>
                    <a:pt x="322" y="460"/>
                  </a:lnTo>
                  <a:lnTo>
                    <a:pt x="310" y="476"/>
                  </a:lnTo>
                  <a:lnTo>
                    <a:pt x="310" y="476"/>
                  </a:lnTo>
                  <a:lnTo>
                    <a:pt x="304" y="494"/>
                  </a:lnTo>
                  <a:lnTo>
                    <a:pt x="304" y="494"/>
                  </a:lnTo>
                  <a:lnTo>
                    <a:pt x="296" y="518"/>
                  </a:lnTo>
                  <a:lnTo>
                    <a:pt x="290" y="542"/>
                  </a:lnTo>
                  <a:lnTo>
                    <a:pt x="290" y="542"/>
                  </a:lnTo>
                  <a:lnTo>
                    <a:pt x="260" y="550"/>
                  </a:lnTo>
                  <a:lnTo>
                    <a:pt x="236" y="554"/>
                  </a:lnTo>
                  <a:lnTo>
                    <a:pt x="236" y="554"/>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37"/>
            <p:cNvSpPr/>
            <p:nvPr/>
          </p:nvSpPr>
          <p:spPr bwMode="auto">
            <a:xfrm>
              <a:off x="8211425" y="1431535"/>
              <a:ext cx="1326670" cy="824794"/>
            </a:xfrm>
            <a:custGeom>
              <a:avLst/>
              <a:gdLst>
                <a:gd name="T0" fmla="*/ 410 w 838"/>
                <a:gd name="T1" fmla="*/ 492 h 532"/>
                <a:gd name="T2" fmla="*/ 402 w 838"/>
                <a:gd name="T3" fmla="*/ 438 h 532"/>
                <a:gd name="T4" fmla="*/ 376 w 838"/>
                <a:gd name="T5" fmla="*/ 398 h 532"/>
                <a:gd name="T6" fmla="*/ 346 w 838"/>
                <a:gd name="T7" fmla="*/ 366 h 532"/>
                <a:gd name="T8" fmla="*/ 324 w 838"/>
                <a:gd name="T9" fmla="*/ 314 h 532"/>
                <a:gd name="T10" fmla="*/ 300 w 838"/>
                <a:gd name="T11" fmla="*/ 346 h 532"/>
                <a:gd name="T12" fmla="*/ 258 w 838"/>
                <a:gd name="T13" fmla="*/ 308 h 532"/>
                <a:gd name="T14" fmla="*/ 206 w 838"/>
                <a:gd name="T15" fmla="*/ 288 h 532"/>
                <a:gd name="T16" fmla="*/ 186 w 838"/>
                <a:gd name="T17" fmla="*/ 240 h 532"/>
                <a:gd name="T18" fmla="*/ 152 w 838"/>
                <a:gd name="T19" fmla="*/ 174 h 532"/>
                <a:gd name="T20" fmla="*/ 112 w 838"/>
                <a:gd name="T21" fmla="*/ 200 h 532"/>
                <a:gd name="T22" fmla="*/ 80 w 838"/>
                <a:gd name="T23" fmla="*/ 200 h 532"/>
                <a:gd name="T24" fmla="*/ 60 w 838"/>
                <a:gd name="T25" fmla="*/ 152 h 532"/>
                <a:gd name="T26" fmla="*/ 36 w 838"/>
                <a:gd name="T27" fmla="*/ 88 h 532"/>
                <a:gd name="T28" fmla="*/ 0 w 838"/>
                <a:gd name="T29" fmla="*/ 58 h 532"/>
                <a:gd name="T30" fmla="*/ 14 w 838"/>
                <a:gd name="T31" fmla="*/ 30 h 532"/>
                <a:gd name="T32" fmla="*/ 68 w 838"/>
                <a:gd name="T33" fmla="*/ 60 h 532"/>
                <a:gd name="T34" fmla="*/ 108 w 838"/>
                <a:gd name="T35" fmla="*/ 32 h 532"/>
                <a:gd name="T36" fmla="*/ 138 w 838"/>
                <a:gd name="T37" fmla="*/ 0 h 532"/>
                <a:gd name="T38" fmla="*/ 166 w 838"/>
                <a:gd name="T39" fmla="*/ 22 h 532"/>
                <a:gd name="T40" fmla="*/ 198 w 838"/>
                <a:gd name="T41" fmla="*/ 68 h 532"/>
                <a:gd name="T42" fmla="*/ 294 w 838"/>
                <a:gd name="T43" fmla="*/ 66 h 532"/>
                <a:gd name="T44" fmla="*/ 350 w 838"/>
                <a:gd name="T45" fmla="*/ 30 h 532"/>
                <a:gd name="T46" fmla="*/ 358 w 838"/>
                <a:gd name="T47" fmla="*/ 80 h 532"/>
                <a:gd name="T48" fmla="*/ 398 w 838"/>
                <a:gd name="T49" fmla="*/ 78 h 532"/>
                <a:gd name="T50" fmla="*/ 422 w 838"/>
                <a:gd name="T51" fmla="*/ 76 h 532"/>
                <a:gd name="T52" fmla="*/ 470 w 838"/>
                <a:gd name="T53" fmla="*/ 110 h 532"/>
                <a:gd name="T54" fmla="*/ 518 w 838"/>
                <a:gd name="T55" fmla="*/ 166 h 532"/>
                <a:gd name="T56" fmla="*/ 546 w 838"/>
                <a:gd name="T57" fmla="*/ 134 h 532"/>
                <a:gd name="T58" fmla="*/ 572 w 838"/>
                <a:gd name="T59" fmla="*/ 140 h 532"/>
                <a:gd name="T60" fmla="*/ 606 w 838"/>
                <a:gd name="T61" fmla="*/ 184 h 532"/>
                <a:gd name="T62" fmla="*/ 664 w 838"/>
                <a:gd name="T63" fmla="*/ 204 h 532"/>
                <a:gd name="T64" fmla="*/ 684 w 838"/>
                <a:gd name="T65" fmla="*/ 186 h 532"/>
                <a:gd name="T66" fmla="*/ 684 w 838"/>
                <a:gd name="T67" fmla="*/ 168 h 532"/>
                <a:gd name="T68" fmla="*/ 724 w 838"/>
                <a:gd name="T69" fmla="*/ 146 h 532"/>
                <a:gd name="T70" fmla="*/ 742 w 838"/>
                <a:gd name="T71" fmla="*/ 132 h 532"/>
                <a:gd name="T72" fmla="*/ 756 w 838"/>
                <a:gd name="T73" fmla="*/ 154 h 532"/>
                <a:gd name="T74" fmla="*/ 806 w 838"/>
                <a:gd name="T75" fmla="*/ 188 h 532"/>
                <a:gd name="T76" fmla="*/ 838 w 838"/>
                <a:gd name="T77" fmla="*/ 228 h 532"/>
                <a:gd name="T78" fmla="*/ 818 w 838"/>
                <a:gd name="T79" fmla="*/ 272 h 532"/>
                <a:gd name="T80" fmla="*/ 802 w 838"/>
                <a:gd name="T81" fmla="*/ 308 h 532"/>
                <a:gd name="T82" fmla="*/ 778 w 838"/>
                <a:gd name="T83" fmla="*/ 300 h 532"/>
                <a:gd name="T84" fmla="*/ 770 w 838"/>
                <a:gd name="T85" fmla="*/ 258 h 532"/>
                <a:gd name="T86" fmla="*/ 744 w 838"/>
                <a:gd name="T87" fmla="*/ 242 h 532"/>
                <a:gd name="T88" fmla="*/ 716 w 838"/>
                <a:gd name="T89" fmla="*/ 282 h 532"/>
                <a:gd name="T90" fmla="*/ 686 w 838"/>
                <a:gd name="T91" fmla="*/ 346 h 532"/>
                <a:gd name="T92" fmla="*/ 632 w 838"/>
                <a:gd name="T93" fmla="*/ 368 h 532"/>
                <a:gd name="T94" fmla="*/ 618 w 838"/>
                <a:gd name="T95" fmla="*/ 410 h 532"/>
                <a:gd name="T96" fmla="*/ 638 w 838"/>
                <a:gd name="T97" fmla="*/ 444 h 532"/>
                <a:gd name="T98" fmla="*/ 588 w 838"/>
                <a:gd name="T99" fmla="*/ 456 h 532"/>
                <a:gd name="T100" fmla="*/ 540 w 838"/>
                <a:gd name="T101" fmla="*/ 438 h 532"/>
                <a:gd name="T102" fmla="*/ 502 w 838"/>
                <a:gd name="T103" fmla="*/ 456 h 532"/>
                <a:gd name="T104" fmla="*/ 476 w 838"/>
                <a:gd name="T105" fmla="*/ 53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38" h="532">
                  <a:moveTo>
                    <a:pt x="464" y="532"/>
                  </a:moveTo>
                  <a:lnTo>
                    <a:pt x="464" y="532"/>
                  </a:lnTo>
                  <a:lnTo>
                    <a:pt x="452" y="520"/>
                  </a:lnTo>
                  <a:lnTo>
                    <a:pt x="436" y="508"/>
                  </a:lnTo>
                  <a:lnTo>
                    <a:pt x="410" y="492"/>
                  </a:lnTo>
                  <a:lnTo>
                    <a:pt x="410" y="492"/>
                  </a:lnTo>
                  <a:lnTo>
                    <a:pt x="402" y="482"/>
                  </a:lnTo>
                  <a:lnTo>
                    <a:pt x="402" y="482"/>
                  </a:lnTo>
                  <a:lnTo>
                    <a:pt x="404" y="450"/>
                  </a:lnTo>
                  <a:lnTo>
                    <a:pt x="402" y="438"/>
                  </a:lnTo>
                  <a:lnTo>
                    <a:pt x="398" y="426"/>
                  </a:lnTo>
                  <a:lnTo>
                    <a:pt x="398" y="426"/>
                  </a:lnTo>
                  <a:lnTo>
                    <a:pt x="388" y="416"/>
                  </a:lnTo>
                  <a:lnTo>
                    <a:pt x="382" y="410"/>
                  </a:lnTo>
                  <a:lnTo>
                    <a:pt x="376" y="398"/>
                  </a:lnTo>
                  <a:lnTo>
                    <a:pt x="376" y="398"/>
                  </a:lnTo>
                  <a:lnTo>
                    <a:pt x="348" y="368"/>
                  </a:lnTo>
                  <a:lnTo>
                    <a:pt x="348" y="368"/>
                  </a:lnTo>
                  <a:lnTo>
                    <a:pt x="346" y="366"/>
                  </a:lnTo>
                  <a:lnTo>
                    <a:pt x="346" y="366"/>
                  </a:lnTo>
                  <a:lnTo>
                    <a:pt x="344" y="326"/>
                  </a:lnTo>
                  <a:lnTo>
                    <a:pt x="344" y="326"/>
                  </a:lnTo>
                  <a:lnTo>
                    <a:pt x="336" y="318"/>
                  </a:lnTo>
                  <a:lnTo>
                    <a:pt x="330" y="314"/>
                  </a:lnTo>
                  <a:lnTo>
                    <a:pt x="324" y="314"/>
                  </a:lnTo>
                  <a:lnTo>
                    <a:pt x="318" y="314"/>
                  </a:lnTo>
                  <a:lnTo>
                    <a:pt x="318" y="314"/>
                  </a:lnTo>
                  <a:lnTo>
                    <a:pt x="312" y="322"/>
                  </a:lnTo>
                  <a:lnTo>
                    <a:pt x="308" y="328"/>
                  </a:lnTo>
                  <a:lnTo>
                    <a:pt x="300" y="346"/>
                  </a:lnTo>
                  <a:lnTo>
                    <a:pt x="300" y="346"/>
                  </a:lnTo>
                  <a:lnTo>
                    <a:pt x="296" y="346"/>
                  </a:lnTo>
                  <a:lnTo>
                    <a:pt x="296" y="346"/>
                  </a:lnTo>
                  <a:lnTo>
                    <a:pt x="270" y="320"/>
                  </a:lnTo>
                  <a:lnTo>
                    <a:pt x="258" y="308"/>
                  </a:lnTo>
                  <a:lnTo>
                    <a:pt x="246" y="300"/>
                  </a:lnTo>
                  <a:lnTo>
                    <a:pt x="246" y="300"/>
                  </a:lnTo>
                  <a:lnTo>
                    <a:pt x="228" y="296"/>
                  </a:lnTo>
                  <a:lnTo>
                    <a:pt x="216" y="292"/>
                  </a:lnTo>
                  <a:lnTo>
                    <a:pt x="206" y="288"/>
                  </a:lnTo>
                  <a:lnTo>
                    <a:pt x="200" y="280"/>
                  </a:lnTo>
                  <a:lnTo>
                    <a:pt x="194" y="274"/>
                  </a:lnTo>
                  <a:lnTo>
                    <a:pt x="192" y="264"/>
                  </a:lnTo>
                  <a:lnTo>
                    <a:pt x="186" y="240"/>
                  </a:lnTo>
                  <a:lnTo>
                    <a:pt x="186" y="240"/>
                  </a:lnTo>
                  <a:lnTo>
                    <a:pt x="180" y="224"/>
                  </a:lnTo>
                  <a:lnTo>
                    <a:pt x="170" y="210"/>
                  </a:lnTo>
                  <a:lnTo>
                    <a:pt x="156" y="190"/>
                  </a:lnTo>
                  <a:lnTo>
                    <a:pt x="156" y="190"/>
                  </a:lnTo>
                  <a:lnTo>
                    <a:pt x="152" y="174"/>
                  </a:lnTo>
                  <a:lnTo>
                    <a:pt x="152" y="174"/>
                  </a:lnTo>
                  <a:lnTo>
                    <a:pt x="144" y="172"/>
                  </a:lnTo>
                  <a:lnTo>
                    <a:pt x="144" y="172"/>
                  </a:lnTo>
                  <a:lnTo>
                    <a:pt x="112" y="200"/>
                  </a:lnTo>
                  <a:lnTo>
                    <a:pt x="112" y="200"/>
                  </a:lnTo>
                  <a:lnTo>
                    <a:pt x="98" y="226"/>
                  </a:lnTo>
                  <a:lnTo>
                    <a:pt x="98" y="226"/>
                  </a:lnTo>
                  <a:lnTo>
                    <a:pt x="90" y="220"/>
                  </a:lnTo>
                  <a:lnTo>
                    <a:pt x="86" y="214"/>
                  </a:lnTo>
                  <a:lnTo>
                    <a:pt x="80" y="200"/>
                  </a:lnTo>
                  <a:lnTo>
                    <a:pt x="76" y="186"/>
                  </a:lnTo>
                  <a:lnTo>
                    <a:pt x="74" y="182"/>
                  </a:lnTo>
                  <a:lnTo>
                    <a:pt x="72" y="178"/>
                  </a:lnTo>
                  <a:lnTo>
                    <a:pt x="72" y="178"/>
                  </a:lnTo>
                  <a:lnTo>
                    <a:pt x="60" y="152"/>
                  </a:lnTo>
                  <a:lnTo>
                    <a:pt x="60" y="152"/>
                  </a:lnTo>
                  <a:lnTo>
                    <a:pt x="60" y="116"/>
                  </a:lnTo>
                  <a:lnTo>
                    <a:pt x="60" y="116"/>
                  </a:lnTo>
                  <a:lnTo>
                    <a:pt x="48" y="100"/>
                  </a:lnTo>
                  <a:lnTo>
                    <a:pt x="36" y="88"/>
                  </a:lnTo>
                  <a:lnTo>
                    <a:pt x="12" y="68"/>
                  </a:lnTo>
                  <a:lnTo>
                    <a:pt x="12" y="68"/>
                  </a:lnTo>
                  <a:lnTo>
                    <a:pt x="6" y="66"/>
                  </a:lnTo>
                  <a:lnTo>
                    <a:pt x="2" y="64"/>
                  </a:lnTo>
                  <a:lnTo>
                    <a:pt x="0" y="58"/>
                  </a:lnTo>
                  <a:lnTo>
                    <a:pt x="0" y="52"/>
                  </a:lnTo>
                  <a:lnTo>
                    <a:pt x="4" y="38"/>
                  </a:lnTo>
                  <a:lnTo>
                    <a:pt x="8" y="32"/>
                  </a:lnTo>
                  <a:lnTo>
                    <a:pt x="8" y="32"/>
                  </a:lnTo>
                  <a:lnTo>
                    <a:pt x="14" y="30"/>
                  </a:lnTo>
                  <a:lnTo>
                    <a:pt x="14" y="30"/>
                  </a:lnTo>
                  <a:lnTo>
                    <a:pt x="28" y="40"/>
                  </a:lnTo>
                  <a:lnTo>
                    <a:pt x="42" y="50"/>
                  </a:lnTo>
                  <a:lnTo>
                    <a:pt x="58" y="56"/>
                  </a:lnTo>
                  <a:lnTo>
                    <a:pt x="68" y="60"/>
                  </a:lnTo>
                  <a:lnTo>
                    <a:pt x="78" y="60"/>
                  </a:lnTo>
                  <a:lnTo>
                    <a:pt x="78" y="60"/>
                  </a:lnTo>
                  <a:lnTo>
                    <a:pt x="88" y="52"/>
                  </a:lnTo>
                  <a:lnTo>
                    <a:pt x="98" y="42"/>
                  </a:lnTo>
                  <a:lnTo>
                    <a:pt x="108" y="32"/>
                  </a:lnTo>
                  <a:lnTo>
                    <a:pt x="118" y="24"/>
                  </a:lnTo>
                  <a:lnTo>
                    <a:pt x="118" y="24"/>
                  </a:lnTo>
                  <a:lnTo>
                    <a:pt x="128" y="8"/>
                  </a:lnTo>
                  <a:lnTo>
                    <a:pt x="134" y="4"/>
                  </a:lnTo>
                  <a:lnTo>
                    <a:pt x="138" y="0"/>
                  </a:lnTo>
                  <a:lnTo>
                    <a:pt x="144" y="0"/>
                  </a:lnTo>
                  <a:lnTo>
                    <a:pt x="152" y="4"/>
                  </a:lnTo>
                  <a:lnTo>
                    <a:pt x="158" y="10"/>
                  </a:lnTo>
                  <a:lnTo>
                    <a:pt x="166" y="22"/>
                  </a:lnTo>
                  <a:lnTo>
                    <a:pt x="166" y="22"/>
                  </a:lnTo>
                  <a:lnTo>
                    <a:pt x="168" y="32"/>
                  </a:lnTo>
                  <a:lnTo>
                    <a:pt x="172" y="42"/>
                  </a:lnTo>
                  <a:lnTo>
                    <a:pt x="180" y="52"/>
                  </a:lnTo>
                  <a:lnTo>
                    <a:pt x="188" y="60"/>
                  </a:lnTo>
                  <a:lnTo>
                    <a:pt x="198" y="68"/>
                  </a:lnTo>
                  <a:lnTo>
                    <a:pt x="210" y="74"/>
                  </a:lnTo>
                  <a:lnTo>
                    <a:pt x="224" y="78"/>
                  </a:lnTo>
                  <a:lnTo>
                    <a:pt x="238" y="82"/>
                  </a:lnTo>
                  <a:lnTo>
                    <a:pt x="238" y="82"/>
                  </a:lnTo>
                  <a:lnTo>
                    <a:pt x="294" y="66"/>
                  </a:lnTo>
                  <a:lnTo>
                    <a:pt x="294" y="66"/>
                  </a:lnTo>
                  <a:lnTo>
                    <a:pt x="340" y="26"/>
                  </a:lnTo>
                  <a:lnTo>
                    <a:pt x="340" y="26"/>
                  </a:lnTo>
                  <a:lnTo>
                    <a:pt x="350" y="30"/>
                  </a:lnTo>
                  <a:lnTo>
                    <a:pt x="350" y="30"/>
                  </a:lnTo>
                  <a:lnTo>
                    <a:pt x="348" y="46"/>
                  </a:lnTo>
                  <a:lnTo>
                    <a:pt x="348" y="54"/>
                  </a:lnTo>
                  <a:lnTo>
                    <a:pt x="348" y="64"/>
                  </a:lnTo>
                  <a:lnTo>
                    <a:pt x="352" y="72"/>
                  </a:lnTo>
                  <a:lnTo>
                    <a:pt x="358" y="80"/>
                  </a:lnTo>
                  <a:lnTo>
                    <a:pt x="366" y="84"/>
                  </a:lnTo>
                  <a:lnTo>
                    <a:pt x="380" y="86"/>
                  </a:lnTo>
                  <a:lnTo>
                    <a:pt x="380" y="86"/>
                  </a:lnTo>
                  <a:lnTo>
                    <a:pt x="388" y="82"/>
                  </a:lnTo>
                  <a:lnTo>
                    <a:pt x="398" y="78"/>
                  </a:lnTo>
                  <a:lnTo>
                    <a:pt x="398" y="78"/>
                  </a:lnTo>
                  <a:lnTo>
                    <a:pt x="404" y="74"/>
                  </a:lnTo>
                  <a:lnTo>
                    <a:pt x="410" y="72"/>
                  </a:lnTo>
                  <a:lnTo>
                    <a:pt x="416" y="74"/>
                  </a:lnTo>
                  <a:lnTo>
                    <a:pt x="422" y="76"/>
                  </a:lnTo>
                  <a:lnTo>
                    <a:pt x="434" y="88"/>
                  </a:lnTo>
                  <a:lnTo>
                    <a:pt x="446" y="102"/>
                  </a:lnTo>
                  <a:lnTo>
                    <a:pt x="446" y="102"/>
                  </a:lnTo>
                  <a:lnTo>
                    <a:pt x="470" y="110"/>
                  </a:lnTo>
                  <a:lnTo>
                    <a:pt x="470" y="110"/>
                  </a:lnTo>
                  <a:lnTo>
                    <a:pt x="478" y="122"/>
                  </a:lnTo>
                  <a:lnTo>
                    <a:pt x="488" y="136"/>
                  </a:lnTo>
                  <a:lnTo>
                    <a:pt x="500" y="152"/>
                  </a:lnTo>
                  <a:lnTo>
                    <a:pt x="518" y="166"/>
                  </a:lnTo>
                  <a:lnTo>
                    <a:pt x="518" y="166"/>
                  </a:lnTo>
                  <a:lnTo>
                    <a:pt x="526" y="166"/>
                  </a:lnTo>
                  <a:lnTo>
                    <a:pt x="526" y="166"/>
                  </a:lnTo>
                  <a:lnTo>
                    <a:pt x="536" y="156"/>
                  </a:lnTo>
                  <a:lnTo>
                    <a:pt x="542" y="144"/>
                  </a:lnTo>
                  <a:lnTo>
                    <a:pt x="546" y="134"/>
                  </a:lnTo>
                  <a:lnTo>
                    <a:pt x="550" y="122"/>
                  </a:lnTo>
                  <a:lnTo>
                    <a:pt x="550" y="122"/>
                  </a:lnTo>
                  <a:lnTo>
                    <a:pt x="568" y="128"/>
                  </a:lnTo>
                  <a:lnTo>
                    <a:pt x="568" y="128"/>
                  </a:lnTo>
                  <a:lnTo>
                    <a:pt x="572" y="140"/>
                  </a:lnTo>
                  <a:lnTo>
                    <a:pt x="580" y="154"/>
                  </a:lnTo>
                  <a:lnTo>
                    <a:pt x="592" y="168"/>
                  </a:lnTo>
                  <a:lnTo>
                    <a:pt x="606" y="180"/>
                  </a:lnTo>
                  <a:lnTo>
                    <a:pt x="606" y="180"/>
                  </a:lnTo>
                  <a:lnTo>
                    <a:pt x="606" y="184"/>
                  </a:lnTo>
                  <a:lnTo>
                    <a:pt x="606" y="184"/>
                  </a:lnTo>
                  <a:lnTo>
                    <a:pt x="632" y="206"/>
                  </a:lnTo>
                  <a:lnTo>
                    <a:pt x="632" y="206"/>
                  </a:lnTo>
                  <a:lnTo>
                    <a:pt x="664" y="204"/>
                  </a:lnTo>
                  <a:lnTo>
                    <a:pt x="664" y="204"/>
                  </a:lnTo>
                  <a:lnTo>
                    <a:pt x="670" y="196"/>
                  </a:lnTo>
                  <a:lnTo>
                    <a:pt x="678" y="190"/>
                  </a:lnTo>
                  <a:lnTo>
                    <a:pt x="678" y="190"/>
                  </a:lnTo>
                  <a:lnTo>
                    <a:pt x="680" y="188"/>
                  </a:lnTo>
                  <a:lnTo>
                    <a:pt x="684" y="186"/>
                  </a:lnTo>
                  <a:lnTo>
                    <a:pt x="690" y="180"/>
                  </a:lnTo>
                  <a:lnTo>
                    <a:pt x="690" y="180"/>
                  </a:lnTo>
                  <a:lnTo>
                    <a:pt x="690" y="172"/>
                  </a:lnTo>
                  <a:lnTo>
                    <a:pt x="690" y="172"/>
                  </a:lnTo>
                  <a:lnTo>
                    <a:pt x="684" y="168"/>
                  </a:lnTo>
                  <a:lnTo>
                    <a:pt x="684" y="168"/>
                  </a:lnTo>
                  <a:lnTo>
                    <a:pt x="684" y="164"/>
                  </a:lnTo>
                  <a:lnTo>
                    <a:pt x="688" y="160"/>
                  </a:lnTo>
                  <a:lnTo>
                    <a:pt x="700" y="154"/>
                  </a:lnTo>
                  <a:lnTo>
                    <a:pt x="724" y="146"/>
                  </a:lnTo>
                  <a:lnTo>
                    <a:pt x="724" y="146"/>
                  </a:lnTo>
                  <a:lnTo>
                    <a:pt x="730" y="142"/>
                  </a:lnTo>
                  <a:lnTo>
                    <a:pt x="734" y="140"/>
                  </a:lnTo>
                  <a:lnTo>
                    <a:pt x="734" y="140"/>
                  </a:lnTo>
                  <a:lnTo>
                    <a:pt x="742" y="132"/>
                  </a:lnTo>
                  <a:lnTo>
                    <a:pt x="742" y="132"/>
                  </a:lnTo>
                  <a:lnTo>
                    <a:pt x="744" y="134"/>
                  </a:lnTo>
                  <a:lnTo>
                    <a:pt x="746" y="136"/>
                  </a:lnTo>
                  <a:lnTo>
                    <a:pt x="750" y="144"/>
                  </a:lnTo>
                  <a:lnTo>
                    <a:pt x="756" y="154"/>
                  </a:lnTo>
                  <a:lnTo>
                    <a:pt x="762" y="158"/>
                  </a:lnTo>
                  <a:lnTo>
                    <a:pt x="770" y="162"/>
                  </a:lnTo>
                  <a:lnTo>
                    <a:pt x="770" y="162"/>
                  </a:lnTo>
                  <a:lnTo>
                    <a:pt x="806" y="188"/>
                  </a:lnTo>
                  <a:lnTo>
                    <a:pt x="806" y="188"/>
                  </a:lnTo>
                  <a:lnTo>
                    <a:pt x="838" y="194"/>
                  </a:lnTo>
                  <a:lnTo>
                    <a:pt x="838" y="194"/>
                  </a:lnTo>
                  <a:lnTo>
                    <a:pt x="838" y="204"/>
                  </a:lnTo>
                  <a:lnTo>
                    <a:pt x="838" y="220"/>
                  </a:lnTo>
                  <a:lnTo>
                    <a:pt x="838" y="228"/>
                  </a:lnTo>
                  <a:lnTo>
                    <a:pt x="836" y="236"/>
                  </a:lnTo>
                  <a:lnTo>
                    <a:pt x="834" y="242"/>
                  </a:lnTo>
                  <a:lnTo>
                    <a:pt x="828" y="246"/>
                  </a:lnTo>
                  <a:lnTo>
                    <a:pt x="828" y="246"/>
                  </a:lnTo>
                  <a:lnTo>
                    <a:pt x="818" y="272"/>
                  </a:lnTo>
                  <a:lnTo>
                    <a:pt x="818" y="272"/>
                  </a:lnTo>
                  <a:lnTo>
                    <a:pt x="812" y="306"/>
                  </a:lnTo>
                  <a:lnTo>
                    <a:pt x="812" y="306"/>
                  </a:lnTo>
                  <a:lnTo>
                    <a:pt x="802" y="308"/>
                  </a:lnTo>
                  <a:lnTo>
                    <a:pt x="802" y="308"/>
                  </a:lnTo>
                  <a:lnTo>
                    <a:pt x="800" y="302"/>
                  </a:lnTo>
                  <a:lnTo>
                    <a:pt x="796" y="300"/>
                  </a:lnTo>
                  <a:lnTo>
                    <a:pt x="792" y="298"/>
                  </a:lnTo>
                  <a:lnTo>
                    <a:pt x="788" y="298"/>
                  </a:lnTo>
                  <a:lnTo>
                    <a:pt x="778" y="300"/>
                  </a:lnTo>
                  <a:lnTo>
                    <a:pt x="774" y="302"/>
                  </a:lnTo>
                  <a:lnTo>
                    <a:pt x="774" y="302"/>
                  </a:lnTo>
                  <a:lnTo>
                    <a:pt x="770" y="300"/>
                  </a:lnTo>
                  <a:lnTo>
                    <a:pt x="770" y="300"/>
                  </a:lnTo>
                  <a:lnTo>
                    <a:pt x="770" y="258"/>
                  </a:lnTo>
                  <a:lnTo>
                    <a:pt x="770" y="258"/>
                  </a:lnTo>
                  <a:lnTo>
                    <a:pt x="762" y="248"/>
                  </a:lnTo>
                  <a:lnTo>
                    <a:pt x="756" y="244"/>
                  </a:lnTo>
                  <a:lnTo>
                    <a:pt x="750" y="242"/>
                  </a:lnTo>
                  <a:lnTo>
                    <a:pt x="744" y="242"/>
                  </a:lnTo>
                  <a:lnTo>
                    <a:pt x="738" y="244"/>
                  </a:lnTo>
                  <a:lnTo>
                    <a:pt x="732" y="250"/>
                  </a:lnTo>
                  <a:lnTo>
                    <a:pt x="722" y="264"/>
                  </a:lnTo>
                  <a:lnTo>
                    <a:pt x="722" y="264"/>
                  </a:lnTo>
                  <a:lnTo>
                    <a:pt x="716" y="282"/>
                  </a:lnTo>
                  <a:lnTo>
                    <a:pt x="708" y="302"/>
                  </a:lnTo>
                  <a:lnTo>
                    <a:pt x="698" y="320"/>
                  </a:lnTo>
                  <a:lnTo>
                    <a:pt x="690" y="340"/>
                  </a:lnTo>
                  <a:lnTo>
                    <a:pt x="690" y="340"/>
                  </a:lnTo>
                  <a:lnTo>
                    <a:pt x="686" y="346"/>
                  </a:lnTo>
                  <a:lnTo>
                    <a:pt x="680" y="354"/>
                  </a:lnTo>
                  <a:lnTo>
                    <a:pt x="680" y="354"/>
                  </a:lnTo>
                  <a:lnTo>
                    <a:pt x="666" y="362"/>
                  </a:lnTo>
                  <a:lnTo>
                    <a:pt x="652" y="366"/>
                  </a:lnTo>
                  <a:lnTo>
                    <a:pt x="632" y="368"/>
                  </a:lnTo>
                  <a:lnTo>
                    <a:pt x="624" y="372"/>
                  </a:lnTo>
                  <a:lnTo>
                    <a:pt x="622" y="374"/>
                  </a:lnTo>
                  <a:lnTo>
                    <a:pt x="620" y="378"/>
                  </a:lnTo>
                  <a:lnTo>
                    <a:pt x="618" y="390"/>
                  </a:lnTo>
                  <a:lnTo>
                    <a:pt x="618" y="410"/>
                  </a:lnTo>
                  <a:lnTo>
                    <a:pt x="618" y="410"/>
                  </a:lnTo>
                  <a:lnTo>
                    <a:pt x="644" y="432"/>
                  </a:lnTo>
                  <a:lnTo>
                    <a:pt x="644" y="432"/>
                  </a:lnTo>
                  <a:lnTo>
                    <a:pt x="642" y="438"/>
                  </a:lnTo>
                  <a:lnTo>
                    <a:pt x="638" y="444"/>
                  </a:lnTo>
                  <a:lnTo>
                    <a:pt x="628" y="454"/>
                  </a:lnTo>
                  <a:lnTo>
                    <a:pt x="628" y="454"/>
                  </a:lnTo>
                  <a:lnTo>
                    <a:pt x="620" y="456"/>
                  </a:lnTo>
                  <a:lnTo>
                    <a:pt x="610" y="456"/>
                  </a:lnTo>
                  <a:lnTo>
                    <a:pt x="588" y="456"/>
                  </a:lnTo>
                  <a:lnTo>
                    <a:pt x="570" y="452"/>
                  </a:lnTo>
                  <a:lnTo>
                    <a:pt x="556" y="448"/>
                  </a:lnTo>
                  <a:lnTo>
                    <a:pt x="556" y="448"/>
                  </a:lnTo>
                  <a:lnTo>
                    <a:pt x="548" y="442"/>
                  </a:lnTo>
                  <a:lnTo>
                    <a:pt x="540" y="438"/>
                  </a:lnTo>
                  <a:lnTo>
                    <a:pt x="532" y="436"/>
                  </a:lnTo>
                  <a:lnTo>
                    <a:pt x="526" y="438"/>
                  </a:lnTo>
                  <a:lnTo>
                    <a:pt x="520" y="440"/>
                  </a:lnTo>
                  <a:lnTo>
                    <a:pt x="514" y="446"/>
                  </a:lnTo>
                  <a:lnTo>
                    <a:pt x="502" y="456"/>
                  </a:lnTo>
                  <a:lnTo>
                    <a:pt x="502" y="456"/>
                  </a:lnTo>
                  <a:lnTo>
                    <a:pt x="480" y="520"/>
                  </a:lnTo>
                  <a:lnTo>
                    <a:pt x="480" y="520"/>
                  </a:lnTo>
                  <a:lnTo>
                    <a:pt x="476" y="530"/>
                  </a:lnTo>
                  <a:lnTo>
                    <a:pt x="476" y="530"/>
                  </a:lnTo>
                  <a:lnTo>
                    <a:pt x="464" y="532"/>
                  </a:lnTo>
                  <a:lnTo>
                    <a:pt x="464" y="532"/>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38"/>
            <p:cNvSpPr/>
            <p:nvPr/>
          </p:nvSpPr>
          <p:spPr bwMode="auto">
            <a:xfrm>
              <a:off x="7935959" y="194343"/>
              <a:ext cx="1763616" cy="1544164"/>
            </a:xfrm>
            <a:custGeom>
              <a:avLst/>
              <a:gdLst>
                <a:gd name="T0" fmla="*/ 750 w 1114"/>
                <a:gd name="T1" fmla="*/ 920 h 996"/>
                <a:gd name="T2" fmla="*/ 698 w 1114"/>
                <a:gd name="T3" fmla="*/ 952 h 996"/>
                <a:gd name="T4" fmla="*/ 656 w 1114"/>
                <a:gd name="T5" fmla="*/ 908 h 996"/>
                <a:gd name="T6" fmla="*/ 614 w 1114"/>
                <a:gd name="T7" fmla="*/ 872 h 996"/>
                <a:gd name="T8" fmla="*/ 568 w 1114"/>
                <a:gd name="T9" fmla="*/ 866 h 996"/>
                <a:gd name="T10" fmla="*/ 534 w 1114"/>
                <a:gd name="T11" fmla="*/ 824 h 996"/>
                <a:gd name="T12" fmla="*/ 488 w 1114"/>
                <a:gd name="T13" fmla="*/ 834 h 996"/>
                <a:gd name="T14" fmla="*/ 442 w 1114"/>
                <a:gd name="T15" fmla="*/ 860 h 996"/>
                <a:gd name="T16" fmla="*/ 360 w 1114"/>
                <a:gd name="T17" fmla="*/ 840 h 996"/>
                <a:gd name="T18" fmla="*/ 320 w 1114"/>
                <a:gd name="T19" fmla="*/ 790 h 996"/>
                <a:gd name="T20" fmla="*/ 288 w 1114"/>
                <a:gd name="T21" fmla="*/ 776 h 996"/>
                <a:gd name="T22" fmla="*/ 324 w 1114"/>
                <a:gd name="T23" fmla="*/ 756 h 996"/>
                <a:gd name="T24" fmla="*/ 288 w 1114"/>
                <a:gd name="T25" fmla="*/ 712 h 996"/>
                <a:gd name="T26" fmla="*/ 244 w 1114"/>
                <a:gd name="T27" fmla="*/ 716 h 996"/>
                <a:gd name="T28" fmla="*/ 220 w 1114"/>
                <a:gd name="T29" fmla="*/ 662 h 996"/>
                <a:gd name="T30" fmla="*/ 268 w 1114"/>
                <a:gd name="T31" fmla="*/ 592 h 996"/>
                <a:gd name="T32" fmla="*/ 304 w 1114"/>
                <a:gd name="T33" fmla="*/ 516 h 996"/>
                <a:gd name="T34" fmla="*/ 314 w 1114"/>
                <a:gd name="T35" fmla="*/ 550 h 996"/>
                <a:gd name="T36" fmla="*/ 358 w 1114"/>
                <a:gd name="T37" fmla="*/ 568 h 996"/>
                <a:gd name="T38" fmla="*/ 358 w 1114"/>
                <a:gd name="T39" fmla="*/ 484 h 996"/>
                <a:gd name="T40" fmla="*/ 360 w 1114"/>
                <a:gd name="T41" fmla="*/ 428 h 996"/>
                <a:gd name="T42" fmla="*/ 338 w 1114"/>
                <a:gd name="T43" fmla="*/ 348 h 996"/>
                <a:gd name="T44" fmla="*/ 362 w 1114"/>
                <a:gd name="T45" fmla="*/ 252 h 996"/>
                <a:gd name="T46" fmla="*/ 314 w 1114"/>
                <a:gd name="T47" fmla="*/ 158 h 996"/>
                <a:gd name="T48" fmla="*/ 252 w 1114"/>
                <a:gd name="T49" fmla="*/ 188 h 996"/>
                <a:gd name="T50" fmla="*/ 166 w 1114"/>
                <a:gd name="T51" fmla="*/ 218 h 996"/>
                <a:gd name="T52" fmla="*/ 130 w 1114"/>
                <a:gd name="T53" fmla="*/ 192 h 996"/>
                <a:gd name="T54" fmla="*/ 102 w 1114"/>
                <a:gd name="T55" fmla="*/ 126 h 996"/>
                <a:gd name="T56" fmla="*/ 44 w 1114"/>
                <a:gd name="T57" fmla="*/ 140 h 996"/>
                <a:gd name="T58" fmla="*/ 20 w 1114"/>
                <a:gd name="T59" fmla="*/ 96 h 996"/>
                <a:gd name="T60" fmla="*/ 72 w 1114"/>
                <a:gd name="T61" fmla="*/ 10 h 996"/>
                <a:gd name="T62" fmla="*/ 168 w 1114"/>
                <a:gd name="T63" fmla="*/ 16 h 996"/>
                <a:gd name="T64" fmla="*/ 282 w 1114"/>
                <a:gd name="T65" fmla="*/ 26 h 996"/>
                <a:gd name="T66" fmla="*/ 392 w 1114"/>
                <a:gd name="T67" fmla="*/ 184 h 996"/>
                <a:gd name="T68" fmla="*/ 458 w 1114"/>
                <a:gd name="T69" fmla="*/ 278 h 996"/>
                <a:gd name="T70" fmla="*/ 498 w 1114"/>
                <a:gd name="T71" fmla="*/ 330 h 996"/>
                <a:gd name="T72" fmla="*/ 570 w 1114"/>
                <a:gd name="T73" fmla="*/ 354 h 996"/>
                <a:gd name="T74" fmla="*/ 638 w 1114"/>
                <a:gd name="T75" fmla="*/ 366 h 996"/>
                <a:gd name="T76" fmla="*/ 716 w 1114"/>
                <a:gd name="T77" fmla="*/ 396 h 996"/>
                <a:gd name="T78" fmla="*/ 770 w 1114"/>
                <a:gd name="T79" fmla="*/ 448 h 996"/>
                <a:gd name="T80" fmla="*/ 814 w 1114"/>
                <a:gd name="T81" fmla="*/ 512 h 996"/>
                <a:gd name="T82" fmla="*/ 912 w 1114"/>
                <a:gd name="T83" fmla="*/ 486 h 996"/>
                <a:gd name="T84" fmla="*/ 990 w 1114"/>
                <a:gd name="T85" fmla="*/ 404 h 996"/>
                <a:gd name="T86" fmla="*/ 1084 w 1114"/>
                <a:gd name="T87" fmla="*/ 340 h 996"/>
                <a:gd name="T88" fmla="*/ 1084 w 1114"/>
                <a:gd name="T89" fmla="*/ 412 h 996"/>
                <a:gd name="T90" fmla="*/ 1112 w 1114"/>
                <a:gd name="T91" fmla="*/ 498 h 996"/>
                <a:gd name="T92" fmla="*/ 1096 w 1114"/>
                <a:gd name="T93" fmla="*/ 584 h 996"/>
                <a:gd name="T94" fmla="*/ 1088 w 1114"/>
                <a:gd name="T95" fmla="*/ 732 h 996"/>
                <a:gd name="T96" fmla="*/ 1028 w 1114"/>
                <a:gd name="T97" fmla="*/ 748 h 996"/>
                <a:gd name="T98" fmla="*/ 974 w 1114"/>
                <a:gd name="T99" fmla="*/ 772 h 996"/>
                <a:gd name="T100" fmla="*/ 942 w 1114"/>
                <a:gd name="T101" fmla="*/ 800 h 996"/>
                <a:gd name="T102" fmla="*/ 984 w 1114"/>
                <a:gd name="T103" fmla="*/ 910 h 996"/>
                <a:gd name="T104" fmla="*/ 972 w 1114"/>
                <a:gd name="T105" fmla="*/ 968 h 996"/>
                <a:gd name="T106" fmla="*/ 928 w 1114"/>
                <a:gd name="T107" fmla="*/ 924 h 996"/>
                <a:gd name="T108" fmla="*/ 904 w 1114"/>
                <a:gd name="T109" fmla="*/ 930 h 996"/>
                <a:gd name="T110" fmla="*/ 848 w 1114"/>
                <a:gd name="T111" fmla="*/ 972 h 996"/>
                <a:gd name="T112" fmla="*/ 812 w 1114"/>
                <a:gd name="T113" fmla="*/ 996 h 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14" h="996">
                  <a:moveTo>
                    <a:pt x="812" y="996"/>
                  </a:moveTo>
                  <a:lnTo>
                    <a:pt x="812" y="996"/>
                  </a:lnTo>
                  <a:lnTo>
                    <a:pt x="772" y="958"/>
                  </a:lnTo>
                  <a:lnTo>
                    <a:pt x="772" y="958"/>
                  </a:lnTo>
                  <a:lnTo>
                    <a:pt x="760" y="936"/>
                  </a:lnTo>
                  <a:lnTo>
                    <a:pt x="754" y="926"/>
                  </a:lnTo>
                  <a:lnTo>
                    <a:pt x="750" y="920"/>
                  </a:lnTo>
                  <a:lnTo>
                    <a:pt x="742" y="916"/>
                  </a:lnTo>
                  <a:lnTo>
                    <a:pt x="736" y="912"/>
                  </a:lnTo>
                  <a:lnTo>
                    <a:pt x="726" y="910"/>
                  </a:lnTo>
                  <a:lnTo>
                    <a:pt x="716" y="912"/>
                  </a:lnTo>
                  <a:lnTo>
                    <a:pt x="716" y="912"/>
                  </a:lnTo>
                  <a:lnTo>
                    <a:pt x="698" y="952"/>
                  </a:lnTo>
                  <a:lnTo>
                    <a:pt x="698" y="952"/>
                  </a:lnTo>
                  <a:lnTo>
                    <a:pt x="692" y="950"/>
                  </a:lnTo>
                  <a:lnTo>
                    <a:pt x="684" y="946"/>
                  </a:lnTo>
                  <a:lnTo>
                    <a:pt x="672" y="932"/>
                  </a:lnTo>
                  <a:lnTo>
                    <a:pt x="664" y="918"/>
                  </a:lnTo>
                  <a:lnTo>
                    <a:pt x="660" y="910"/>
                  </a:lnTo>
                  <a:lnTo>
                    <a:pt x="660" y="910"/>
                  </a:lnTo>
                  <a:lnTo>
                    <a:pt x="656" y="908"/>
                  </a:lnTo>
                  <a:lnTo>
                    <a:pt x="654" y="904"/>
                  </a:lnTo>
                  <a:lnTo>
                    <a:pt x="650" y="896"/>
                  </a:lnTo>
                  <a:lnTo>
                    <a:pt x="650" y="896"/>
                  </a:lnTo>
                  <a:lnTo>
                    <a:pt x="628" y="892"/>
                  </a:lnTo>
                  <a:lnTo>
                    <a:pt x="628" y="892"/>
                  </a:lnTo>
                  <a:lnTo>
                    <a:pt x="620" y="880"/>
                  </a:lnTo>
                  <a:lnTo>
                    <a:pt x="614" y="872"/>
                  </a:lnTo>
                  <a:lnTo>
                    <a:pt x="608" y="868"/>
                  </a:lnTo>
                  <a:lnTo>
                    <a:pt x="602" y="864"/>
                  </a:lnTo>
                  <a:lnTo>
                    <a:pt x="588" y="862"/>
                  </a:lnTo>
                  <a:lnTo>
                    <a:pt x="572" y="860"/>
                  </a:lnTo>
                  <a:lnTo>
                    <a:pt x="572" y="860"/>
                  </a:lnTo>
                  <a:lnTo>
                    <a:pt x="568" y="866"/>
                  </a:lnTo>
                  <a:lnTo>
                    <a:pt x="568" y="866"/>
                  </a:lnTo>
                  <a:lnTo>
                    <a:pt x="554" y="870"/>
                  </a:lnTo>
                  <a:lnTo>
                    <a:pt x="544" y="870"/>
                  </a:lnTo>
                  <a:lnTo>
                    <a:pt x="538" y="866"/>
                  </a:lnTo>
                  <a:lnTo>
                    <a:pt x="536" y="860"/>
                  </a:lnTo>
                  <a:lnTo>
                    <a:pt x="534" y="852"/>
                  </a:lnTo>
                  <a:lnTo>
                    <a:pt x="534" y="842"/>
                  </a:lnTo>
                  <a:lnTo>
                    <a:pt x="534" y="824"/>
                  </a:lnTo>
                  <a:lnTo>
                    <a:pt x="534" y="824"/>
                  </a:lnTo>
                  <a:lnTo>
                    <a:pt x="526" y="816"/>
                  </a:lnTo>
                  <a:lnTo>
                    <a:pt x="520" y="814"/>
                  </a:lnTo>
                  <a:lnTo>
                    <a:pt x="514" y="812"/>
                  </a:lnTo>
                  <a:lnTo>
                    <a:pt x="506" y="812"/>
                  </a:lnTo>
                  <a:lnTo>
                    <a:pt x="506" y="812"/>
                  </a:lnTo>
                  <a:lnTo>
                    <a:pt x="488" y="834"/>
                  </a:lnTo>
                  <a:lnTo>
                    <a:pt x="488" y="834"/>
                  </a:lnTo>
                  <a:lnTo>
                    <a:pt x="474" y="842"/>
                  </a:lnTo>
                  <a:lnTo>
                    <a:pt x="474" y="842"/>
                  </a:lnTo>
                  <a:lnTo>
                    <a:pt x="468" y="848"/>
                  </a:lnTo>
                  <a:lnTo>
                    <a:pt x="460" y="852"/>
                  </a:lnTo>
                  <a:lnTo>
                    <a:pt x="452" y="858"/>
                  </a:lnTo>
                  <a:lnTo>
                    <a:pt x="442" y="860"/>
                  </a:lnTo>
                  <a:lnTo>
                    <a:pt x="422" y="866"/>
                  </a:lnTo>
                  <a:lnTo>
                    <a:pt x="404" y="868"/>
                  </a:lnTo>
                  <a:lnTo>
                    <a:pt x="404" y="868"/>
                  </a:lnTo>
                  <a:lnTo>
                    <a:pt x="380" y="858"/>
                  </a:lnTo>
                  <a:lnTo>
                    <a:pt x="372" y="852"/>
                  </a:lnTo>
                  <a:lnTo>
                    <a:pt x="364" y="846"/>
                  </a:lnTo>
                  <a:lnTo>
                    <a:pt x="360" y="840"/>
                  </a:lnTo>
                  <a:lnTo>
                    <a:pt x="354" y="832"/>
                  </a:lnTo>
                  <a:lnTo>
                    <a:pt x="348" y="814"/>
                  </a:lnTo>
                  <a:lnTo>
                    <a:pt x="348" y="814"/>
                  </a:lnTo>
                  <a:lnTo>
                    <a:pt x="336" y="796"/>
                  </a:lnTo>
                  <a:lnTo>
                    <a:pt x="332" y="792"/>
                  </a:lnTo>
                  <a:lnTo>
                    <a:pt x="330" y="790"/>
                  </a:lnTo>
                  <a:lnTo>
                    <a:pt x="320" y="790"/>
                  </a:lnTo>
                  <a:lnTo>
                    <a:pt x="304" y="788"/>
                  </a:lnTo>
                  <a:lnTo>
                    <a:pt x="304" y="788"/>
                  </a:lnTo>
                  <a:lnTo>
                    <a:pt x="302" y="790"/>
                  </a:lnTo>
                  <a:lnTo>
                    <a:pt x="302" y="790"/>
                  </a:lnTo>
                  <a:lnTo>
                    <a:pt x="294" y="786"/>
                  </a:lnTo>
                  <a:lnTo>
                    <a:pt x="290" y="782"/>
                  </a:lnTo>
                  <a:lnTo>
                    <a:pt x="288" y="776"/>
                  </a:lnTo>
                  <a:lnTo>
                    <a:pt x="286" y="770"/>
                  </a:lnTo>
                  <a:lnTo>
                    <a:pt x="286" y="770"/>
                  </a:lnTo>
                  <a:lnTo>
                    <a:pt x="294" y="768"/>
                  </a:lnTo>
                  <a:lnTo>
                    <a:pt x="304" y="766"/>
                  </a:lnTo>
                  <a:lnTo>
                    <a:pt x="314" y="762"/>
                  </a:lnTo>
                  <a:lnTo>
                    <a:pt x="324" y="756"/>
                  </a:lnTo>
                  <a:lnTo>
                    <a:pt x="324" y="756"/>
                  </a:lnTo>
                  <a:lnTo>
                    <a:pt x="322" y="736"/>
                  </a:lnTo>
                  <a:lnTo>
                    <a:pt x="318" y="722"/>
                  </a:lnTo>
                  <a:lnTo>
                    <a:pt x="318" y="722"/>
                  </a:lnTo>
                  <a:lnTo>
                    <a:pt x="310" y="708"/>
                  </a:lnTo>
                  <a:lnTo>
                    <a:pt x="310" y="708"/>
                  </a:lnTo>
                  <a:lnTo>
                    <a:pt x="296" y="708"/>
                  </a:lnTo>
                  <a:lnTo>
                    <a:pt x="288" y="712"/>
                  </a:lnTo>
                  <a:lnTo>
                    <a:pt x="284" y="720"/>
                  </a:lnTo>
                  <a:lnTo>
                    <a:pt x="278" y="732"/>
                  </a:lnTo>
                  <a:lnTo>
                    <a:pt x="278" y="732"/>
                  </a:lnTo>
                  <a:lnTo>
                    <a:pt x="270" y="732"/>
                  </a:lnTo>
                  <a:lnTo>
                    <a:pt x="264" y="730"/>
                  </a:lnTo>
                  <a:lnTo>
                    <a:pt x="252" y="724"/>
                  </a:lnTo>
                  <a:lnTo>
                    <a:pt x="244" y="716"/>
                  </a:lnTo>
                  <a:lnTo>
                    <a:pt x="234" y="712"/>
                  </a:lnTo>
                  <a:lnTo>
                    <a:pt x="234" y="712"/>
                  </a:lnTo>
                  <a:lnTo>
                    <a:pt x="232" y="702"/>
                  </a:lnTo>
                  <a:lnTo>
                    <a:pt x="228" y="696"/>
                  </a:lnTo>
                  <a:lnTo>
                    <a:pt x="220" y="686"/>
                  </a:lnTo>
                  <a:lnTo>
                    <a:pt x="220" y="686"/>
                  </a:lnTo>
                  <a:lnTo>
                    <a:pt x="220" y="662"/>
                  </a:lnTo>
                  <a:lnTo>
                    <a:pt x="220" y="662"/>
                  </a:lnTo>
                  <a:lnTo>
                    <a:pt x="232" y="650"/>
                  </a:lnTo>
                  <a:lnTo>
                    <a:pt x="244" y="640"/>
                  </a:lnTo>
                  <a:lnTo>
                    <a:pt x="260" y="616"/>
                  </a:lnTo>
                  <a:lnTo>
                    <a:pt x="260" y="616"/>
                  </a:lnTo>
                  <a:lnTo>
                    <a:pt x="264" y="602"/>
                  </a:lnTo>
                  <a:lnTo>
                    <a:pt x="268" y="592"/>
                  </a:lnTo>
                  <a:lnTo>
                    <a:pt x="274" y="582"/>
                  </a:lnTo>
                  <a:lnTo>
                    <a:pt x="280" y="572"/>
                  </a:lnTo>
                  <a:lnTo>
                    <a:pt x="292" y="556"/>
                  </a:lnTo>
                  <a:lnTo>
                    <a:pt x="298" y="546"/>
                  </a:lnTo>
                  <a:lnTo>
                    <a:pt x="302" y="536"/>
                  </a:lnTo>
                  <a:lnTo>
                    <a:pt x="302" y="536"/>
                  </a:lnTo>
                  <a:lnTo>
                    <a:pt x="304" y="516"/>
                  </a:lnTo>
                  <a:lnTo>
                    <a:pt x="304" y="516"/>
                  </a:lnTo>
                  <a:lnTo>
                    <a:pt x="308" y="518"/>
                  </a:lnTo>
                  <a:lnTo>
                    <a:pt x="312" y="520"/>
                  </a:lnTo>
                  <a:lnTo>
                    <a:pt x="316" y="528"/>
                  </a:lnTo>
                  <a:lnTo>
                    <a:pt x="316" y="528"/>
                  </a:lnTo>
                  <a:lnTo>
                    <a:pt x="316" y="538"/>
                  </a:lnTo>
                  <a:lnTo>
                    <a:pt x="314" y="550"/>
                  </a:lnTo>
                  <a:lnTo>
                    <a:pt x="316" y="556"/>
                  </a:lnTo>
                  <a:lnTo>
                    <a:pt x="318" y="562"/>
                  </a:lnTo>
                  <a:lnTo>
                    <a:pt x="322" y="568"/>
                  </a:lnTo>
                  <a:lnTo>
                    <a:pt x="330" y="572"/>
                  </a:lnTo>
                  <a:lnTo>
                    <a:pt x="330" y="572"/>
                  </a:lnTo>
                  <a:lnTo>
                    <a:pt x="348" y="572"/>
                  </a:lnTo>
                  <a:lnTo>
                    <a:pt x="358" y="568"/>
                  </a:lnTo>
                  <a:lnTo>
                    <a:pt x="366" y="562"/>
                  </a:lnTo>
                  <a:lnTo>
                    <a:pt x="366" y="562"/>
                  </a:lnTo>
                  <a:lnTo>
                    <a:pt x="368" y="524"/>
                  </a:lnTo>
                  <a:lnTo>
                    <a:pt x="368" y="508"/>
                  </a:lnTo>
                  <a:lnTo>
                    <a:pt x="366" y="494"/>
                  </a:lnTo>
                  <a:lnTo>
                    <a:pt x="366" y="494"/>
                  </a:lnTo>
                  <a:lnTo>
                    <a:pt x="358" y="484"/>
                  </a:lnTo>
                  <a:lnTo>
                    <a:pt x="352" y="474"/>
                  </a:lnTo>
                  <a:lnTo>
                    <a:pt x="348" y="466"/>
                  </a:lnTo>
                  <a:lnTo>
                    <a:pt x="348" y="458"/>
                  </a:lnTo>
                  <a:lnTo>
                    <a:pt x="350" y="452"/>
                  </a:lnTo>
                  <a:lnTo>
                    <a:pt x="352" y="444"/>
                  </a:lnTo>
                  <a:lnTo>
                    <a:pt x="360" y="428"/>
                  </a:lnTo>
                  <a:lnTo>
                    <a:pt x="360" y="428"/>
                  </a:lnTo>
                  <a:lnTo>
                    <a:pt x="358" y="410"/>
                  </a:lnTo>
                  <a:lnTo>
                    <a:pt x="352" y="392"/>
                  </a:lnTo>
                  <a:lnTo>
                    <a:pt x="346" y="380"/>
                  </a:lnTo>
                  <a:lnTo>
                    <a:pt x="340" y="372"/>
                  </a:lnTo>
                  <a:lnTo>
                    <a:pt x="340" y="372"/>
                  </a:lnTo>
                  <a:lnTo>
                    <a:pt x="338" y="348"/>
                  </a:lnTo>
                  <a:lnTo>
                    <a:pt x="338" y="348"/>
                  </a:lnTo>
                  <a:lnTo>
                    <a:pt x="350" y="320"/>
                  </a:lnTo>
                  <a:lnTo>
                    <a:pt x="350" y="320"/>
                  </a:lnTo>
                  <a:lnTo>
                    <a:pt x="352" y="306"/>
                  </a:lnTo>
                  <a:lnTo>
                    <a:pt x="354" y="294"/>
                  </a:lnTo>
                  <a:lnTo>
                    <a:pt x="364" y="268"/>
                  </a:lnTo>
                  <a:lnTo>
                    <a:pt x="364" y="268"/>
                  </a:lnTo>
                  <a:lnTo>
                    <a:pt x="362" y="252"/>
                  </a:lnTo>
                  <a:lnTo>
                    <a:pt x="360" y="236"/>
                  </a:lnTo>
                  <a:lnTo>
                    <a:pt x="356" y="218"/>
                  </a:lnTo>
                  <a:lnTo>
                    <a:pt x="350" y="202"/>
                  </a:lnTo>
                  <a:lnTo>
                    <a:pt x="342" y="188"/>
                  </a:lnTo>
                  <a:lnTo>
                    <a:pt x="334" y="174"/>
                  </a:lnTo>
                  <a:lnTo>
                    <a:pt x="324" y="164"/>
                  </a:lnTo>
                  <a:lnTo>
                    <a:pt x="314" y="158"/>
                  </a:lnTo>
                  <a:lnTo>
                    <a:pt x="314" y="158"/>
                  </a:lnTo>
                  <a:lnTo>
                    <a:pt x="296" y="158"/>
                  </a:lnTo>
                  <a:lnTo>
                    <a:pt x="284" y="160"/>
                  </a:lnTo>
                  <a:lnTo>
                    <a:pt x="272" y="164"/>
                  </a:lnTo>
                  <a:lnTo>
                    <a:pt x="262" y="172"/>
                  </a:lnTo>
                  <a:lnTo>
                    <a:pt x="262" y="172"/>
                  </a:lnTo>
                  <a:lnTo>
                    <a:pt x="252" y="188"/>
                  </a:lnTo>
                  <a:lnTo>
                    <a:pt x="244" y="198"/>
                  </a:lnTo>
                  <a:lnTo>
                    <a:pt x="234" y="204"/>
                  </a:lnTo>
                  <a:lnTo>
                    <a:pt x="216" y="208"/>
                  </a:lnTo>
                  <a:lnTo>
                    <a:pt x="216" y="208"/>
                  </a:lnTo>
                  <a:lnTo>
                    <a:pt x="198" y="210"/>
                  </a:lnTo>
                  <a:lnTo>
                    <a:pt x="182" y="214"/>
                  </a:lnTo>
                  <a:lnTo>
                    <a:pt x="166" y="218"/>
                  </a:lnTo>
                  <a:lnTo>
                    <a:pt x="152" y="222"/>
                  </a:lnTo>
                  <a:lnTo>
                    <a:pt x="152" y="222"/>
                  </a:lnTo>
                  <a:lnTo>
                    <a:pt x="144" y="218"/>
                  </a:lnTo>
                  <a:lnTo>
                    <a:pt x="138" y="212"/>
                  </a:lnTo>
                  <a:lnTo>
                    <a:pt x="134" y="208"/>
                  </a:lnTo>
                  <a:lnTo>
                    <a:pt x="132" y="202"/>
                  </a:lnTo>
                  <a:lnTo>
                    <a:pt x="130" y="192"/>
                  </a:lnTo>
                  <a:lnTo>
                    <a:pt x="128" y="184"/>
                  </a:lnTo>
                  <a:lnTo>
                    <a:pt x="128" y="184"/>
                  </a:lnTo>
                  <a:lnTo>
                    <a:pt x="124" y="164"/>
                  </a:lnTo>
                  <a:lnTo>
                    <a:pt x="118" y="148"/>
                  </a:lnTo>
                  <a:lnTo>
                    <a:pt x="110" y="136"/>
                  </a:lnTo>
                  <a:lnTo>
                    <a:pt x="102" y="126"/>
                  </a:lnTo>
                  <a:lnTo>
                    <a:pt x="102" y="126"/>
                  </a:lnTo>
                  <a:lnTo>
                    <a:pt x="86" y="120"/>
                  </a:lnTo>
                  <a:lnTo>
                    <a:pt x="72" y="116"/>
                  </a:lnTo>
                  <a:lnTo>
                    <a:pt x="62" y="114"/>
                  </a:lnTo>
                  <a:lnTo>
                    <a:pt x="54" y="116"/>
                  </a:lnTo>
                  <a:lnTo>
                    <a:pt x="48" y="122"/>
                  </a:lnTo>
                  <a:lnTo>
                    <a:pt x="46" y="130"/>
                  </a:lnTo>
                  <a:lnTo>
                    <a:pt x="44" y="140"/>
                  </a:lnTo>
                  <a:lnTo>
                    <a:pt x="44" y="156"/>
                  </a:lnTo>
                  <a:lnTo>
                    <a:pt x="44" y="156"/>
                  </a:lnTo>
                  <a:lnTo>
                    <a:pt x="0" y="124"/>
                  </a:lnTo>
                  <a:lnTo>
                    <a:pt x="0" y="124"/>
                  </a:lnTo>
                  <a:lnTo>
                    <a:pt x="0" y="118"/>
                  </a:lnTo>
                  <a:lnTo>
                    <a:pt x="0" y="118"/>
                  </a:lnTo>
                  <a:lnTo>
                    <a:pt x="20" y="96"/>
                  </a:lnTo>
                  <a:lnTo>
                    <a:pt x="20" y="96"/>
                  </a:lnTo>
                  <a:lnTo>
                    <a:pt x="24" y="58"/>
                  </a:lnTo>
                  <a:lnTo>
                    <a:pt x="24" y="58"/>
                  </a:lnTo>
                  <a:lnTo>
                    <a:pt x="10" y="46"/>
                  </a:lnTo>
                  <a:lnTo>
                    <a:pt x="10" y="46"/>
                  </a:lnTo>
                  <a:lnTo>
                    <a:pt x="72" y="10"/>
                  </a:lnTo>
                  <a:lnTo>
                    <a:pt x="72" y="10"/>
                  </a:lnTo>
                  <a:lnTo>
                    <a:pt x="88" y="4"/>
                  </a:lnTo>
                  <a:lnTo>
                    <a:pt x="104" y="0"/>
                  </a:lnTo>
                  <a:lnTo>
                    <a:pt x="122" y="0"/>
                  </a:lnTo>
                  <a:lnTo>
                    <a:pt x="142" y="2"/>
                  </a:lnTo>
                  <a:lnTo>
                    <a:pt x="142" y="2"/>
                  </a:lnTo>
                  <a:lnTo>
                    <a:pt x="156" y="10"/>
                  </a:lnTo>
                  <a:lnTo>
                    <a:pt x="168" y="16"/>
                  </a:lnTo>
                  <a:lnTo>
                    <a:pt x="184" y="18"/>
                  </a:lnTo>
                  <a:lnTo>
                    <a:pt x="204" y="20"/>
                  </a:lnTo>
                  <a:lnTo>
                    <a:pt x="204" y="20"/>
                  </a:lnTo>
                  <a:lnTo>
                    <a:pt x="224" y="16"/>
                  </a:lnTo>
                  <a:lnTo>
                    <a:pt x="240" y="14"/>
                  </a:lnTo>
                  <a:lnTo>
                    <a:pt x="258" y="18"/>
                  </a:lnTo>
                  <a:lnTo>
                    <a:pt x="282" y="26"/>
                  </a:lnTo>
                  <a:lnTo>
                    <a:pt x="282" y="26"/>
                  </a:lnTo>
                  <a:lnTo>
                    <a:pt x="324" y="78"/>
                  </a:lnTo>
                  <a:lnTo>
                    <a:pt x="348" y="106"/>
                  </a:lnTo>
                  <a:lnTo>
                    <a:pt x="374" y="136"/>
                  </a:lnTo>
                  <a:lnTo>
                    <a:pt x="374" y="136"/>
                  </a:lnTo>
                  <a:lnTo>
                    <a:pt x="392" y="184"/>
                  </a:lnTo>
                  <a:lnTo>
                    <a:pt x="392" y="184"/>
                  </a:lnTo>
                  <a:lnTo>
                    <a:pt x="436" y="222"/>
                  </a:lnTo>
                  <a:lnTo>
                    <a:pt x="436" y="222"/>
                  </a:lnTo>
                  <a:lnTo>
                    <a:pt x="446" y="236"/>
                  </a:lnTo>
                  <a:lnTo>
                    <a:pt x="452" y="246"/>
                  </a:lnTo>
                  <a:lnTo>
                    <a:pt x="456" y="258"/>
                  </a:lnTo>
                  <a:lnTo>
                    <a:pt x="458" y="278"/>
                  </a:lnTo>
                  <a:lnTo>
                    <a:pt x="458" y="278"/>
                  </a:lnTo>
                  <a:lnTo>
                    <a:pt x="464" y="284"/>
                  </a:lnTo>
                  <a:lnTo>
                    <a:pt x="470" y="290"/>
                  </a:lnTo>
                  <a:lnTo>
                    <a:pt x="492" y="306"/>
                  </a:lnTo>
                  <a:lnTo>
                    <a:pt x="492" y="306"/>
                  </a:lnTo>
                  <a:lnTo>
                    <a:pt x="496" y="314"/>
                  </a:lnTo>
                  <a:lnTo>
                    <a:pt x="496" y="314"/>
                  </a:lnTo>
                  <a:lnTo>
                    <a:pt x="498" y="330"/>
                  </a:lnTo>
                  <a:lnTo>
                    <a:pt x="504" y="354"/>
                  </a:lnTo>
                  <a:lnTo>
                    <a:pt x="504" y="354"/>
                  </a:lnTo>
                  <a:lnTo>
                    <a:pt x="514" y="358"/>
                  </a:lnTo>
                  <a:lnTo>
                    <a:pt x="532" y="358"/>
                  </a:lnTo>
                  <a:lnTo>
                    <a:pt x="552" y="356"/>
                  </a:lnTo>
                  <a:lnTo>
                    <a:pt x="570" y="354"/>
                  </a:lnTo>
                  <a:lnTo>
                    <a:pt x="570" y="354"/>
                  </a:lnTo>
                  <a:lnTo>
                    <a:pt x="580" y="354"/>
                  </a:lnTo>
                  <a:lnTo>
                    <a:pt x="588" y="354"/>
                  </a:lnTo>
                  <a:lnTo>
                    <a:pt x="600" y="358"/>
                  </a:lnTo>
                  <a:lnTo>
                    <a:pt x="614" y="366"/>
                  </a:lnTo>
                  <a:lnTo>
                    <a:pt x="614" y="366"/>
                  </a:lnTo>
                  <a:lnTo>
                    <a:pt x="638" y="366"/>
                  </a:lnTo>
                  <a:lnTo>
                    <a:pt x="638" y="366"/>
                  </a:lnTo>
                  <a:lnTo>
                    <a:pt x="642" y="362"/>
                  </a:lnTo>
                  <a:lnTo>
                    <a:pt x="646" y="360"/>
                  </a:lnTo>
                  <a:lnTo>
                    <a:pt x="662" y="358"/>
                  </a:lnTo>
                  <a:lnTo>
                    <a:pt x="662" y="358"/>
                  </a:lnTo>
                  <a:lnTo>
                    <a:pt x="704" y="396"/>
                  </a:lnTo>
                  <a:lnTo>
                    <a:pt x="704" y="396"/>
                  </a:lnTo>
                  <a:lnTo>
                    <a:pt x="716" y="396"/>
                  </a:lnTo>
                  <a:lnTo>
                    <a:pt x="728" y="396"/>
                  </a:lnTo>
                  <a:lnTo>
                    <a:pt x="740" y="400"/>
                  </a:lnTo>
                  <a:lnTo>
                    <a:pt x="748" y="404"/>
                  </a:lnTo>
                  <a:lnTo>
                    <a:pt x="754" y="410"/>
                  </a:lnTo>
                  <a:lnTo>
                    <a:pt x="754" y="410"/>
                  </a:lnTo>
                  <a:lnTo>
                    <a:pt x="770" y="448"/>
                  </a:lnTo>
                  <a:lnTo>
                    <a:pt x="770" y="448"/>
                  </a:lnTo>
                  <a:lnTo>
                    <a:pt x="772" y="458"/>
                  </a:lnTo>
                  <a:lnTo>
                    <a:pt x="778" y="470"/>
                  </a:lnTo>
                  <a:lnTo>
                    <a:pt x="784" y="484"/>
                  </a:lnTo>
                  <a:lnTo>
                    <a:pt x="792" y="496"/>
                  </a:lnTo>
                  <a:lnTo>
                    <a:pt x="802" y="506"/>
                  </a:lnTo>
                  <a:lnTo>
                    <a:pt x="808" y="510"/>
                  </a:lnTo>
                  <a:lnTo>
                    <a:pt x="814" y="512"/>
                  </a:lnTo>
                  <a:lnTo>
                    <a:pt x="822" y="514"/>
                  </a:lnTo>
                  <a:lnTo>
                    <a:pt x="830" y="512"/>
                  </a:lnTo>
                  <a:lnTo>
                    <a:pt x="838" y="510"/>
                  </a:lnTo>
                  <a:lnTo>
                    <a:pt x="846" y="506"/>
                  </a:lnTo>
                  <a:lnTo>
                    <a:pt x="846" y="506"/>
                  </a:lnTo>
                  <a:lnTo>
                    <a:pt x="878" y="498"/>
                  </a:lnTo>
                  <a:lnTo>
                    <a:pt x="912" y="486"/>
                  </a:lnTo>
                  <a:lnTo>
                    <a:pt x="912" y="486"/>
                  </a:lnTo>
                  <a:lnTo>
                    <a:pt x="928" y="476"/>
                  </a:lnTo>
                  <a:lnTo>
                    <a:pt x="928" y="476"/>
                  </a:lnTo>
                  <a:lnTo>
                    <a:pt x="942" y="454"/>
                  </a:lnTo>
                  <a:lnTo>
                    <a:pt x="956" y="436"/>
                  </a:lnTo>
                  <a:lnTo>
                    <a:pt x="972" y="420"/>
                  </a:lnTo>
                  <a:lnTo>
                    <a:pt x="990" y="404"/>
                  </a:lnTo>
                  <a:lnTo>
                    <a:pt x="990" y="404"/>
                  </a:lnTo>
                  <a:lnTo>
                    <a:pt x="1016" y="376"/>
                  </a:lnTo>
                  <a:lnTo>
                    <a:pt x="1016" y="376"/>
                  </a:lnTo>
                  <a:lnTo>
                    <a:pt x="1064" y="336"/>
                  </a:lnTo>
                  <a:lnTo>
                    <a:pt x="1064" y="336"/>
                  </a:lnTo>
                  <a:lnTo>
                    <a:pt x="1078" y="338"/>
                  </a:lnTo>
                  <a:lnTo>
                    <a:pt x="1084" y="340"/>
                  </a:lnTo>
                  <a:lnTo>
                    <a:pt x="1086" y="342"/>
                  </a:lnTo>
                  <a:lnTo>
                    <a:pt x="1088" y="346"/>
                  </a:lnTo>
                  <a:lnTo>
                    <a:pt x="1086" y="350"/>
                  </a:lnTo>
                  <a:lnTo>
                    <a:pt x="1084" y="370"/>
                  </a:lnTo>
                  <a:lnTo>
                    <a:pt x="1084" y="370"/>
                  </a:lnTo>
                  <a:lnTo>
                    <a:pt x="1084" y="412"/>
                  </a:lnTo>
                  <a:lnTo>
                    <a:pt x="1084" y="412"/>
                  </a:lnTo>
                  <a:lnTo>
                    <a:pt x="1100" y="428"/>
                  </a:lnTo>
                  <a:lnTo>
                    <a:pt x="1108" y="442"/>
                  </a:lnTo>
                  <a:lnTo>
                    <a:pt x="1112" y="448"/>
                  </a:lnTo>
                  <a:lnTo>
                    <a:pt x="1114" y="456"/>
                  </a:lnTo>
                  <a:lnTo>
                    <a:pt x="1114" y="456"/>
                  </a:lnTo>
                  <a:lnTo>
                    <a:pt x="1112" y="498"/>
                  </a:lnTo>
                  <a:lnTo>
                    <a:pt x="1112" y="498"/>
                  </a:lnTo>
                  <a:lnTo>
                    <a:pt x="1102" y="524"/>
                  </a:lnTo>
                  <a:lnTo>
                    <a:pt x="1102" y="524"/>
                  </a:lnTo>
                  <a:lnTo>
                    <a:pt x="1098" y="530"/>
                  </a:lnTo>
                  <a:lnTo>
                    <a:pt x="1094" y="536"/>
                  </a:lnTo>
                  <a:lnTo>
                    <a:pt x="1092" y="550"/>
                  </a:lnTo>
                  <a:lnTo>
                    <a:pt x="1094" y="566"/>
                  </a:lnTo>
                  <a:lnTo>
                    <a:pt x="1096" y="584"/>
                  </a:lnTo>
                  <a:lnTo>
                    <a:pt x="1096" y="584"/>
                  </a:lnTo>
                  <a:lnTo>
                    <a:pt x="1096" y="650"/>
                  </a:lnTo>
                  <a:lnTo>
                    <a:pt x="1096" y="650"/>
                  </a:lnTo>
                  <a:lnTo>
                    <a:pt x="1086" y="690"/>
                  </a:lnTo>
                  <a:lnTo>
                    <a:pt x="1086" y="690"/>
                  </a:lnTo>
                  <a:lnTo>
                    <a:pt x="1088" y="732"/>
                  </a:lnTo>
                  <a:lnTo>
                    <a:pt x="1088" y="732"/>
                  </a:lnTo>
                  <a:lnTo>
                    <a:pt x="1080" y="742"/>
                  </a:lnTo>
                  <a:lnTo>
                    <a:pt x="1074" y="746"/>
                  </a:lnTo>
                  <a:lnTo>
                    <a:pt x="1068" y="750"/>
                  </a:lnTo>
                  <a:lnTo>
                    <a:pt x="1068" y="750"/>
                  </a:lnTo>
                  <a:lnTo>
                    <a:pt x="1046" y="752"/>
                  </a:lnTo>
                  <a:lnTo>
                    <a:pt x="1046" y="752"/>
                  </a:lnTo>
                  <a:lnTo>
                    <a:pt x="1028" y="748"/>
                  </a:lnTo>
                  <a:lnTo>
                    <a:pt x="1014" y="746"/>
                  </a:lnTo>
                  <a:lnTo>
                    <a:pt x="990" y="744"/>
                  </a:lnTo>
                  <a:lnTo>
                    <a:pt x="990" y="744"/>
                  </a:lnTo>
                  <a:lnTo>
                    <a:pt x="986" y="752"/>
                  </a:lnTo>
                  <a:lnTo>
                    <a:pt x="982" y="758"/>
                  </a:lnTo>
                  <a:lnTo>
                    <a:pt x="978" y="764"/>
                  </a:lnTo>
                  <a:lnTo>
                    <a:pt x="974" y="772"/>
                  </a:lnTo>
                  <a:lnTo>
                    <a:pt x="974" y="772"/>
                  </a:lnTo>
                  <a:lnTo>
                    <a:pt x="964" y="774"/>
                  </a:lnTo>
                  <a:lnTo>
                    <a:pt x="956" y="778"/>
                  </a:lnTo>
                  <a:lnTo>
                    <a:pt x="950" y="782"/>
                  </a:lnTo>
                  <a:lnTo>
                    <a:pt x="946" y="788"/>
                  </a:lnTo>
                  <a:lnTo>
                    <a:pt x="944" y="794"/>
                  </a:lnTo>
                  <a:lnTo>
                    <a:pt x="942" y="800"/>
                  </a:lnTo>
                  <a:lnTo>
                    <a:pt x="944" y="820"/>
                  </a:lnTo>
                  <a:lnTo>
                    <a:pt x="944" y="820"/>
                  </a:lnTo>
                  <a:lnTo>
                    <a:pt x="960" y="846"/>
                  </a:lnTo>
                  <a:lnTo>
                    <a:pt x="960" y="846"/>
                  </a:lnTo>
                  <a:lnTo>
                    <a:pt x="964" y="866"/>
                  </a:lnTo>
                  <a:lnTo>
                    <a:pt x="972" y="888"/>
                  </a:lnTo>
                  <a:lnTo>
                    <a:pt x="984" y="910"/>
                  </a:lnTo>
                  <a:lnTo>
                    <a:pt x="996" y="936"/>
                  </a:lnTo>
                  <a:lnTo>
                    <a:pt x="996" y="936"/>
                  </a:lnTo>
                  <a:lnTo>
                    <a:pt x="1006" y="976"/>
                  </a:lnTo>
                  <a:lnTo>
                    <a:pt x="1006" y="976"/>
                  </a:lnTo>
                  <a:lnTo>
                    <a:pt x="992" y="976"/>
                  </a:lnTo>
                  <a:lnTo>
                    <a:pt x="982" y="972"/>
                  </a:lnTo>
                  <a:lnTo>
                    <a:pt x="972" y="968"/>
                  </a:lnTo>
                  <a:lnTo>
                    <a:pt x="962" y="962"/>
                  </a:lnTo>
                  <a:lnTo>
                    <a:pt x="948" y="950"/>
                  </a:lnTo>
                  <a:lnTo>
                    <a:pt x="936" y="942"/>
                  </a:lnTo>
                  <a:lnTo>
                    <a:pt x="936" y="942"/>
                  </a:lnTo>
                  <a:lnTo>
                    <a:pt x="934" y="934"/>
                  </a:lnTo>
                  <a:lnTo>
                    <a:pt x="932" y="928"/>
                  </a:lnTo>
                  <a:lnTo>
                    <a:pt x="928" y="924"/>
                  </a:lnTo>
                  <a:lnTo>
                    <a:pt x="924" y="920"/>
                  </a:lnTo>
                  <a:lnTo>
                    <a:pt x="918" y="920"/>
                  </a:lnTo>
                  <a:lnTo>
                    <a:pt x="914" y="918"/>
                  </a:lnTo>
                  <a:lnTo>
                    <a:pt x="910" y="920"/>
                  </a:lnTo>
                  <a:lnTo>
                    <a:pt x="906" y="922"/>
                  </a:lnTo>
                  <a:lnTo>
                    <a:pt x="906" y="922"/>
                  </a:lnTo>
                  <a:lnTo>
                    <a:pt x="904" y="930"/>
                  </a:lnTo>
                  <a:lnTo>
                    <a:pt x="904" y="930"/>
                  </a:lnTo>
                  <a:lnTo>
                    <a:pt x="888" y="934"/>
                  </a:lnTo>
                  <a:lnTo>
                    <a:pt x="874" y="940"/>
                  </a:lnTo>
                  <a:lnTo>
                    <a:pt x="848" y="954"/>
                  </a:lnTo>
                  <a:lnTo>
                    <a:pt x="848" y="954"/>
                  </a:lnTo>
                  <a:lnTo>
                    <a:pt x="848" y="972"/>
                  </a:lnTo>
                  <a:lnTo>
                    <a:pt x="848" y="972"/>
                  </a:lnTo>
                  <a:lnTo>
                    <a:pt x="852" y="976"/>
                  </a:lnTo>
                  <a:lnTo>
                    <a:pt x="852" y="976"/>
                  </a:lnTo>
                  <a:lnTo>
                    <a:pt x="840" y="982"/>
                  </a:lnTo>
                  <a:lnTo>
                    <a:pt x="832" y="992"/>
                  </a:lnTo>
                  <a:lnTo>
                    <a:pt x="832" y="992"/>
                  </a:lnTo>
                  <a:lnTo>
                    <a:pt x="812" y="996"/>
                  </a:lnTo>
                  <a:lnTo>
                    <a:pt x="812" y="996"/>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39"/>
            <p:cNvSpPr/>
            <p:nvPr/>
          </p:nvSpPr>
          <p:spPr bwMode="auto">
            <a:xfrm>
              <a:off x="4399228" y="2163307"/>
              <a:ext cx="2232225" cy="1860439"/>
            </a:xfrm>
            <a:custGeom>
              <a:avLst/>
              <a:gdLst>
                <a:gd name="T0" fmla="*/ 1230 w 1410"/>
                <a:gd name="T1" fmla="*/ 918 h 1200"/>
                <a:gd name="T2" fmla="*/ 1196 w 1410"/>
                <a:gd name="T3" fmla="*/ 976 h 1200"/>
                <a:gd name="T4" fmla="*/ 1214 w 1410"/>
                <a:gd name="T5" fmla="*/ 1092 h 1200"/>
                <a:gd name="T6" fmla="*/ 1172 w 1410"/>
                <a:gd name="T7" fmla="*/ 1136 h 1200"/>
                <a:gd name="T8" fmla="*/ 1124 w 1410"/>
                <a:gd name="T9" fmla="*/ 1194 h 1200"/>
                <a:gd name="T10" fmla="*/ 1036 w 1410"/>
                <a:gd name="T11" fmla="*/ 1182 h 1200"/>
                <a:gd name="T12" fmla="*/ 972 w 1410"/>
                <a:gd name="T13" fmla="*/ 1096 h 1200"/>
                <a:gd name="T14" fmla="*/ 908 w 1410"/>
                <a:gd name="T15" fmla="*/ 1054 h 1200"/>
                <a:gd name="T16" fmla="*/ 834 w 1410"/>
                <a:gd name="T17" fmla="*/ 1030 h 1200"/>
                <a:gd name="T18" fmla="*/ 826 w 1410"/>
                <a:gd name="T19" fmla="*/ 1080 h 1200"/>
                <a:gd name="T20" fmla="*/ 788 w 1410"/>
                <a:gd name="T21" fmla="*/ 1120 h 1200"/>
                <a:gd name="T22" fmla="*/ 696 w 1410"/>
                <a:gd name="T23" fmla="*/ 1046 h 1200"/>
                <a:gd name="T24" fmla="*/ 764 w 1410"/>
                <a:gd name="T25" fmla="*/ 1022 h 1200"/>
                <a:gd name="T26" fmla="*/ 812 w 1410"/>
                <a:gd name="T27" fmla="*/ 1010 h 1200"/>
                <a:gd name="T28" fmla="*/ 818 w 1410"/>
                <a:gd name="T29" fmla="*/ 922 h 1200"/>
                <a:gd name="T30" fmla="*/ 878 w 1410"/>
                <a:gd name="T31" fmla="*/ 860 h 1200"/>
                <a:gd name="T32" fmla="*/ 876 w 1410"/>
                <a:gd name="T33" fmla="*/ 776 h 1200"/>
                <a:gd name="T34" fmla="*/ 846 w 1410"/>
                <a:gd name="T35" fmla="*/ 662 h 1200"/>
                <a:gd name="T36" fmla="*/ 760 w 1410"/>
                <a:gd name="T37" fmla="*/ 608 h 1200"/>
                <a:gd name="T38" fmla="*/ 638 w 1410"/>
                <a:gd name="T39" fmla="*/ 510 h 1200"/>
                <a:gd name="T40" fmla="*/ 506 w 1410"/>
                <a:gd name="T41" fmla="*/ 456 h 1200"/>
                <a:gd name="T42" fmla="*/ 412 w 1410"/>
                <a:gd name="T43" fmla="*/ 428 h 1200"/>
                <a:gd name="T44" fmla="*/ 356 w 1410"/>
                <a:gd name="T45" fmla="*/ 460 h 1200"/>
                <a:gd name="T46" fmla="*/ 318 w 1410"/>
                <a:gd name="T47" fmla="*/ 494 h 1200"/>
                <a:gd name="T48" fmla="*/ 182 w 1410"/>
                <a:gd name="T49" fmla="*/ 398 h 1200"/>
                <a:gd name="T50" fmla="*/ 42 w 1410"/>
                <a:gd name="T51" fmla="*/ 378 h 1200"/>
                <a:gd name="T52" fmla="*/ 8 w 1410"/>
                <a:gd name="T53" fmla="*/ 326 h 1200"/>
                <a:gd name="T54" fmla="*/ 12 w 1410"/>
                <a:gd name="T55" fmla="*/ 278 h 1200"/>
                <a:gd name="T56" fmla="*/ 100 w 1410"/>
                <a:gd name="T57" fmla="*/ 232 h 1200"/>
                <a:gd name="T58" fmla="*/ 156 w 1410"/>
                <a:gd name="T59" fmla="*/ 146 h 1200"/>
                <a:gd name="T60" fmla="*/ 274 w 1410"/>
                <a:gd name="T61" fmla="*/ 120 h 1200"/>
                <a:gd name="T62" fmla="*/ 308 w 1410"/>
                <a:gd name="T63" fmla="*/ 38 h 1200"/>
                <a:gd name="T64" fmla="*/ 346 w 1410"/>
                <a:gd name="T65" fmla="*/ 4 h 1200"/>
                <a:gd name="T66" fmla="*/ 450 w 1410"/>
                <a:gd name="T67" fmla="*/ 90 h 1200"/>
                <a:gd name="T68" fmla="*/ 446 w 1410"/>
                <a:gd name="T69" fmla="*/ 180 h 1200"/>
                <a:gd name="T70" fmla="*/ 506 w 1410"/>
                <a:gd name="T71" fmla="*/ 280 h 1200"/>
                <a:gd name="T72" fmla="*/ 652 w 1410"/>
                <a:gd name="T73" fmla="*/ 252 h 1200"/>
                <a:gd name="T74" fmla="*/ 626 w 1410"/>
                <a:gd name="T75" fmla="*/ 314 h 1200"/>
                <a:gd name="T76" fmla="*/ 632 w 1410"/>
                <a:gd name="T77" fmla="*/ 372 h 1200"/>
                <a:gd name="T78" fmla="*/ 702 w 1410"/>
                <a:gd name="T79" fmla="*/ 456 h 1200"/>
                <a:gd name="T80" fmla="*/ 780 w 1410"/>
                <a:gd name="T81" fmla="*/ 514 h 1200"/>
                <a:gd name="T82" fmla="*/ 808 w 1410"/>
                <a:gd name="T83" fmla="*/ 456 h 1200"/>
                <a:gd name="T84" fmla="*/ 868 w 1410"/>
                <a:gd name="T85" fmla="*/ 450 h 1200"/>
                <a:gd name="T86" fmla="*/ 938 w 1410"/>
                <a:gd name="T87" fmla="*/ 438 h 1200"/>
                <a:gd name="T88" fmla="*/ 1002 w 1410"/>
                <a:gd name="T89" fmla="*/ 440 h 1200"/>
                <a:gd name="T90" fmla="*/ 940 w 1410"/>
                <a:gd name="T91" fmla="*/ 512 h 1200"/>
                <a:gd name="T92" fmla="*/ 974 w 1410"/>
                <a:gd name="T93" fmla="*/ 642 h 1200"/>
                <a:gd name="T94" fmla="*/ 1024 w 1410"/>
                <a:gd name="T95" fmla="*/ 652 h 1200"/>
                <a:gd name="T96" fmla="*/ 1106 w 1410"/>
                <a:gd name="T97" fmla="*/ 762 h 1200"/>
                <a:gd name="T98" fmla="*/ 1152 w 1410"/>
                <a:gd name="T99" fmla="*/ 868 h 1200"/>
                <a:gd name="T100" fmla="*/ 1230 w 1410"/>
                <a:gd name="T101" fmla="*/ 850 h 1200"/>
                <a:gd name="T102" fmla="*/ 1250 w 1410"/>
                <a:gd name="T103" fmla="*/ 792 h 1200"/>
                <a:gd name="T104" fmla="*/ 1214 w 1410"/>
                <a:gd name="T105" fmla="*/ 742 h 1200"/>
                <a:gd name="T106" fmla="*/ 1258 w 1410"/>
                <a:gd name="T107" fmla="*/ 678 h 1200"/>
                <a:gd name="T108" fmla="*/ 1278 w 1410"/>
                <a:gd name="T109" fmla="*/ 688 h 1200"/>
                <a:gd name="T110" fmla="*/ 1344 w 1410"/>
                <a:gd name="T111" fmla="*/ 736 h 1200"/>
                <a:gd name="T112" fmla="*/ 1404 w 1410"/>
                <a:gd name="T113" fmla="*/ 860 h 1200"/>
                <a:gd name="T114" fmla="*/ 1360 w 1410"/>
                <a:gd name="T115" fmla="*/ 880 h 1200"/>
                <a:gd name="T116" fmla="*/ 1324 w 1410"/>
                <a:gd name="T117" fmla="*/ 938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10" h="1200">
                  <a:moveTo>
                    <a:pt x="1314" y="940"/>
                  </a:moveTo>
                  <a:lnTo>
                    <a:pt x="1314" y="940"/>
                  </a:lnTo>
                  <a:lnTo>
                    <a:pt x="1302" y="932"/>
                  </a:lnTo>
                  <a:lnTo>
                    <a:pt x="1290" y="926"/>
                  </a:lnTo>
                  <a:lnTo>
                    <a:pt x="1280" y="922"/>
                  </a:lnTo>
                  <a:lnTo>
                    <a:pt x="1270" y="918"/>
                  </a:lnTo>
                  <a:lnTo>
                    <a:pt x="1250" y="916"/>
                  </a:lnTo>
                  <a:lnTo>
                    <a:pt x="1230" y="918"/>
                  </a:lnTo>
                  <a:lnTo>
                    <a:pt x="1230" y="918"/>
                  </a:lnTo>
                  <a:lnTo>
                    <a:pt x="1220" y="920"/>
                  </a:lnTo>
                  <a:lnTo>
                    <a:pt x="1208" y="924"/>
                  </a:lnTo>
                  <a:lnTo>
                    <a:pt x="1208" y="924"/>
                  </a:lnTo>
                  <a:lnTo>
                    <a:pt x="1202" y="936"/>
                  </a:lnTo>
                  <a:lnTo>
                    <a:pt x="1198" y="950"/>
                  </a:lnTo>
                  <a:lnTo>
                    <a:pt x="1196" y="962"/>
                  </a:lnTo>
                  <a:lnTo>
                    <a:pt x="1196" y="976"/>
                  </a:lnTo>
                  <a:lnTo>
                    <a:pt x="1200" y="990"/>
                  </a:lnTo>
                  <a:lnTo>
                    <a:pt x="1204" y="1006"/>
                  </a:lnTo>
                  <a:lnTo>
                    <a:pt x="1216" y="1036"/>
                  </a:lnTo>
                  <a:lnTo>
                    <a:pt x="1216" y="1036"/>
                  </a:lnTo>
                  <a:lnTo>
                    <a:pt x="1218" y="1062"/>
                  </a:lnTo>
                  <a:lnTo>
                    <a:pt x="1218" y="1076"/>
                  </a:lnTo>
                  <a:lnTo>
                    <a:pt x="1214" y="1092"/>
                  </a:lnTo>
                  <a:lnTo>
                    <a:pt x="1214" y="1092"/>
                  </a:lnTo>
                  <a:lnTo>
                    <a:pt x="1164" y="1092"/>
                  </a:lnTo>
                  <a:lnTo>
                    <a:pt x="1164" y="1092"/>
                  </a:lnTo>
                  <a:lnTo>
                    <a:pt x="1154" y="1098"/>
                  </a:lnTo>
                  <a:lnTo>
                    <a:pt x="1152" y="1102"/>
                  </a:lnTo>
                  <a:lnTo>
                    <a:pt x="1150" y="1120"/>
                  </a:lnTo>
                  <a:lnTo>
                    <a:pt x="1150" y="1120"/>
                  </a:lnTo>
                  <a:lnTo>
                    <a:pt x="1172" y="1136"/>
                  </a:lnTo>
                  <a:lnTo>
                    <a:pt x="1172" y="1136"/>
                  </a:lnTo>
                  <a:lnTo>
                    <a:pt x="1172" y="1150"/>
                  </a:lnTo>
                  <a:lnTo>
                    <a:pt x="1172" y="1150"/>
                  </a:lnTo>
                  <a:lnTo>
                    <a:pt x="1166" y="1166"/>
                  </a:lnTo>
                  <a:lnTo>
                    <a:pt x="1160" y="1182"/>
                  </a:lnTo>
                  <a:lnTo>
                    <a:pt x="1160" y="1182"/>
                  </a:lnTo>
                  <a:lnTo>
                    <a:pt x="1144" y="1184"/>
                  </a:lnTo>
                  <a:lnTo>
                    <a:pt x="1134" y="1188"/>
                  </a:lnTo>
                  <a:lnTo>
                    <a:pt x="1124" y="1194"/>
                  </a:lnTo>
                  <a:lnTo>
                    <a:pt x="1112" y="1198"/>
                  </a:lnTo>
                  <a:lnTo>
                    <a:pt x="1112" y="1198"/>
                  </a:lnTo>
                  <a:lnTo>
                    <a:pt x="1056" y="1200"/>
                  </a:lnTo>
                  <a:lnTo>
                    <a:pt x="1056" y="1200"/>
                  </a:lnTo>
                  <a:lnTo>
                    <a:pt x="1050" y="1198"/>
                  </a:lnTo>
                  <a:lnTo>
                    <a:pt x="1050" y="1198"/>
                  </a:lnTo>
                  <a:lnTo>
                    <a:pt x="1044" y="1188"/>
                  </a:lnTo>
                  <a:lnTo>
                    <a:pt x="1036" y="1182"/>
                  </a:lnTo>
                  <a:lnTo>
                    <a:pt x="1030" y="1178"/>
                  </a:lnTo>
                  <a:lnTo>
                    <a:pt x="1024" y="1176"/>
                  </a:lnTo>
                  <a:lnTo>
                    <a:pt x="1024" y="1176"/>
                  </a:lnTo>
                  <a:lnTo>
                    <a:pt x="1018" y="1160"/>
                  </a:lnTo>
                  <a:lnTo>
                    <a:pt x="1018" y="1160"/>
                  </a:lnTo>
                  <a:lnTo>
                    <a:pt x="996" y="1116"/>
                  </a:lnTo>
                  <a:lnTo>
                    <a:pt x="996" y="1116"/>
                  </a:lnTo>
                  <a:lnTo>
                    <a:pt x="972" y="1096"/>
                  </a:lnTo>
                  <a:lnTo>
                    <a:pt x="972" y="1096"/>
                  </a:lnTo>
                  <a:lnTo>
                    <a:pt x="968" y="1090"/>
                  </a:lnTo>
                  <a:lnTo>
                    <a:pt x="962" y="1084"/>
                  </a:lnTo>
                  <a:lnTo>
                    <a:pt x="950" y="1074"/>
                  </a:lnTo>
                  <a:lnTo>
                    <a:pt x="938" y="1070"/>
                  </a:lnTo>
                  <a:lnTo>
                    <a:pt x="928" y="1066"/>
                  </a:lnTo>
                  <a:lnTo>
                    <a:pt x="928" y="1066"/>
                  </a:lnTo>
                  <a:lnTo>
                    <a:pt x="908" y="1054"/>
                  </a:lnTo>
                  <a:lnTo>
                    <a:pt x="908" y="1054"/>
                  </a:lnTo>
                  <a:lnTo>
                    <a:pt x="900" y="1036"/>
                  </a:lnTo>
                  <a:lnTo>
                    <a:pt x="892" y="1024"/>
                  </a:lnTo>
                  <a:lnTo>
                    <a:pt x="884" y="1016"/>
                  </a:lnTo>
                  <a:lnTo>
                    <a:pt x="876" y="1014"/>
                  </a:lnTo>
                  <a:lnTo>
                    <a:pt x="868" y="1014"/>
                  </a:lnTo>
                  <a:lnTo>
                    <a:pt x="858" y="1016"/>
                  </a:lnTo>
                  <a:lnTo>
                    <a:pt x="834" y="1030"/>
                  </a:lnTo>
                  <a:lnTo>
                    <a:pt x="834" y="1030"/>
                  </a:lnTo>
                  <a:lnTo>
                    <a:pt x="826" y="1038"/>
                  </a:lnTo>
                  <a:lnTo>
                    <a:pt x="820" y="1044"/>
                  </a:lnTo>
                  <a:lnTo>
                    <a:pt x="818" y="1052"/>
                  </a:lnTo>
                  <a:lnTo>
                    <a:pt x="818" y="1066"/>
                  </a:lnTo>
                  <a:lnTo>
                    <a:pt x="818" y="1066"/>
                  </a:lnTo>
                  <a:lnTo>
                    <a:pt x="822" y="1074"/>
                  </a:lnTo>
                  <a:lnTo>
                    <a:pt x="826" y="1080"/>
                  </a:lnTo>
                  <a:lnTo>
                    <a:pt x="828" y="1090"/>
                  </a:lnTo>
                  <a:lnTo>
                    <a:pt x="830" y="1104"/>
                  </a:lnTo>
                  <a:lnTo>
                    <a:pt x="830" y="1104"/>
                  </a:lnTo>
                  <a:lnTo>
                    <a:pt x="818" y="1112"/>
                  </a:lnTo>
                  <a:lnTo>
                    <a:pt x="812" y="1116"/>
                  </a:lnTo>
                  <a:lnTo>
                    <a:pt x="804" y="1118"/>
                  </a:lnTo>
                  <a:lnTo>
                    <a:pt x="804" y="1118"/>
                  </a:lnTo>
                  <a:lnTo>
                    <a:pt x="788" y="1120"/>
                  </a:lnTo>
                  <a:lnTo>
                    <a:pt x="788" y="1120"/>
                  </a:lnTo>
                  <a:lnTo>
                    <a:pt x="764" y="1104"/>
                  </a:lnTo>
                  <a:lnTo>
                    <a:pt x="742" y="1090"/>
                  </a:lnTo>
                  <a:lnTo>
                    <a:pt x="724" y="1074"/>
                  </a:lnTo>
                  <a:lnTo>
                    <a:pt x="708" y="1058"/>
                  </a:lnTo>
                  <a:lnTo>
                    <a:pt x="708" y="1058"/>
                  </a:lnTo>
                  <a:lnTo>
                    <a:pt x="702" y="1052"/>
                  </a:lnTo>
                  <a:lnTo>
                    <a:pt x="696" y="1046"/>
                  </a:lnTo>
                  <a:lnTo>
                    <a:pt x="692" y="1036"/>
                  </a:lnTo>
                  <a:lnTo>
                    <a:pt x="690" y="1028"/>
                  </a:lnTo>
                  <a:lnTo>
                    <a:pt x="688" y="1010"/>
                  </a:lnTo>
                  <a:lnTo>
                    <a:pt x="688" y="998"/>
                  </a:lnTo>
                  <a:lnTo>
                    <a:pt x="688" y="998"/>
                  </a:lnTo>
                  <a:lnTo>
                    <a:pt x="730" y="1000"/>
                  </a:lnTo>
                  <a:lnTo>
                    <a:pt x="730" y="1000"/>
                  </a:lnTo>
                  <a:lnTo>
                    <a:pt x="764" y="1022"/>
                  </a:lnTo>
                  <a:lnTo>
                    <a:pt x="764" y="1022"/>
                  </a:lnTo>
                  <a:lnTo>
                    <a:pt x="776" y="1022"/>
                  </a:lnTo>
                  <a:lnTo>
                    <a:pt x="788" y="1022"/>
                  </a:lnTo>
                  <a:lnTo>
                    <a:pt x="794" y="1022"/>
                  </a:lnTo>
                  <a:lnTo>
                    <a:pt x="800" y="1020"/>
                  </a:lnTo>
                  <a:lnTo>
                    <a:pt x="806" y="1016"/>
                  </a:lnTo>
                  <a:lnTo>
                    <a:pt x="812" y="1010"/>
                  </a:lnTo>
                  <a:lnTo>
                    <a:pt x="812" y="1010"/>
                  </a:lnTo>
                  <a:lnTo>
                    <a:pt x="812" y="994"/>
                  </a:lnTo>
                  <a:lnTo>
                    <a:pt x="812" y="994"/>
                  </a:lnTo>
                  <a:lnTo>
                    <a:pt x="790" y="974"/>
                  </a:lnTo>
                  <a:lnTo>
                    <a:pt x="782" y="966"/>
                  </a:lnTo>
                  <a:lnTo>
                    <a:pt x="778" y="958"/>
                  </a:lnTo>
                  <a:lnTo>
                    <a:pt x="778" y="958"/>
                  </a:lnTo>
                  <a:lnTo>
                    <a:pt x="798" y="944"/>
                  </a:lnTo>
                  <a:lnTo>
                    <a:pt x="818" y="922"/>
                  </a:lnTo>
                  <a:lnTo>
                    <a:pt x="836" y="900"/>
                  </a:lnTo>
                  <a:lnTo>
                    <a:pt x="842" y="888"/>
                  </a:lnTo>
                  <a:lnTo>
                    <a:pt x="846" y="878"/>
                  </a:lnTo>
                  <a:lnTo>
                    <a:pt x="846" y="878"/>
                  </a:lnTo>
                  <a:lnTo>
                    <a:pt x="862" y="870"/>
                  </a:lnTo>
                  <a:lnTo>
                    <a:pt x="874" y="862"/>
                  </a:lnTo>
                  <a:lnTo>
                    <a:pt x="874" y="862"/>
                  </a:lnTo>
                  <a:lnTo>
                    <a:pt x="878" y="860"/>
                  </a:lnTo>
                  <a:lnTo>
                    <a:pt x="884" y="856"/>
                  </a:lnTo>
                  <a:lnTo>
                    <a:pt x="892" y="846"/>
                  </a:lnTo>
                  <a:lnTo>
                    <a:pt x="892" y="846"/>
                  </a:lnTo>
                  <a:lnTo>
                    <a:pt x="890" y="804"/>
                  </a:lnTo>
                  <a:lnTo>
                    <a:pt x="890" y="804"/>
                  </a:lnTo>
                  <a:lnTo>
                    <a:pt x="884" y="796"/>
                  </a:lnTo>
                  <a:lnTo>
                    <a:pt x="878" y="786"/>
                  </a:lnTo>
                  <a:lnTo>
                    <a:pt x="876" y="776"/>
                  </a:lnTo>
                  <a:lnTo>
                    <a:pt x="874" y="768"/>
                  </a:lnTo>
                  <a:lnTo>
                    <a:pt x="874" y="754"/>
                  </a:lnTo>
                  <a:lnTo>
                    <a:pt x="874" y="748"/>
                  </a:lnTo>
                  <a:lnTo>
                    <a:pt x="872" y="746"/>
                  </a:lnTo>
                  <a:lnTo>
                    <a:pt x="872" y="746"/>
                  </a:lnTo>
                  <a:lnTo>
                    <a:pt x="852" y="696"/>
                  </a:lnTo>
                  <a:lnTo>
                    <a:pt x="852" y="696"/>
                  </a:lnTo>
                  <a:lnTo>
                    <a:pt x="846" y="662"/>
                  </a:lnTo>
                  <a:lnTo>
                    <a:pt x="846" y="662"/>
                  </a:lnTo>
                  <a:lnTo>
                    <a:pt x="830" y="630"/>
                  </a:lnTo>
                  <a:lnTo>
                    <a:pt x="824" y="618"/>
                  </a:lnTo>
                  <a:lnTo>
                    <a:pt x="818" y="612"/>
                  </a:lnTo>
                  <a:lnTo>
                    <a:pt x="818" y="612"/>
                  </a:lnTo>
                  <a:lnTo>
                    <a:pt x="770" y="612"/>
                  </a:lnTo>
                  <a:lnTo>
                    <a:pt x="770" y="612"/>
                  </a:lnTo>
                  <a:lnTo>
                    <a:pt x="760" y="608"/>
                  </a:lnTo>
                  <a:lnTo>
                    <a:pt x="748" y="602"/>
                  </a:lnTo>
                  <a:lnTo>
                    <a:pt x="728" y="588"/>
                  </a:lnTo>
                  <a:lnTo>
                    <a:pt x="710" y="576"/>
                  </a:lnTo>
                  <a:lnTo>
                    <a:pt x="696" y="566"/>
                  </a:lnTo>
                  <a:lnTo>
                    <a:pt x="696" y="566"/>
                  </a:lnTo>
                  <a:lnTo>
                    <a:pt x="648" y="510"/>
                  </a:lnTo>
                  <a:lnTo>
                    <a:pt x="648" y="510"/>
                  </a:lnTo>
                  <a:lnTo>
                    <a:pt x="638" y="510"/>
                  </a:lnTo>
                  <a:lnTo>
                    <a:pt x="630" y="512"/>
                  </a:lnTo>
                  <a:lnTo>
                    <a:pt x="618" y="516"/>
                  </a:lnTo>
                  <a:lnTo>
                    <a:pt x="618" y="516"/>
                  </a:lnTo>
                  <a:lnTo>
                    <a:pt x="594" y="514"/>
                  </a:lnTo>
                  <a:lnTo>
                    <a:pt x="594" y="514"/>
                  </a:lnTo>
                  <a:lnTo>
                    <a:pt x="548" y="476"/>
                  </a:lnTo>
                  <a:lnTo>
                    <a:pt x="548" y="476"/>
                  </a:lnTo>
                  <a:lnTo>
                    <a:pt x="506" y="456"/>
                  </a:lnTo>
                  <a:lnTo>
                    <a:pt x="506" y="456"/>
                  </a:lnTo>
                  <a:lnTo>
                    <a:pt x="486" y="454"/>
                  </a:lnTo>
                  <a:lnTo>
                    <a:pt x="470" y="452"/>
                  </a:lnTo>
                  <a:lnTo>
                    <a:pt x="442" y="446"/>
                  </a:lnTo>
                  <a:lnTo>
                    <a:pt x="442" y="446"/>
                  </a:lnTo>
                  <a:lnTo>
                    <a:pt x="430" y="436"/>
                  </a:lnTo>
                  <a:lnTo>
                    <a:pt x="422" y="432"/>
                  </a:lnTo>
                  <a:lnTo>
                    <a:pt x="412" y="428"/>
                  </a:lnTo>
                  <a:lnTo>
                    <a:pt x="406" y="426"/>
                  </a:lnTo>
                  <a:lnTo>
                    <a:pt x="390" y="426"/>
                  </a:lnTo>
                  <a:lnTo>
                    <a:pt x="370" y="426"/>
                  </a:lnTo>
                  <a:lnTo>
                    <a:pt x="370" y="426"/>
                  </a:lnTo>
                  <a:lnTo>
                    <a:pt x="352" y="436"/>
                  </a:lnTo>
                  <a:lnTo>
                    <a:pt x="352" y="436"/>
                  </a:lnTo>
                  <a:lnTo>
                    <a:pt x="354" y="448"/>
                  </a:lnTo>
                  <a:lnTo>
                    <a:pt x="356" y="460"/>
                  </a:lnTo>
                  <a:lnTo>
                    <a:pt x="358" y="472"/>
                  </a:lnTo>
                  <a:lnTo>
                    <a:pt x="356" y="490"/>
                  </a:lnTo>
                  <a:lnTo>
                    <a:pt x="356" y="490"/>
                  </a:lnTo>
                  <a:lnTo>
                    <a:pt x="352" y="494"/>
                  </a:lnTo>
                  <a:lnTo>
                    <a:pt x="346" y="496"/>
                  </a:lnTo>
                  <a:lnTo>
                    <a:pt x="338" y="498"/>
                  </a:lnTo>
                  <a:lnTo>
                    <a:pt x="332" y="498"/>
                  </a:lnTo>
                  <a:lnTo>
                    <a:pt x="318" y="494"/>
                  </a:lnTo>
                  <a:lnTo>
                    <a:pt x="304" y="486"/>
                  </a:lnTo>
                  <a:lnTo>
                    <a:pt x="290" y="478"/>
                  </a:lnTo>
                  <a:lnTo>
                    <a:pt x="278" y="468"/>
                  </a:lnTo>
                  <a:lnTo>
                    <a:pt x="262" y="452"/>
                  </a:lnTo>
                  <a:lnTo>
                    <a:pt x="262" y="452"/>
                  </a:lnTo>
                  <a:lnTo>
                    <a:pt x="222" y="420"/>
                  </a:lnTo>
                  <a:lnTo>
                    <a:pt x="222" y="420"/>
                  </a:lnTo>
                  <a:lnTo>
                    <a:pt x="182" y="398"/>
                  </a:lnTo>
                  <a:lnTo>
                    <a:pt x="164" y="390"/>
                  </a:lnTo>
                  <a:lnTo>
                    <a:pt x="148" y="384"/>
                  </a:lnTo>
                  <a:lnTo>
                    <a:pt x="148" y="384"/>
                  </a:lnTo>
                  <a:lnTo>
                    <a:pt x="116" y="384"/>
                  </a:lnTo>
                  <a:lnTo>
                    <a:pt x="86" y="384"/>
                  </a:lnTo>
                  <a:lnTo>
                    <a:pt x="70" y="384"/>
                  </a:lnTo>
                  <a:lnTo>
                    <a:pt x="56" y="382"/>
                  </a:lnTo>
                  <a:lnTo>
                    <a:pt x="42" y="378"/>
                  </a:lnTo>
                  <a:lnTo>
                    <a:pt x="30" y="374"/>
                  </a:lnTo>
                  <a:lnTo>
                    <a:pt x="30" y="374"/>
                  </a:lnTo>
                  <a:lnTo>
                    <a:pt x="20" y="372"/>
                  </a:lnTo>
                  <a:lnTo>
                    <a:pt x="20" y="372"/>
                  </a:lnTo>
                  <a:lnTo>
                    <a:pt x="18" y="358"/>
                  </a:lnTo>
                  <a:lnTo>
                    <a:pt x="14" y="344"/>
                  </a:lnTo>
                  <a:lnTo>
                    <a:pt x="12" y="332"/>
                  </a:lnTo>
                  <a:lnTo>
                    <a:pt x="8" y="326"/>
                  </a:lnTo>
                  <a:lnTo>
                    <a:pt x="8" y="326"/>
                  </a:lnTo>
                  <a:lnTo>
                    <a:pt x="4" y="310"/>
                  </a:lnTo>
                  <a:lnTo>
                    <a:pt x="0" y="296"/>
                  </a:lnTo>
                  <a:lnTo>
                    <a:pt x="0" y="290"/>
                  </a:lnTo>
                  <a:lnTo>
                    <a:pt x="2" y="284"/>
                  </a:lnTo>
                  <a:lnTo>
                    <a:pt x="4" y="280"/>
                  </a:lnTo>
                  <a:lnTo>
                    <a:pt x="12" y="278"/>
                  </a:lnTo>
                  <a:lnTo>
                    <a:pt x="12" y="278"/>
                  </a:lnTo>
                  <a:lnTo>
                    <a:pt x="20" y="262"/>
                  </a:lnTo>
                  <a:lnTo>
                    <a:pt x="28" y="246"/>
                  </a:lnTo>
                  <a:lnTo>
                    <a:pt x="28" y="246"/>
                  </a:lnTo>
                  <a:lnTo>
                    <a:pt x="46" y="246"/>
                  </a:lnTo>
                  <a:lnTo>
                    <a:pt x="68" y="244"/>
                  </a:lnTo>
                  <a:lnTo>
                    <a:pt x="80" y="242"/>
                  </a:lnTo>
                  <a:lnTo>
                    <a:pt x="90" y="238"/>
                  </a:lnTo>
                  <a:lnTo>
                    <a:pt x="100" y="232"/>
                  </a:lnTo>
                  <a:lnTo>
                    <a:pt x="108" y="226"/>
                  </a:lnTo>
                  <a:lnTo>
                    <a:pt x="108" y="226"/>
                  </a:lnTo>
                  <a:lnTo>
                    <a:pt x="120" y="200"/>
                  </a:lnTo>
                  <a:lnTo>
                    <a:pt x="120" y="200"/>
                  </a:lnTo>
                  <a:lnTo>
                    <a:pt x="142" y="176"/>
                  </a:lnTo>
                  <a:lnTo>
                    <a:pt x="142" y="176"/>
                  </a:lnTo>
                  <a:lnTo>
                    <a:pt x="150" y="158"/>
                  </a:lnTo>
                  <a:lnTo>
                    <a:pt x="156" y="146"/>
                  </a:lnTo>
                  <a:lnTo>
                    <a:pt x="166" y="136"/>
                  </a:lnTo>
                  <a:lnTo>
                    <a:pt x="176" y="130"/>
                  </a:lnTo>
                  <a:lnTo>
                    <a:pt x="188" y="126"/>
                  </a:lnTo>
                  <a:lnTo>
                    <a:pt x="202" y="124"/>
                  </a:lnTo>
                  <a:lnTo>
                    <a:pt x="238" y="120"/>
                  </a:lnTo>
                  <a:lnTo>
                    <a:pt x="238" y="120"/>
                  </a:lnTo>
                  <a:lnTo>
                    <a:pt x="252" y="120"/>
                  </a:lnTo>
                  <a:lnTo>
                    <a:pt x="274" y="120"/>
                  </a:lnTo>
                  <a:lnTo>
                    <a:pt x="286" y="120"/>
                  </a:lnTo>
                  <a:lnTo>
                    <a:pt x="298" y="118"/>
                  </a:lnTo>
                  <a:lnTo>
                    <a:pt x="308" y="114"/>
                  </a:lnTo>
                  <a:lnTo>
                    <a:pt x="316" y="108"/>
                  </a:lnTo>
                  <a:lnTo>
                    <a:pt x="316" y="108"/>
                  </a:lnTo>
                  <a:lnTo>
                    <a:pt x="308" y="62"/>
                  </a:lnTo>
                  <a:lnTo>
                    <a:pt x="308" y="62"/>
                  </a:lnTo>
                  <a:lnTo>
                    <a:pt x="308" y="38"/>
                  </a:lnTo>
                  <a:lnTo>
                    <a:pt x="310" y="26"/>
                  </a:lnTo>
                  <a:lnTo>
                    <a:pt x="312" y="16"/>
                  </a:lnTo>
                  <a:lnTo>
                    <a:pt x="318" y="8"/>
                  </a:lnTo>
                  <a:lnTo>
                    <a:pt x="324" y="2"/>
                  </a:lnTo>
                  <a:lnTo>
                    <a:pt x="328" y="0"/>
                  </a:lnTo>
                  <a:lnTo>
                    <a:pt x="334" y="0"/>
                  </a:lnTo>
                  <a:lnTo>
                    <a:pt x="346" y="4"/>
                  </a:lnTo>
                  <a:lnTo>
                    <a:pt x="346" y="4"/>
                  </a:lnTo>
                  <a:lnTo>
                    <a:pt x="434" y="16"/>
                  </a:lnTo>
                  <a:lnTo>
                    <a:pt x="434" y="16"/>
                  </a:lnTo>
                  <a:lnTo>
                    <a:pt x="432" y="24"/>
                  </a:lnTo>
                  <a:lnTo>
                    <a:pt x="430" y="36"/>
                  </a:lnTo>
                  <a:lnTo>
                    <a:pt x="432" y="60"/>
                  </a:lnTo>
                  <a:lnTo>
                    <a:pt x="432" y="60"/>
                  </a:lnTo>
                  <a:lnTo>
                    <a:pt x="444" y="80"/>
                  </a:lnTo>
                  <a:lnTo>
                    <a:pt x="450" y="90"/>
                  </a:lnTo>
                  <a:lnTo>
                    <a:pt x="456" y="106"/>
                  </a:lnTo>
                  <a:lnTo>
                    <a:pt x="456" y="106"/>
                  </a:lnTo>
                  <a:lnTo>
                    <a:pt x="456" y="130"/>
                  </a:lnTo>
                  <a:lnTo>
                    <a:pt x="456" y="130"/>
                  </a:lnTo>
                  <a:lnTo>
                    <a:pt x="448" y="152"/>
                  </a:lnTo>
                  <a:lnTo>
                    <a:pt x="444" y="166"/>
                  </a:lnTo>
                  <a:lnTo>
                    <a:pt x="446" y="180"/>
                  </a:lnTo>
                  <a:lnTo>
                    <a:pt x="446" y="180"/>
                  </a:lnTo>
                  <a:lnTo>
                    <a:pt x="490" y="222"/>
                  </a:lnTo>
                  <a:lnTo>
                    <a:pt x="490" y="222"/>
                  </a:lnTo>
                  <a:lnTo>
                    <a:pt x="496" y="234"/>
                  </a:lnTo>
                  <a:lnTo>
                    <a:pt x="496" y="234"/>
                  </a:lnTo>
                  <a:lnTo>
                    <a:pt x="496" y="276"/>
                  </a:lnTo>
                  <a:lnTo>
                    <a:pt x="496" y="276"/>
                  </a:lnTo>
                  <a:lnTo>
                    <a:pt x="500" y="278"/>
                  </a:lnTo>
                  <a:lnTo>
                    <a:pt x="506" y="280"/>
                  </a:lnTo>
                  <a:lnTo>
                    <a:pt x="526" y="282"/>
                  </a:lnTo>
                  <a:lnTo>
                    <a:pt x="526" y="282"/>
                  </a:lnTo>
                  <a:lnTo>
                    <a:pt x="538" y="274"/>
                  </a:lnTo>
                  <a:lnTo>
                    <a:pt x="552" y="266"/>
                  </a:lnTo>
                  <a:lnTo>
                    <a:pt x="566" y="262"/>
                  </a:lnTo>
                  <a:lnTo>
                    <a:pt x="582" y="258"/>
                  </a:lnTo>
                  <a:lnTo>
                    <a:pt x="618" y="254"/>
                  </a:lnTo>
                  <a:lnTo>
                    <a:pt x="652" y="252"/>
                  </a:lnTo>
                  <a:lnTo>
                    <a:pt x="652" y="252"/>
                  </a:lnTo>
                  <a:lnTo>
                    <a:pt x="658" y="268"/>
                  </a:lnTo>
                  <a:lnTo>
                    <a:pt x="658" y="268"/>
                  </a:lnTo>
                  <a:lnTo>
                    <a:pt x="650" y="284"/>
                  </a:lnTo>
                  <a:lnTo>
                    <a:pt x="644" y="298"/>
                  </a:lnTo>
                  <a:lnTo>
                    <a:pt x="644" y="298"/>
                  </a:lnTo>
                  <a:lnTo>
                    <a:pt x="636" y="308"/>
                  </a:lnTo>
                  <a:lnTo>
                    <a:pt x="626" y="314"/>
                  </a:lnTo>
                  <a:lnTo>
                    <a:pt x="612" y="324"/>
                  </a:lnTo>
                  <a:lnTo>
                    <a:pt x="606" y="330"/>
                  </a:lnTo>
                  <a:lnTo>
                    <a:pt x="602" y="338"/>
                  </a:lnTo>
                  <a:lnTo>
                    <a:pt x="600" y="348"/>
                  </a:lnTo>
                  <a:lnTo>
                    <a:pt x="600" y="360"/>
                  </a:lnTo>
                  <a:lnTo>
                    <a:pt x="600" y="360"/>
                  </a:lnTo>
                  <a:lnTo>
                    <a:pt x="632" y="372"/>
                  </a:lnTo>
                  <a:lnTo>
                    <a:pt x="632" y="372"/>
                  </a:lnTo>
                  <a:lnTo>
                    <a:pt x="640" y="384"/>
                  </a:lnTo>
                  <a:lnTo>
                    <a:pt x="652" y="396"/>
                  </a:lnTo>
                  <a:lnTo>
                    <a:pt x="664" y="406"/>
                  </a:lnTo>
                  <a:lnTo>
                    <a:pt x="680" y="416"/>
                  </a:lnTo>
                  <a:lnTo>
                    <a:pt x="680" y="416"/>
                  </a:lnTo>
                  <a:lnTo>
                    <a:pt x="686" y="428"/>
                  </a:lnTo>
                  <a:lnTo>
                    <a:pt x="692" y="442"/>
                  </a:lnTo>
                  <a:lnTo>
                    <a:pt x="702" y="456"/>
                  </a:lnTo>
                  <a:lnTo>
                    <a:pt x="706" y="460"/>
                  </a:lnTo>
                  <a:lnTo>
                    <a:pt x="714" y="464"/>
                  </a:lnTo>
                  <a:lnTo>
                    <a:pt x="714" y="464"/>
                  </a:lnTo>
                  <a:lnTo>
                    <a:pt x="744" y="504"/>
                  </a:lnTo>
                  <a:lnTo>
                    <a:pt x="744" y="504"/>
                  </a:lnTo>
                  <a:lnTo>
                    <a:pt x="754" y="508"/>
                  </a:lnTo>
                  <a:lnTo>
                    <a:pt x="772" y="514"/>
                  </a:lnTo>
                  <a:lnTo>
                    <a:pt x="780" y="514"/>
                  </a:lnTo>
                  <a:lnTo>
                    <a:pt x="788" y="514"/>
                  </a:lnTo>
                  <a:lnTo>
                    <a:pt x="796" y="510"/>
                  </a:lnTo>
                  <a:lnTo>
                    <a:pt x="802" y="504"/>
                  </a:lnTo>
                  <a:lnTo>
                    <a:pt x="802" y="504"/>
                  </a:lnTo>
                  <a:lnTo>
                    <a:pt x="802" y="476"/>
                  </a:lnTo>
                  <a:lnTo>
                    <a:pt x="802" y="468"/>
                  </a:lnTo>
                  <a:lnTo>
                    <a:pt x="804" y="460"/>
                  </a:lnTo>
                  <a:lnTo>
                    <a:pt x="808" y="456"/>
                  </a:lnTo>
                  <a:lnTo>
                    <a:pt x="812" y="452"/>
                  </a:lnTo>
                  <a:lnTo>
                    <a:pt x="822" y="448"/>
                  </a:lnTo>
                  <a:lnTo>
                    <a:pt x="834" y="446"/>
                  </a:lnTo>
                  <a:lnTo>
                    <a:pt x="834" y="446"/>
                  </a:lnTo>
                  <a:lnTo>
                    <a:pt x="846" y="446"/>
                  </a:lnTo>
                  <a:lnTo>
                    <a:pt x="856" y="446"/>
                  </a:lnTo>
                  <a:lnTo>
                    <a:pt x="862" y="448"/>
                  </a:lnTo>
                  <a:lnTo>
                    <a:pt x="868" y="450"/>
                  </a:lnTo>
                  <a:lnTo>
                    <a:pt x="876" y="454"/>
                  </a:lnTo>
                  <a:lnTo>
                    <a:pt x="882" y="460"/>
                  </a:lnTo>
                  <a:lnTo>
                    <a:pt x="882" y="460"/>
                  </a:lnTo>
                  <a:lnTo>
                    <a:pt x="898" y="462"/>
                  </a:lnTo>
                  <a:lnTo>
                    <a:pt x="898" y="462"/>
                  </a:lnTo>
                  <a:lnTo>
                    <a:pt x="912" y="454"/>
                  </a:lnTo>
                  <a:lnTo>
                    <a:pt x="926" y="446"/>
                  </a:lnTo>
                  <a:lnTo>
                    <a:pt x="938" y="438"/>
                  </a:lnTo>
                  <a:lnTo>
                    <a:pt x="950" y="430"/>
                  </a:lnTo>
                  <a:lnTo>
                    <a:pt x="950" y="430"/>
                  </a:lnTo>
                  <a:lnTo>
                    <a:pt x="956" y="424"/>
                  </a:lnTo>
                  <a:lnTo>
                    <a:pt x="964" y="422"/>
                  </a:lnTo>
                  <a:lnTo>
                    <a:pt x="988" y="420"/>
                  </a:lnTo>
                  <a:lnTo>
                    <a:pt x="988" y="420"/>
                  </a:lnTo>
                  <a:lnTo>
                    <a:pt x="1002" y="440"/>
                  </a:lnTo>
                  <a:lnTo>
                    <a:pt x="1002" y="440"/>
                  </a:lnTo>
                  <a:lnTo>
                    <a:pt x="1000" y="448"/>
                  </a:lnTo>
                  <a:lnTo>
                    <a:pt x="996" y="456"/>
                  </a:lnTo>
                  <a:lnTo>
                    <a:pt x="990" y="464"/>
                  </a:lnTo>
                  <a:lnTo>
                    <a:pt x="984" y="472"/>
                  </a:lnTo>
                  <a:lnTo>
                    <a:pt x="968" y="484"/>
                  </a:lnTo>
                  <a:lnTo>
                    <a:pt x="952" y="496"/>
                  </a:lnTo>
                  <a:lnTo>
                    <a:pt x="952" y="496"/>
                  </a:lnTo>
                  <a:lnTo>
                    <a:pt x="940" y="512"/>
                  </a:lnTo>
                  <a:lnTo>
                    <a:pt x="934" y="530"/>
                  </a:lnTo>
                  <a:lnTo>
                    <a:pt x="932" y="550"/>
                  </a:lnTo>
                  <a:lnTo>
                    <a:pt x="930" y="574"/>
                  </a:lnTo>
                  <a:lnTo>
                    <a:pt x="930" y="574"/>
                  </a:lnTo>
                  <a:lnTo>
                    <a:pt x="954" y="618"/>
                  </a:lnTo>
                  <a:lnTo>
                    <a:pt x="954" y="618"/>
                  </a:lnTo>
                  <a:lnTo>
                    <a:pt x="962" y="630"/>
                  </a:lnTo>
                  <a:lnTo>
                    <a:pt x="974" y="642"/>
                  </a:lnTo>
                  <a:lnTo>
                    <a:pt x="982" y="648"/>
                  </a:lnTo>
                  <a:lnTo>
                    <a:pt x="990" y="652"/>
                  </a:lnTo>
                  <a:lnTo>
                    <a:pt x="1000" y="656"/>
                  </a:lnTo>
                  <a:lnTo>
                    <a:pt x="1010" y="656"/>
                  </a:lnTo>
                  <a:lnTo>
                    <a:pt x="1010" y="656"/>
                  </a:lnTo>
                  <a:lnTo>
                    <a:pt x="1012" y="652"/>
                  </a:lnTo>
                  <a:lnTo>
                    <a:pt x="1012" y="652"/>
                  </a:lnTo>
                  <a:lnTo>
                    <a:pt x="1024" y="652"/>
                  </a:lnTo>
                  <a:lnTo>
                    <a:pt x="1024" y="652"/>
                  </a:lnTo>
                  <a:lnTo>
                    <a:pt x="1032" y="656"/>
                  </a:lnTo>
                  <a:lnTo>
                    <a:pt x="1040" y="662"/>
                  </a:lnTo>
                  <a:lnTo>
                    <a:pt x="1060" y="680"/>
                  </a:lnTo>
                  <a:lnTo>
                    <a:pt x="1082" y="704"/>
                  </a:lnTo>
                  <a:lnTo>
                    <a:pt x="1098" y="726"/>
                  </a:lnTo>
                  <a:lnTo>
                    <a:pt x="1098" y="726"/>
                  </a:lnTo>
                  <a:lnTo>
                    <a:pt x="1106" y="762"/>
                  </a:lnTo>
                  <a:lnTo>
                    <a:pt x="1108" y="784"/>
                  </a:lnTo>
                  <a:lnTo>
                    <a:pt x="1112" y="810"/>
                  </a:lnTo>
                  <a:lnTo>
                    <a:pt x="1112" y="810"/>
                  </a:lnTo>
                  <a:lnTo>
                    <a:pt x="1118" y="840"/>
                  </a:lnTo>
                  <a:lnTo>
                    <a:pt x="1118" y="840"/>
                  </a:lnTo>
                  <a:lnTo>
                    <a:pt x="1130" y="852"/>
                  </a:lnTo>
                  <a:lnTo>
                    <a:pt x="1140" y="860"/>
                  </a:lnTo>
                  <a:lnTo>
                    <a:pt x="1152" y="868"/>
                  </a:lnTo>
                  <a:lnTo>
                    <a:pt x="1172" y="882"/>
                  </a:lnTo>
                  <a:lnTo>
                    <a:pt x="1172" y="882"/>
                  </a:lnTo>
                  <a:lnTo>
                    <a:pt x="1188" y="876"/>
                  </a:lnTo>
                  <a:lnTo>
                    <a:pt x="1214" y="866"/>
                  </a:lnTo>
                  <a:lnTo>
                    <a:pt x="1214" y="866"/>
                  </a:lnTo>
                  <a:lnTo>
                    <a:pt x="1216" y="858"/>
                  </a:lnTo>
                  <a:lnTo>
                    <a:pt x="1220" y="854"/>
                  </a:lnTo>
                  <a:lnTo>
                    <a:pt x="1230" y="850"/>
                  </a:lnTo>
                  <a:lnTo>
                    <a:pt x="1246" y="846"/>
                  </a:lnTo>
                  <a:lnTo>
                    <a:pt x="1246" y="846"/>
                  </a:lnTo>
                  <a:lnTo>
                    <a:pt x="1252" y="836"/>
                  </a:lnTo>
                  <a:lnTo>
                    <a:pt x="1258" y="826"/>
                  </a:lnTo>
                  <a:lnTo>
                    <a:pt x="1258" y="818"/>
                  </a:lnTo>
                  <a:lnTo>
                    <a:pt x="1258" y="808"/>
                  </a:lnTo>
                  <a:lnTo>
                    <a:pt x="1254" y="800"/>
                  </a:lnTo>
                  <a:lnTo>
                    <a:pt x="1250" y="792"/>
                  </a:lnTo>
                  <a:lnTo>
                    <a:pt x="1240" y="780"/>
                  </a:lnTo>
                  <a:lnTo>
                    <a:pt x="1240" y="780"/>
                  </a:lnTo>
                  <a:lnTo>
                    <a:pt x="1222" y="774"/>
                  </a:lnTo>
                  <a:lnTo>
                    <a:pt x="1216" y="770"/>
                  </a:lnTo>
                  <a:lnTo>
                    <a:pt x="1214" y="766"/>
                  </a:lnTo>
                  <a:lnTo>
                    <a:pt x="1212" y="762"/>
                  </a:lnTo>
                  <a:lnTo>
                    <a:pt x="1212" y="756"/>
                  </a:lnTo>
                  <a:lnTo>
                    <a:pt x="1214" y="742"/>
                  </a:lnTo>
                  <a:lnTo>
                    <a:pt x="1214" y="742"/>
                  </a:lnTo>
                  <a:lnTo>
                    <a:pt x="1234" y="712"/>
                  </a:lnTo>
                  <a:lnTo>
                    <a:pt x="1234" y="712"/>
                  </a:lnTo>
                  <a:lnTo>
                    <a:pt x="1234" y="682"/>
                  </a:lnTo>
                  <a:lnTo>
                    <a:pt x="1234" y="682"/>
                  </a:lnTo>
                  <a:lnTo>
                    <a:pt x="1240" y="678"/>
                  </a:lnTo>
                  <a:lnTo>
                    <a:pt x="1244" y="678"/>
                  </a:lnTo>
                  <a:lnTo>
                    <a:pt x="1258" y="678"/>
                  </a:lnTo>
                  <a:lnTo>
                    <a:pt x="1258" y="678"/>
                  </a:lnTo>
                  <a:lnTo>
                    <a:pt x="1270" y="664"/>
                  </a:lnTo>
                  <a:lnTo>
                    <a:pt x="1284" y="656"/>
                  </a:lnTo>
                  <a:lnTo>
                    <a:pt x="1284" y="656"/>
                  </a:lnTo>
                  <a:lnTo>
                    <a:pt x="1286" y="670"/>
                  </a:lnTo>
                  <a:lnTo>
                    <a:pt x="1284" y="678"/>
                  </a:lnTo>
                  <a:lnTo>
                    <a:pt x="1280" y="684"/>
                  </a:lnTo>
                  <a:lnTo>
                    <a:pt x="1278" y="688"/>
                  </a:lnTo>
                  <a:lnTo>
                    <a:pt x="1278" y="688"/>
                  </a:lnTo>
                  <a:lnTo>
                    <a:pt x="1276" y="708"/>
                  </a:lnTo>
                  <a:lnTo>
                    <a:pt x="1276" y="708"/>
                  </a:lnTo>
                  <a:lnTo>
                    <a:pt x="1280" y="714"/>
                  </a:lnTo>
                  <a:lnTo>
                    <a:pt x="1288" y="718"/>
                  </a:lnTo>
                  <a:lnTo>
                    <a:pt x="1304" y="726"/>
                  </a:lnTo>
                  <a:lnTo>
                    <a:pt x="1344" y="736"/>
                  </a:lnTo>
                  <a:lnTo>
                    <a:pt x="1344" y="736"/>
                  </a:lnTo>
                  <a:lnTo>
                    <a:pt x="1394" y="770"/>
                  </a:lnTo>
                  <a:lnTo>
                    <a:pt x="1394" y="770"/>
                  </a:lnTo>
                  <a:lnTo>
                    <a:pt x="1410" y="770"/>
                  </a:lnTo>
                  <a:lnTo>
                    <a:pt x="1410" y="770"/>
                  </a:lnTo>
                  <a:lnTo>
                    <a:pt x="1404" y="784"/>
                  </a:lnTo>
                  <a:lnTo>
                    <a:pt x="1396" y="800"/>
                  </a:lnTo>
                  <a:lnTo>
                    <a:pt x="1396" y="800"/>
                  </a:lnTo>
                  <a:lnTo>
                    <a:pt x="1404" y="860"/>
                  </a:lnTo>
                  <a:lnTo>
                    <a:pt x="1404" y="860"/>
                  </a:lnTo>
                  <a:lnTo>
                    <a:pt x="1394" y="888"/>
                  </a:lnTo>
                  <a:lnTo>
                    <a:pt x="1394" y="888"/>
                  </a:lnTo>
                  <a:lnTo>
                    <a:pt x="1386" y="888"/>
                  </a:lnTo>
                  <a:lnTo>
                    <a:pt x="1382" y="886"/>
                  </a:lnTo>
                  <a:lnTo>
                    <a:pt x="1376" y="884"/>
                  </a:lnTo>
                  <a:lnTo>
                    <a:pt x="1376" y="884"/>
                  </a:lnTo>
                  <a:lnTo>
                    <a:pt x="1360" y="880"/>
                  </a:lnTo>
                  <a:lnTo>
                    <a:pt x="1346" y="882"/>
                  </a:lnTo>
                  <a:lnTo>
                    <a:pt x="1340" y="884"/>
                  </a:lnTo>
                  <a:lnTo>
                    <a:pt x="1334" y="886"/>
                  </a:lnTo>
                  <a:lnTo>
                    <a:pt x="1328" y="892"/>
                  </a:lnTo>
                  <a:lnTo>
                    <a:pt x="1324" y="898"/>
                  </a:lnTo>
                  <a:lnTo>
                    <a:pt x="1324" y="898"/>
                  </a:lnTo>
                  <a:lnTo>
                    <a:pt x="1324" y="938"/>
                  </a:lnTo>
                  <a:lnTo>
                    <a:pt x="1324" y="938"/>
                  </a:lnTo>
                  <a:lnTo>
                    <a:pt x="1314" y="940"/>
                  </a:lnTo>
                  <a:lnTo>
                    <a:pt x="1314" y="94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2" name="组合 61"/>
            <p:cNvGrpSpPr/>
            <p:nvPr/>
          </p:nvGrpSpPr>
          <p:grpSpPr>
            <a:xfrm>
              <a:off x="3843115" y="1419132"/>
              <a:ext cx="5071225" cy="4942565"/>
              <a:chOff x="3843115" y="1419132"/>
              <a:chExt cx="5071225" cy="4942565"/>
            </a:xfrm>
            <a:grpFill/>
          </p:grpSpPr>
          <p:sp>
            <p:nvSpPr>
              <p:cNvPr id="63" name="Freeform 61"/>
              <p:cNvSpPr/>
              <p:nvPr/>
            </p:nvSpPr>
            <p:spPr bwMode="auto">
              <a:xfrm>
                <a:off x="7853637" y="2718337"/>
                <a:ext cx="66492" cy="65115"/>
              </a:xfrm>
              <a:custGeom>
                <a:avLst/>
                <a:gdLst>
                  <a:gd name="T0" fmla="*/ 22 w 42"/>
                  <a:gd name="T1" fmla="*/ 0 h 42"/>
                  <a:gd name="T2" fmla="*/ 22 w 42"/>
                  <a:gd name="T3" fmla="*/ 0 h 42"/>
                  <a:gd name="T4" fmla="*/ 30 w 42"/>
                  <a:gd name="T5" fmla="*/ 2 h 42"/>
                  <a:gd name="T6" fmla="*/ 36 w 42"/>
                  <a:gd name="T7" fmla="*/ 6 h 42"/>
                  <a:gd name="T8" fmla="*/ 40 w 42"/>
                  <a:gd name="T9" fmla="*/ 14 h 42"/>
                  <a:gd name="T10" fmla="*/ 42 w 42"/>
                  <a:gd name="T11" fmla="*/ 22 h 42"/>
                  <a:gd name="T12" fmla="*/ 42 w 42"/>
                  <a:gd name="T13" fmla="*/ 22 h 42"/>
                  <a:gd name="T14" fmla="*/ 40 w 42"/>
                  <a:gd name="T15" fmla="*/ 30 h 42"/>
                  <a:gd name="T16" fmla="*/ 36 w 42"/>
                  <a:gd name="T17" fmla="*/ 36 h 42"/>
                  <a:gd name="T18" fmla="*/ 30 w 42"/>
                  <a:gd name="T19" fmla="*/ 40 h 42"/>
                  <a:gd name="T20" fmla="*/ 22 w 42"/>
                  <a:gd name="T21" fmla="*/ 42 h 42"/>
                  <a:gd name="T22" fmla="*/ 22 w 42"/>
                  <a:gd name="T23" fmla="*/ 42 h 42"/>
                  <a:gd name="T24" fmla="*/ 14 w 42"/>
                  <a:gd name="T25" fmla="*/ 40 h 42"/>
                  <a:gd name="T26" fmla="*/ 6 w 42"/>
                  <a:gd name="T27" fmla="*/ 36 h 42"/>
                  <a:gd name="T28" fmla="*/ 2 w 42"/>
                  <a:gd name="T29" fmla="*/ 30 h 42"/>
                  <a:gd name="T30" fmla="*/ 0 w 42"/>
                  <a:gd name="T31" fmla="*/ 22 h 42"/>
                  <a:gd name="T32" fmla="*/ 0 w 42"/>
                  <a:gd name="T33" fmla="*/ 22 h 42"/>
                  <a:gd name="T34" fmla="*/ 2 w 42"/>
                  <a:gd name="T35" fmla="*/ 14 h 42"/>
                  <a:gd name="T36" fmla="*/ 6 w 42"/>
                  <a:gd name="T37" fmla="*/ 6 h 42"/>
                  <a:gd name="T38" fmla="*/ 14 w 42"/>
                  <a:gd name="T39" fmla="*/ 2 h 42"/>
                  <a:gd name="T40" fmla="*/ 22 w 42"/>
                  <a:gd name="T41" fmla="*/ 0 h 42"/>
                  <a:gd name="T42" fmla="*/ 22 w 42"/>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2">
                    <a:moveTo>
                      <a:pt x="22" y="0"/>
                    </a:moveTo>
                    <a:lnTo>
                      <a:pt x="22" y="0"/>
                    </a:lnTo>
                    <a:lnTo>
                      <a:pt x="30" y="2"/>
                    </a:lnTo>
                    <a:lnTo>
                      <a:pt x="36" y="6"/>
                    </a:lnTo>
                    <a:lnTo>
                      <a:pt x="40" y="14"/>
                    </a:lnTo>
                    <a:lnTo>
                      <a:pt x="42" y="22"/>
                    </a:lnTo>
                    <a:lnTo>
                      <a:pt x="42" y="22"/>
                    </a:lnTo>
                    <a:lnTo>
                      <a:pt x="40" y="30"/>
                    </a:lnTo>
                    <a:lnTo>
                      <a:pt x="36" y="36"/>
                    </a:lnTo>
                    <a:lnTo>
                      <a:pt x="30" y="40"/>
                    </a:lnTo>
                    <a:lnTo>
                      <a:pt x="22" y="42"/>
                    </a:lnTo>
                    <a:lnTo>
                      <a:pt x="22" y="42"/>
                    </a:lnTo>
                    <a:lnTo>
                      <a:pt x="14" y="40"/>
                    </a:lnTo>
                    <a:lnTo>
                      <a:pt x="6" y="36"/>
                    </a:lnTo>
                    <a:lnTo>
                      <a:pt x="2" y="30"/>
                    </a:lnTo>
                    <a:lnTo>
                      <a:pt x="0" y="22"/>
                    </a:lnTo>
                    <a:lnTo>
                      <a:pt x="0" y="22"/>
                    </a:lnTo>
                    <a:lnTo>
                      <a:pt x="2" y="14"/>
                    </a:lnTo>
                    <a:lnTo>
                      <a:pt x="6" y="6"/>
                    </a:lnTo>
                    <a:lnTo>
                      <a:pt x="14" y="2"/>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4" name="组合 63"/>
              <p:cNvGrpSpPr/>
              <p:nvPr/>
            </p:nvGrpSpPr>
            <p:grpSpPr>
              <a:xfrm>
                <a:off x="3843115" y="1419132"/>
                <a:ext cx="5071225" cy="4942565"/>
                <a:chOff x="3843115" y="1419132"/>
                <a:chExt cx="5071225" cy="4942565"/>
              </a:xfrm>
              <a:grpFill/>
            </p:grpSpPr>
            <p:sp>
              <p:nvSpPr>
                <p:cNvPr id="65" name="Freeform 42"/>
                <p:cNvSpPr/>
                <p:nvPr/>
              </p:nvSpPr>
              <p:spPr bwMode="auto">
                <a:xfrm>
                  <a:off x="5950704" y="4352423"/>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2 h 42"/>
                    <a:gd name="T10" fmla="*/ 40 w 40"/>
                    <a:gd name="T11" fmla="*/ 20 h 42"/>
                    <a:gd name="T12" fmla="*/ 40 w 40"/>
                    <a:gd name="T13" fmla="*/ 20 h 42"/>
                    <a:gd name="T14" fmla="*/ 38 w 40"/>
                    <a:gd name="T15" fmla="*/ 28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0 w 40"/>
                    <a:gd name="T29" fmla="*/ 28 h 42"/>
                    <a:gd name="T30" fmla="*/ 0 w 40"/>
                    <a:gd name="T31" fmla="*/ 20 h 42"/>
                    <a:gd name="T32" fmla="*/ 0 w 40"/>
                    <a:gd name="T33" fmla="*/ 20 h 42"/>
                    <a:gd name="T34" fmla="*/ 0 w 40"/>
                    <a:gd name="T35" fmla="*/ 12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2"/>
                      </a:lnTo>
                      <a:lnTo>
                        <a:pt x="40" y="20"/>
                      </a:lnTo>
                      <a:lnTo>
                        <a:pt x="40" y="20"/>
                      </a:lnTo>
                      <a:lnTo>
                        <a:pt x="38" y="28"/>
                      </a:lnTo>
                      <a:lnTo>
                        <a:pt x="34" y="36"/>
                      </a:lnTo>
                      <a:lnTo>
                        <a:pt x="28" y="40"/>
                      </a:lnTo>
                      <a:lnTo>
                        <a:pt x="20" y="42"/>
                      </a:lnTo>
                      <a:lnTo>
                        <a:pt x="20" y="42"/>
                      </a:lnTo>
                      <a:lnTo>
                        <a:pt x="12" y="40"/>
                      </a:lnTo>
                      <a:lnTo>
                        <a:pt x="6" y="36"/>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6" name="组合 65"/>
                <p:cNvGrpSpPr/>
                <p:nvPr/>
              </p:nvGrpSpPr>
              <p:grpSpPr>
                <a:xfrm>
                  <a:off x="3843115" y="1419132"/>
                  <a:ext cx="5071225" cy="4942565"/>
                  <a:chOff x="3843115" y="1419132"/>
                  <a:chExt cx="5071225" cy="4942565"/>
                </a:xfrm>
                <a:grpFill/>
              </p:grpSpPr>
              <p:sp>
                <p:nvSpPr>
                  <p:cNvPr id="67" name="Freeform 57"/>
                  <p:cNvSpPr/>
                  <p:nvPr/>
                </p:nvSpPr>
                <p:spPr bwMode="auto">
                  <a:xfrm>
                    <a:off x="7464184" y="2932288"/>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2 h 42"/>
                      <a:gd name="T10" fmla="*/ 40 w 40"/>
                      <a:gd name="T11" fmla="*/ 20 h 42"/>
                      <a:gd name="T12" fmla="*/ 40 w 40"/>
                      <a:gd name="T13" fmla="*/ 20 h 42"/>
                      <a:gd name="T14" fmla="*/ 38 w 40"/>
                      <a:gd name="T15" fmla="*/ 28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2 w 40"/>
                      <a:gd name="T29" fmla="*/ 28 h 42"/>
                      <a:gd name="T30" fmla="*/ 0 w 40"/>
                      <a:gd name="T31" fmla="*/ 20 h 42"/>
                      <a:gd name="T32" fmla="*/ 0 w 40"/>
                      <a:gd name="T33" fmla="*/ 20 h 42"/>
                      <a:gd name="T34" fmla="*/ 2 w 40"/>
                      <a:gd name="T35" fmla="*/ 12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2"/>
                        </a:lnTo>
                        <a:lnTo>
                          <a:pt x="40" y="20"/>
                        </a:lnTo>
                        <a:lnTo>
                          <a:pt x="40" y="20"/>
                        </a:lnTo>
                        <a:lnTo>
                          <a:pt x="38" y="28"/>
                        </a:lnTo>
                        <a:lnTo>
                          <a:pt x="34" y="36"/>
                        </a:lnTo>
                        <a:lnTo>
                          <a:pt x="28" y="40"/>
                        </a:lnTo>
                        <a:lnTo>
                          <a:pt x="20" y="42"/>
                        </a:lnTo>
                        <a:lnTo>
                          <a:pt x="20" y="42"/>
                        </a:lnTo>
                        <a:lnTo>
                          <a:pt x="12" y="40"/>
                        </a:lnTo>
                        <a:lnTo>
                          <a:pt x="6" y="36"/>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58"/>
                  <p:cNvSpPr/>
                  <p:nvPr/>
                </p:nvSpPr>
                <p:spPr bwMode="auto">
                  <a:xfrm>
                    <a:off x="7875800" y="3183447"/>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4 h 42"/>
                      <a:gd name="T10" fmla="*/ 40 w 40"/>
                      <a:gd name="T11" fmla="*/ 22 h 42"/>
                      <a:gd name="T12" fmla="*/ 40 w 40"/>
                      <a:gd name="T13" fmla="*/ 22 h 42"/>
                      <a:gd name="T14" fmla="*/ 38 w 40"/>
                      <a:gd name="T15" fmla="*/ 30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0 w 40"/>
                      <a:gd name="T29" fmla="*/ 30 h 42"/>
                      <a:gd name="T30" fmla="*/ 0 w 40"/>
                      <a:gd name="T31" fmla="*/ 22 h 42"/>
                      <a:gd name="T32" fmla="*/ 0 w 40"/>
                      <a:gd name="T33" fmla="*/ 22 h 42"/>
                      <a:gd name="T34" fmla="*/ 0 w 40"/>
                      <a:gd name="T35" fmla="*/ 14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4"/>
                        </a:lnTo>
                        <a:lnTo>
                          <a:pt x="40" y="22"/>
                        </a:lnTo>
                        <a:lnTo>
                          <a:pt x="40" y="22"/>
                        </a:lnTo>
                        <a:lnTo>
                          <a:pt x="38" y="30"/>
                        </a:lnTo>
                        <a:lnTo>
                          <a:pt x="34" y="36"/>
                        </a:lnTo>
                        <a:lnTo>
                          <a:pt x="28" y="40"/>
                        </a:lnTo>
                        <a:lnTo>
                          <a:pt x="20" y="42"/>
                        </a:lnTo>
                        <a:lnTo>
                          <a:pt x="20" y="42"/>
                        </a:lnTo>
                        <a:lnTo>
                          <a:pt x="12" y="40"/>
                        </a:lnTo>
                        <a:lnTo>
                          <a:pt x="6" y="36"/>
                        </a:lnTo>
                        <a:lnTo>
                          <a:pt x="0" y="30"/>
                        </a:lnTo>
                        <a:lnTo>
                          <a:pt x="0" y="22"/>
                        </a:lnTo>
                        <a:lnTo>
                          <a:pt x="0" y="22"/>
                        </a:lnTo>
                        <a:lnTo>
                          <a:pt x="0"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69" name="组合 68"/>
                  <p:cNvGrpSpPr/>
                  <p:nvPr/>
                </p:nvGrpSpPr>
                <p:grpSpPr>
                  <a:xfrm>
                    <a:off x="3843115" y="1419132"/>
                    <a:ext cx="5071225" cy="4942565"/>
                    <a:chOff x="3843115" y="1419132"/>
                    <a:chExt cx="5071225" cy="4942565"/>
                  </a:xfrm>
                  <a:grpFill/>
                </p:grpSpPr>
                <p:sp>
                  <p:nvSpPr>
                    <p:cNvPr id="70" name="Freeform 71"/>
                    <p:cNvSpPr/>
                    <p:nvPr/>
                  </p:nvSpPr>
                  <p:spPr bwMode="auto">
                    <a:xfrm>
                      <a:off x="7638330" y="2526093"/>
                      <a:ext cx="123485" cy="117828"/>
                    </a:xfrm>
                    <a:custGeom>
                      <a:avLst/>
                      <a:gdLst>
                        <a:gd name="T0" fmla="*/ 40 w 78"/>
                        <a:gd name="T1" fmla="*/ 0 h 76"/>
                        <a:gd name="T2" fmla="*/ 48 w 78"/>
                        <a:gd name="T3" fmla="*/ 32 h 76"/>
                        <a:gd name="T4" fmla="*/ 78 w 78"/>
                        <a:gd name="T5" fmla="*/ 28 h 76"/>
                        <a:gd name="T6" fmla="*/ 52 w 78"/>
                        <a:gd name="T7" fmla="*/ 46 h 76"/>
                        <a:gd name="T8" fmla="*/ 64 w 78"/>
                        <a:gd name="T9" fmla="*/ 76 h 76"/>
                        <a:gd name="T10" fmla="*/ 40 w 78"/>
                        <a:gd name="T11" fmla="*/ 54 h 76"/>
                        <a:gd name="T12" fmla="*/ 16 w 78"/>
                        <a:gd name="T13" fmla="*/ 76 h 76"/>
                        <a:gd name="T14" fmla="*/ 28 w 78"/>
                        <a:gd name="T15" fmla="*/ 46 h 76"/>
                        <a:gd name="T16" fmla="*/ 0 w 78"/>
                        <a:gd name="T17" fmla="*/ 28 h 76"/>
                        <a:gd name="T18" fmla="*/ 32 w 78"/>
                        <a:gd name="T19" fmla="*/ 32 h 76"/>
                        <a:gd name="T20" fmla="*/ 40 w 78"/>
                        <a:gd name="T21" fmla="*/ 0 h 76"/>
                        <a:gd name="T22" fmla="*/ 40 w 78"/>
                        <a:gd name="T23"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76">
                          <a:moveTo>
                            <a:pt x="40" y="0"/>
                          </a:moveTo>
                          <a:lnTo>
                            <a:pt x="48" y="32"/>
                          </a:lnTo>
                          <a:lnTo>
                            <a:pt x="78" y="28"/>
                          </a:lnTo>
                          <a:lnTo>
                            <a:pt x="52" y="46"/>
                          </a:lnTo>
                          <a:lnTo>
                            <a:pt x="64" y="76"/>
                          </a:lnTo>
                          <a:lnTo>
                            <a:pt x="40" y="54"/>
                          </a:lnTo>
                          <a:lnTo>
                            <a:pt x="16" y="76"/>
                          </a:lnTo>
                          <a:lnTo>
                            <a:pt x="28" y="46"/>
                          </a:lnTo>
                          <a:lnTo>
                            <a:pt x="0" y="28"/>
                          </a:lnTo>
                          <a:lnTo>
                            <a:pt x="32" y="32"/>
                          </a:lnTo>
                          <a:lnTo>
                            <a:pt x="40" y="0"/>
                          </a:lnTo>
                          <a:lnTo>
                            <a:pt x="4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71" name="组合 70"/>
                    <p:cNvGrpSpPr/>
                    <p:nvPr/>
                  </p:nvGrpSpPr>
                  <p:grpSpPr>
                    <a:xfrm>
                      <a:off x="3843115" y="1419132"/>
                      <a:ext cx="5071225" cy="4942565"/>
                      <a:chOff x="3843115" y="1419132"/>
                      <a:chExt cx="5071225" cy="4942565"/>
                    </a:xfrm>
                    <a:grpFill/>
                  </p:grpSpPr>
                  <p:sp>
                    <p:nvSpPr>
                      <p:cNvPr id="72" name="Freeform 62"/>
                      <p:cNvSpPr/>
                      <p:nvPr/>
                    </p:nvSpPr>
                    <p:spPr bwMode="auto">
                      <a:xfrm>
                        <a:off x="8600878" y="2129199"/>
                        <a:ext cx="66492" cy="62015"/>
                      </a:xfrm>
                      <a:custGeom>
                        <a:avLst/>
                        <a:gdLst>
                          <a:gd name="T0" fmla="*/ 22 w 42"/>
                          <a:gd name="T1" fmla="*/ 0 h 40"/>
                          <a:gd name="T2" fmla="*/ 22 w 42"/>
                          <a:gd name="T3" fmla="*/ 0 h 40"/>
                          <a:gd name="T4" fmla="*/ 30 w 42"/>
                          <a:gd name="T5" fmla="*/ 0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30 w 42"/>
                          <a:gd name="T19" fmla="*/ 38 h 40"/>
                          <a:gd name="T20" fmla="*/ 22 w 42"/>
                          <a:gd name="T21" fmla="*/ 40 h 40"/>
                          <a:gd name="T22" fmla="*/ 22 w 42"/>
                          <a:gd name="T23" fmla="*/ 40 h 40"/>
                          <a:gd name="T24" fmla="*/ 14 w 42"/>
                          <a:gd name="T25" fmla="*/ 38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0 h 40"/>
                          <a:gd name="T40" fmla="*/ 22 w 42"/>
                          <a:gd name="T41" fmla="*/ 0 h 40"/>
                          <a:gd name="T42" fmla="*/ 22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2" y="0"/>
                            </a:moveTo>
                            <a:lnTo>
                              <a:pt x="22" y="0"/>
                            </a:lnTo>
                            <a:lnTo>
                              <a:pt x="30" y="0"/>
                            </a:lnTo>
                            <a:lnTo>
                              <a:pt x="36" y="6"/>
                            </a:lnTo>
                            <a:lnTo>
                              <a:pt x="40" y="12"/>
                            </a:lnTo>
                            <a:lnTo>
                              <a:pt x="42" y="20"/>
                            </a:lnTo>
                            <a:lnTo>
                              <a:pt x="42" y="20"/>
                            </a:lnTo>
                            <a:lnTo>
                              <a:pt x="40" y="28"/>
                            </a:lnTo>
                            <a:lnTo>
                              <a:pt x="36" y="34"/>
                            </a:lnTo>
                            <a:lnTo>
                              <a:pt x="30" y="38"/>
                            </a:lnTo>
                            <a:lnTo>
                              <a:pt x="22" y="40"/>
                            </a:lnTo>
                            <a:lnTo>
                              <a:pt x="22" y="40"/>
                            </a:lnTo>
                            <a:lnTo>
                              <a:pt x="14" y="38"/>
                            </a:lnTo>
                            <a:lnTo>
                              <a:pt x="6" y="34"/>
                            </a:lnTo>
                            <a:lnTo>
                              <a:pt x="2" y="28"/>
                            </a:lnTo>
                            <a:lnTo>
                              <a:pt x="0" y="20"/>
                            </a:lnTo>
                            <a:lnTo>
                              <a:pt x="0" y="20"/>
                            </a:lnTo>
                            <a:lnTo>
                              <a:pt x="2" y="12"/>
                            </a:lnTo>
                            <a:lnTo>
                              <a:pt x="6" y="6"/>
                            </a:lnTo>
                            <a:lnTo>
                              <a:pt x="14" y="0"/>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63"/>
                      <p:cNvSpPr/>
                      <p:nvPr/>
                    </p:nvSpPr>
                    <p:spPr bwMode="auto">
                      <a:xfrm>
                        <a:off x="8765524" y="1754011"/>
                        <a:ext cx="63326" cy="65115"/>
                      </a:xfrm>
                      <a:custGeom>
                        <a:avLst/>
                        <a:gdLst>
                          <a:gd name="T0" fmla="*/ 20 w 40"/>
                          <a:gd name="T1" fmla="*/ 0 h 42"/>
                          <a:gd name="T2" fmla="*/ 20 w 40"/>
                          <a:gd name="T3" fmla="*/ 0 h 42"/>
                          <a:gd name="T4" fmla="*/ 28 w 40"/>
                          <a:gd name="T5" fmla="*/ 2 h 42"/>
                          <a:gd name="T6" fmla="*/ 34 w 40"/>
                          <a:gd name="T7" fmla="*/ 6 h 42"/>
                          <a:gd name="T8" fmla="*/ 40 w 40"/>
                          <a:gd name="T9" fmla="*/ 14 h 42"/>
                          <a:gd name="T10" fmla="*/ 40 w 40"/>
                          <a:gd name="T11" fmla="*/ 20 h 42"/>
                          <a:gd name="T12" fmla="*/ 40 w 40"/>
                          <a:gd name="T13" fmla="*/ 20 h 42"/>
                          <a:gd name="T14" fmla="*/ 40 w 40"/>
                          <a:gd name="T15" fmla="*/ 28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2 w 40"/>
                          <a:gd name="T29" fmla="*/ 28 h 42"/>
                          <a:gd name="T30" fmla="*/ 0 w 40"/>
                          <a:gd name="T31" fmla="*/ 20 h 42"/>
                          <a:gd name="T32" fmla="*/ 0 w 40"/>
                          <a:gd name="T33" fmla="*/ 20 h 42"/>
                          <a:gd name="T34" fmla="*/ 2 w 40"/>
                          <a:gd name="T35" fmla="*/ 14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40" y="14"/>
                            </a:lnTo>
                            <a:lnTo>
                              <a:pt x="40" y="20"/>
                            </a:lnTo>
                            <a:lnTo>
                              <a:pt x="40" y="20"/>
                            </a:lnTo>
                            <a:lnTo>
                              <a:pt x="40" y="28"/>
                            </a:lnTo>
                            <a:lnTo>
                              <a:pt x="34" y="36"/>
                            </a:lnTo>
                            <a:lnTo>
                              <a:pt x="28" y="40"/>
                            </a:lnTo>
                            <a:lnTo>
                              <a:pt x="20" y="42"/>
                            </a:lnTo>
                            <a:lnTo>
                              <a:pt x="20" y="42"/>
                            </a:lnTo>
                            <a:lnTo>
                              <a:pt x="12" y="40"/>
                            </a:lnTo>
                            <a:lnTo>
                              <a:pt x="6" y="36"/>
                            </a:lnTo>
                            <a:lnTo>
                              <a:pt x="2" y="28"/>
                            </a:lnTo>
                            <a:lnTo>
                              <a:pt x="0" y="20"/>
                            </a:lnTo>
                            <a:lnTo>
                              <a:pt x="0" y="20"/>
                            </a:lnTo>
                            <a:lnTo>
                              <a:pt x="2"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64"/>
                      <p:cNvSpPr/>
                      <p:nvPr/>
                    </p:nvSpPr>
                    <p:spPr bwMode="auto">
                      <a:xfrm>
                        <a:off x="8851014" y="1419132"/>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4 h 42"/>
                          <a:gd name="T10" fmla="*/ 40 w 40"/>
                          <a:gd name="T11" fmla="*/ 22 h 42"/>
                          <a:gd name="T12" fmla="*/ 40 w 40"/>
                          <a:gd name="T13" fmla="*/ 22 h 42"/>
                          <a:gd name="T14" fmla="*/ 38 w 40"/>
                          <a:gd name="T15" fmla="*/ 30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0 w 40"/>
                          <a:gd name="T29" fmla="*/ 30 h 42"/>
                          <a:gd name="T30" fmla="*/ 0 w 40"/>
                          <a:gd name="T31" fmla="*/ 22 h 42"/>
                          <a:gd name="T32" fmla="*/ 0 w 40"/>
                          <a:gd name="T33" fmla="*/ 22 h 42"/>
                          <a:gd name="T34" fmla="*/ 0 w 40"/>
                          <a:gd name="T35" fmla="*/ 14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4"/>
                            </a:lnTo>
                            <a:lnTo>
                              <a:pt x="40" y="22"/>
                            </a:lnTo>
                            <a:lnTo>
                              <a:pt x="40" y="22"/>
                            </a:lnTo>
                            <a:lnTo>
                              <a:pt x="38" y="30"/>
                            </a:lnTo>
                            <a:lnTo>
                              <a:pt x="34" y="36"/>
                            </a:lnTo>
                            <a:lnTo>
                              <a:pt x="28" y="40"/>
                            </a:lnTo>
                            <a:lnTo>
                              <a:pt x="20" y="42"/>
                            </a:lnTo>
                            <a:lnTo>
                              <a:pt x="20" y="42"/>
                            </a:lnTo>
                            <a:lnTo>
                              <a:pt x="12" y="40"/>
                            </a:lnTo>
                            <a:lnTo>
                              <a:pt x="6" y="36"/>
                            </a:lnTo>
                            <a:lnTo>
                              <a:pt x="0" y="30"/>
                            </a:lnTo>
                            <a:lnTo>
                              <a:pt x="0" y="22"/>
                            </a:lnTo>
                            <a:lnTo>
                              <a:pt x="0" y="22"/>
                            </a:lnTo>
                            <a:lnTo>
                              <a:pt x="0"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75" name="组合 74"/>
                      <p:cNvGrpSpPr/>
                      <p:nvPr/>
                    </p:nvGrpSpPr>
                    <p:grpSpPr>
                      <a:xfrm>
                        <a:off x="3843115" y="1809823"/>
                        <a:ext cx="5053378" cy="4551874"/>
                        <a:chOff x="3843115" y="1809823"/>
                        <a:chExt cx="5053378" cy="4551874"/>
                      </a:xfrm>
                      <a:grpFill/>
                    </p:grpSpPr>
                    <p:sp>
                      <p:nvSpPr>
                        <p:cNvPr id="76" name="Freeform 45"/>
                        <p:cNvSpPr/>
                        <p:nvPr/>
                      </p:nvSpPr>
                      <p:spPr bwMode="auto">
                        <a:xfrm>
                          <a:off x="6689599" y="5753953"/>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40 h 40"/>
                            <a:gd name="T20" fmla="*/ 20 w 40"/>
                            <a:gd name="T21" fmla="*/ 40 h 40"/>
                            <a:gd name="T22" fmla="*/ 20 w 40"/>
                            <a:gd name="T23" fmla="*/ 40 h 40"/>
                            <a:gd name="T24" fmla="*/ 12 w 40"/>
                            <a:gd name="T25" fmla="*/ 40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40"/>
                              </a:lnTo>
                              <a:lnTo>
                                <a:pt x="20" y="40"/>
                              </a:lnTo>
                              <a:lnTo>
                                <a:pt x="20" y="40"/>
                              </a:lnTo>
                              <a:lnTo>
                                <a:pt x="12" y="40"/>
                              </a:lnTo>
                              <a:lnTo>
                                <a:pt x="6" y="34"/>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47"/>
                        <p:cNvSpPr/>
                        <p:nvPr/>
                      </p:nvSpPr>
                      <p:spPr bwMode="auto">
                        <a:xfrm>
                          <a:off x="7383013" y="4755518"/>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40 h 40"/>
                            <a:gd name="T20" fmla="*/ 20 w 40"/>
                            <a:gd name="T21" fmla="*/ 40 h 40"/>
                            <a:gd name="T22" fmla="*/ 20 w 40"/>
                            <a:gd name="T23" fmla="*/ 40 h 40"/>
                            <a:gd name="T24" fmla="*/ 12 w 40"/>
                            <a:gd name="T25" fmla="*/ 40 h 40"/>
                            <a:gd name="T26" fmla="*/ 4 w 40"/>
                            <a:gd name="T27" fmla="*/ 34 h 40"/>
                            <a:gd name="T28" fmla="*/ 0 w 40"/>
                            <a:gd name="T29" fmla="*/ 28 h 40"/>
                            <a:gd name="T30" fmla="*/ 0 w 40"/>
                            <a:gd name="T31" fmla="*/ 20 h 40"/>
                            <a:gd name="T32" fmla="*/ 0 w 40"/>
                            <a:gd name="T33" fmla="*/ 20 h 40"/>
                            <a:gd name="T34" fmla="*/ 0 w 40"/>
                            <a:gd name="T35" fmla="*/ 12 h 40"/>
                            <a:gd name="T36" fmla="*/ 4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40"/>
                              </a:lnTo>
                              <a:lnTo>
                                <a:pt x="20" y="40"/>
                              </a:lnTo>
                              <a:lnTo>
                                <a:pt x="20" y="40"/>
                              </a:lnTo>
                              <a:lnTo>
                                <a:pt x="12" y="40"/>
                              </a:lnTo>
                              <a:lnTo>
                                <a:pt x="4" y="34"/>
                              </a:lnTo>
                              <a:lnTo>
                                <a:pt x="0" y="28"/>
                              </a:lnTo>
                              <a:lnTo>
                                <a:pt x="0" y="20"/>
                              </a:lnTo>
                              <a:lnTo>
                                <a:pt x="0" y="20"/>
                              </a:lnTo>
                              <a:lnTo>
                                <a:pt x="0" y="12"/>
                              </a:lnTo>
                              <a:lnTo>
                                <a:pt x="4"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48"/>
                        <p:cNvSpPr/>
                        <p:nvPr/>
                      </p:nvSpPr>
                      <p:spPr bwMode="auto">
                        <a:xfrm>
                          <a:off x="7544493" y="5639227"/>
                          <a:ext cx="63326" cy="62015"/>
                        </a:xfrm>
                        <a:custGeom>
                          <a:avLst/>
                          <a:gdLst>
                            <a:gd name="T0" fmla="*/ 20 w 40"/>
                            <a:gd name="T1" fmla="*/ 0 h 40"/>
                            <a:gd name="T2" fmla="*/ 20 w 40"/>
                            <a:gd name="T3" fmla="*/ 0 h 40"/>
                            <a:gd name="T4" fmla="*/ 28 w 40"/>
                            <a:gd name="T5" fmla="*/ 0 h 40"/>
                            <a:gd name="T6" fmla="*/ 34 w 40"/>
                            <a:gd name="T7" fmla="*/ 4 h 40"/>
                            <a:gd name="T8" fmla="*/ 40 w 40"/>
                            <a:gd name="T9" fmla="*/ 12 h 40"/>
                            <a:gd name="T10" fmla="*/ 40 w 40"/>
                            <a:gd name="T11" fmla="*/ 20 h 40"/>
                            <a:gd name="T12" fmla="*/ 40 w 40"/>
                            <a:gd name="T13" fmla="*/ 20 h 40"/>
                            <a:gd name="T14" fmla="*/ 40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4 h 40"/>
                            <a:gd name="T38" fmla="*/ 12 w 40"/>
                            <a:gd name="T39" fmla="*/ 0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0"/>
                              </a:lnTo>
                              <a:lnTo>
                                <a:pt x="34" y="4"/>
                              </a:lnTo>
                              <a:lnTo>
                                <a:pt x="40" y="12"/>
                              </a:lnTo>
                              <a:lnTo>
                                <a:pt x="40" y="20"/>
                              </a:lnTo>
                              <a:lnTo>
                                <a:pt x="40" y="20"/>
                              </a:lnTo>
                              <a:lnTo>
                                <a:pt x="40" y="28"/>
                              </a:lnTo>
                              <a:lnTo>
                                <a:pt x="34" y="34"/>
                              </a:lnTo>
                              <a:lnTo>
                                <a:pt x="28" y="38"/>
                              </a:lnTo>
                              <a:lnTo>
                                <a:pt x="20" y="40"/>
                              </a:lnTo>
                              <a:lnTo>
                                <a:pt x="20" y="40"/>
                              </a:lnTo>
                              <a:lnTo>
                                <a:pt x="12" y="38"/>
                              </a:lnTo>
                              <a:lnTo>
                                <a:pt x="6" y="34"/>
                              </a:lnTo>
                              <a:lnTo>
                                <a:pt x="2" y="28"/>
                              </a:lnTo>
                              <a:lnTo>
                                <a:pt x="0" y="20"/>
                              </a:lnTo>
                              <a:lnTo>
                                <a:pt x="0" y="20"/>
                              </a:lnTo>
                              <a:lnTo>
                                <a:pt x="2" y="12"/>
                              </a:lnTo>
                              <a:lnTo>
                                <a:pt x="6" y="4"/>
                              </a:lnTo>
                              <a:lnTo>
                                <a:pt x="12" y="0"/>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49"/>
                        <p:cNvSpPr/>
                        <p:nvPr/>
                      </p:nvSpPr>
                      <p:spPr bwMode="auto">
                        <a:xfrm>
                          <a:off x="7876952" y="4653194"/>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6 h 40"/>
                            <a:gd name="T18" fmla="*/ 28 w 40"/>
                            <a:gd name="T19" fmla="*/ 40 h 40"/>
                            <a:gd name="T20" fmla="*/ 20 w 40"/>
                            <a:gd name="T21" fmla="*/ 40 h 40"/>
                            <a:gd name="T22" fmla="*/ 20 w 40"/>
                            <a:gd name="T23" fmla="*/ 40 h 40"/>
                            <a:gd name="T24" fmla="*/ 12 w 40"/>
                            <a:gd name="T25" fmla="*/ 40 h 40"/>
                            <a:gd name="T26" fmla="*/ 6 w 40"/>
                            <a:gd name="T27" fmla="*/ 36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6"/>
                              </a:lnTo>
                              <a:lnTo>
                                <a:pt x="28" y="40"/>
                              </a:lnTo>
                              <a:lnTo>
                                <a:pt x="20" y="40"/>
                              </a:lnTo>
                              <a:lnTo>
                                <a:pt x="20" y="40"/>
                              </a:lnTo>
                              <a:lnTo>
                                <a:pt x="12" y="40"/>
                              </a:lnTo>
                              <a:lnTo>
                                <a:pt x="6" y="36"/>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50"/>
                        <p:cNvSpPr/>
                        <p:nvPr/>
                      </p:nvSpPr>
                      <p:spPr bwMode="auto">
                        <a:xfrm>
                          <a:off x="8446882" y="5046987"/>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51"/>
                        <p:cNvSpPr/>
                        <p:nvPr/>
                      </p:nvSpPr>
                      <p:spPr bwMode="auto">
                        <a:xfrm>
                          <a:off x="8463145" y="4357824"/>
                          <a:ext cx="66492" cy="65115"/>
                        </a:xfrm>
                        <a:custGeom>
                          <a:avLst/>
                          <a:gdLst>
                            <a:gd name="T0" fmla="*/ 20 w 42"/>
                            <a:gd name="T1" fmla="*/ 0 h 42"/>
                            <a:gd name="T2" fmla="*/ 20 w 42"/>
                            <a:gd name="T3" fmla="*/ 0 h 42"/>
                            <a:gd name="T4" fmla="*/ 28 w 42"/>
                            <a:gd name="T5" fmla="*/ 2 h 42"/>
                            <a:gd name="T6" fmla="*/ 36 w 42"/>
                            <a:gd name="T7" fmla="*/ 6 h 42"/>
                            <a:gd name="T8" fmla="*/ 40 w 42"/>
                            <a:gd name="T9" fmla="*/ 14 h 42"/>
                            <a:gd name="T10" fmla="*/ 42 w 42"/>
                            <a:gd name="T11" fmla="*/ 22 h 42"/>
                            <a:gd name="T12" fmla="*/ 42 w 42"/>
                            <a:gd name="T13" fmla="*/ 22 h 42"/>
                            <a:gd name="T14" fmla="*/ 40 w 42"/>
                            <a:gd name="T15" fmla="*/ 28 h 42"/>
                            <a:gd name="T16" fmla="*/ 36 w 42"/>
                            <a:gd name="T17" fmla="*/ 36 h 42"/>
                            <a:gd name="T18" fmla="*/ 28 w 42"/>
                            <a:gd name="T19" fmla="*/ 40 h 42"/>
                            <a:gd name="T20" fmla="*/ 20 w 42"/>
                            <a:gd name="T21" fmla="*/ 42 h 42"/>
                            <a:gd name="T22" fmla="*/ 20 w 42"/>
                            <a:gd name="T23" fmla="*/ 42 h 42"/>
                            <a:gd name="T24" fmla="*/ 12 w 42"/>
                            <a:gd name="T25" fmla="*/ 40 h 42"/>
                            <a:gd name="T26" fmla="*/ 6 w 42"/>
                            <a:gd name="T27" fmla="*/ 36 h 42"/>
                            <a:gd name="T28" fmla="*/ 2 w 42"/>
                            <a:gd name="T29" fmla="*/ 28 h 42"/>
                            <a:gd name="T30" fmla="*/ 0 w 42"/>
                            <a:gd name="T31" fmla="*/ 22 h 42"/>
                            <a:gd name="T32" fmla="*/ 0 w 42"/>
                            <a:gd name="T33" fmla="*/ 22 h 42"/>
                            <a:gd name="T34" fmla="*/ 2 w 42"/>
                            <a:gd name="T35" fmla="*/ 14 h 42"/>
                            <a:gd name="T36" fmla="*/ 6 w 42"/>
                            <a:gd name="T37" fmla="*/ 6 h 42"/>
                            <a:gd name="T38" fmla="*/ 12 w 42"/>
                            <a:gd name="T39" fmla="*/ 2 h 42"/>
                            <a:gd name="T40" fmla="*/ 20 w 42"/>
                            <a:gd name="T41" fmla="*/ 0 h 42"/>
                            <a:gd name="T42" fmla="*/ 20 w 42"/>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2">
                              <a:moveTo>
                                <a:pt x="20" y="0"/>
                              </a:moveTo>
                              <a:lnTo>
                                <a:pt x="20" y="0"/>
                              </a:lnTo>
                              <a:lnTo>
                                <a:pt x="28" y="2"/>
                              </a:lnTo>
                              <a:lnTo>
                                <a:pt x="36" y="6"/>
                              </a:lnTo>
                              <a:lnTo>
                                <a:pt x="40" y="14"/>
                              </a:lnTo>
                              <a:lnTo>
                                <a:pt x="42" y="22"/>
                              </a:lnTo>
                              <a:lnTo>
                                <a:pt x="42" y="22"/>
                              </a:lnTo>
                              <a:lnTo>
                                <a:pt x="40" y="28"/>
                              </a:lnTo>
                              <a:lnTo>
                                <a:pt x="36" y="36"/>
                              </a:lnTo>
                              <a:lnTo>
                                <a:pt x="28" y="40"/>
                              </a:lnTo>
                              <a:lnTo>
                                <a:pt x="20" y="42"/>
                              </a:lnTo>
                              <a:lnTo>
                                <a:pt x="20" y="42"/>
                              </a:lnTo>
                              <a:lnTo>
                                <a:pt x="12" y="40"/>
                              </a:lnTo>
                              <a:lnTo>
                                <a:pt x="6" y="36"/>
                              </a:lnTo>
                              <a:lnTo>
                                <a:pt x="2" y="28"/>
                              </a:lnTo>
                              <a:lnTo>
                                <a:pt x="0" y="22"/>
                              </a:lnTo>
                              <a:lnTo>
                                <a:pt x="0" y="22"/>
                              </a:lnTo>
                              <a:lnTo>
                                <a:pt x="2"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52"/>
                        <p:cNvSpPr/>
                        <p:nvPr/>
                      </p:nvSpPr>
                      <p:spPr bwMode="auto">
                        <a:xfrm>
                          <a:off x="7999285" y="4023745"/>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53"/>
                        <p:cNvSpPr/>
                        <p:nvPr/>
                      </p:nvSpPr>
                      <p:spPr bwMode="auto">
                        <a:xfrm>
                          <a:off x="8281084" y="4023745"/>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54"/>
                        <p:cNvSpPr/>
                        <p:nvPr/>
                      </p:nvSpPr>
                      <p:spPr bwMode="auto">
                        <a:xfrm>
                          <a:off x="7375528" y="3586543"/>
                          <a:ext cx="63326" cy="65115"/>
                        </a:xfrm>
                        <a:custGeom>
                          <a:avLst/>
                          <a:gdLst>
                            <a:gd name="T0" fmla="*/ 20 w 40"/>
                            <a:gd name="T1" fmla="*/ 0 h 42"/>
                            <a:gd name="T2" fmla="*/ 20 w 40"/>
                            <a:gd name="T3" fmla="*/ 0 h 42"/>
                            <a:gd name="T4" fmla="*/ 28 w 40"/>
                            <a:gd name="T5" fmla="*/ 2 h 42"/>
                            <a:gd name="T6" fmla="*/ 34 w 40"/>
                            <a:gd name="T7" fmla="*/ 6 h 42"/>
                            <a:gd name="T8" fmla="*/ 38 w 40"/>
                            <a:gd name="T9" fmla="*/ 12 h 42"/>
                            <a:gd name="T10" fmla="*/ 40 w 40"/>
                            <a:gd name="T11" fmla="*/ 20 h 42"/>
                            <a:gd name="T12" fmla="*/ 40 w 40"/>
                            <a:gd name="T13" fmla="*/ 20 h 42"/>
                            <a:gd name="T14" fmla="*/ 38 w 40"/>
                            <a:gd name="T15" fmla="*/ 28 h 42"/>
                            <a:gd name="T16" fmla="*/ 34 w 40"/>
                            <a:gd name="T17" fmla="*/ 36 h 42"/>
                            <a:gd name="T18" fmla="*/ 28 w 40"/>
                            <a:gd name="T19" fmla="*/ 40 h 42"/>
                            <a:gd name="T20" fmla="*/ 20 w 40"/>
                            <a:gd name="T21" fmla="*/ 42 h 42"/>
                            <a:gd name="T22" fmla="*/ 20 w 40"/>
                            <a:gd name="T23" fmla="*/ 42 h 42"/>
                            <a:gd name="T24" fmla="*/ 12 w 40"/>
                            <a:gd name="T25" fmla="*/ 40 h 42"/>
                            <a:gd name="T26" fmla="*/ 6 w 40"/>
                            <a:gd name="T27" fmla="*/ 36 h 42"/>
                            <a:gd name="T28" fmla="*/ 2 w 40"/>
                            <a:gd name="T29" fmla="*/ 28 h 42"/>
                            <a:gd name="T30" fmla="*/ 0 w 40"/>
                            <a:gd name="T31" fmla="*/ 20 h 42"/>
                            <a:gd name="T32" fmla="*/ 0 w 40"/>
                            <a:gd name="T33" fmla="*/ 20 h 42"/>
                            <a:gd name="T34" fmla="*/ 2 w 40"/>
                            <a:gd name="T35" fmla="*/ 12 h 42"/>
                            <a:gd name="T36" fmla="*/ 6 w 40"/>
                            <a:gd name="T37" fmla="*/ 6 h 42"/>
                            <a:gd name="T38" fmla="*/ 12 w 40"/>
                            <a:gd name="T39" fmla="*/ 2 h 42"/>
                            <a:gd name="T40" fmla="*/ 20 w 40"/>
                            <a:gd name="T41" fmla="*/ 0 h 42"/>
                            <a:gd name="T42" fmla="*/ 20 w 40"/>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2">
                              <a:moveTo>
                                <a:pt x="20" y="0"/>
                              </a:moveTo>
                              <a:lnTo>
                                <a:pt x="20" y="0"/>
                              </a:lnTo>
                              <a:lnTo>
                                <a:pt x="28" y="2"/>
                              </a:lnTo>
                              <a:lnTo>
                                <a:pt x="34" y="6"/>
                              </a:lnTo>
                              <a:lnTo>
                                <a:pt x="38" y="12"/>
                              </a:lnTo>
                              <a:lnTo>
                                <a:pt x="40" y="20"/>
                              </a:lnTo>
                              <a:lnTo>
                                <a:pt x="40" y="20"/>
                              </a:lnTo>
                              <a:lnTo>
                                <a:pt x="38" y="28"/>
                              </a:lnTo>
                              <a:lnTo>
                                <a:pt x="34" y="36"/>
                              </a:lnTo>
                              <a:lnTo>
                                <a:pt x="28" y="40"/>
                              </a:lnTo>
                              <a:lnTo>
                                <a:pt x="20" y="42"/>
                              </a:lnTo>
                              <a:lnTo>
                                <a:pt x="20" y="42"/>
                              </a:lnTo>
                              <a:lnTo>
                                <a:pt x="12" y="40"/>
                              </a:lnTo>
                              <a:lnTo>
                                <a:pt x="6" y="36"/>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66"/>
                        <p:cNvSpPr/>
                        <p:nvPr/>
                      </p:nvSpPr>
                      <p:spPr bwMode="auto">
                        <a:xfrm>
                          <a:off x="6970245" y="6299682"/>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67"/>
                        <p:cNvSpPr/>
                        <p:nvPr/>
                      </p:nvSpPr>
                      <p:spPr bwMode="auto">
                        <a:xfrm>
                          <a:off x="7655952" y="5819069"/>
                          <a:ext cx="66492" cy="62015"/>
                        </a:xfrm>
                        <a:custGeom>
                          <a:avLst/>
                          <a:gdLst>
                            <a:gd name="T0" fmla="*/ 22 w 42"/>
                            <a:gd name="T1" fmla="*/ 0 h 40"/>
                            <a:gd name="T2" fmla="*/ 22 w 42"/>
                            <a:gd name="T3" fmla="*/ 0 h 40"/>
                            <a:gd name="T4" fmla="*/ 30 w 42"/>
                            <a:gd name="T5" fmla="*/ 2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30 w 42"/>
                            <a:gd name="T19" fmla="*/ 40 h 40"/>
                            <a:gd name="T20" fmla="*/ 22 w 42"/>
                            <a:gd name="T21" fmla="*/ 40 h 40"/>
                            <a:gd name="T22" fmla="*/ 22 w 42"/>
                            <a:gd name="T23" fmla="*/ 40 h 40"/>
                            <a:gd name="T24" fmla="*/ 14 w 42"/>
                            <a:gd name="T25" fmla="*/ 40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2 h 40"/>
                            <a:gd name="T40" fmla="*/ 22 w 42"/>
                            <a:gd name="T41" fmla="*/ 0 h 40"/>
                            <a:gd name="T42" fmla="*/ 22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2" y="0"/>
                              </a:moveTo>
                              <a:lnTo>
                                <a:pt x="22" y="0"/>
                              </a:lnTo>
                              <a:lnTo>
                                <a:pt x="30" y="2"/>
                              </a:lnTo>
                              <a:lnTo>
                                <a:pt x="36" y="6"/>
                              </a:lnTo>
                              <a:lnTo>
                                <a:pt x="40" y="12"/>
                              </a:lnTo>
                              <a:lnTo>
                                <a:pt x="42" y="20"/>
                              </a:lnTo>
                              <a:lnTo>
                                <a:pt x="42" y="20"/>
                              </a:lnTo>
                              <a:lnTo>
                                <a:pt x="40" y="28"/>
                              </a:lnTo>
                              <a:lnTo>
                                <a:pt x="36" y="34"/>
                              </a:lnTo>
                              <a:lnTo>
                                <a:pt x="30" y="40"/>
                              </a:lnTo>
                              <a:lnTo>
                                <a:pt x="22" y="40"/>
                              </a:lnTo>
                              <a:lnTo>
                                <a:pt x="22" y="40"/>
                              </a:lnTo>
                              <a:lnTo>
                                <a:pt x="14" y="40"/>
                              </a:lnTo>
                              <a:lnTo>
                                <a:pt x="6" y="34"/>
                              </a:lnTo>
                              <a:lnTo>
                                <a:pt x="2" y="28"/>
                              </a:lnTo>
                              <a:lnTo>
                                <a:pt x="0" y="20"/>
                              </a:lnTo>
                              <a:lnTo>
                                <a:pt x="0" y="20"/>
                              </a:lnTo>
                              <a:lnTo>
                                <a:pt x="2" y="12"/>
                              </a:lnTo>
                              <a:lnTo>
                                <a:pt x="6" y="6"/>
                              </a:lnTo>
                              <a:lnTo>
                                <a:pt x="14" y="2"/>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68"/>
                        <p:cNvSpPr/>
                        <p:nvPr/>
                      </p:nvSpPr>
                      <p:spPr bwMode="auto">
                        <a:xfrm>
                          <a:off x="8833167" y="5208224"/>
                          <a:ext cx="63326" cy="62015"/>
                        </a:xfrm>
                        <a:custGeom>
                          <a:avLst/>
                          <a:gdLst>
                            <a:gd name="T0" fmla="*/ 20 w 40"/>
                            <a:gd name="T1" fmla="*/ 0 h 40"/>
                            <a:gd name="T2" fmla="*/ 20 w 40"/>
                            <a:gd name="T3" fmla="*/ 0 h 40"/>
                            <a:gd name="T4" fmla="*/ 28 w 40"/>
                            <a:gd name="T5" fmla="*/ 2 h 40"/>
                            <a:gd name="T6" fmla="*/ 34 w 40"/>
                            <a:gd name="T7" fmla="*/ 6 h 40"/>
                            <a:gd name="T8" fmla="*/ 40 w 40"/>
                            <a:gd name="T9" fmla="*/ 12 h 40"/>
                            <a:gd name="T10" fmla="*/ 40 w 40"/>
                            <a:gd name="T11" fmla="*/ 20 h 40"/>
                            <a:gd name="T12" fmla="*/ 40 w 40"/>
                            <a:gd name="T13" fmla="*/ 20 h 40"/>
                            <a:gd name="T14" fmla="*/ 40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40" y="12"/>
                              </a:lnTo>
                              <a:lnTo>
                                <a:pt x="40" y="20"/>
                              </a:lnTo>
                              <a:lnTo>
                                <a:pt x="40" y="20"/>
                              </a:lnTo>
                              <a:lnTo>
                                <a:pt x="40"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70"/>
                        <p:cNvSpPr/>
                        <p:nvPr/>
                      </p:nvSpPr>
                      <p:spPr bwMode="auto">
                        <a:xfrm>
                          <a:off x="7598320" y="4330718"/>
                          <a:ext cx="66492" cy="62015"/>
                        </a:xfrm>
                        <a:custGeom>
                          <a:avLst/>
                          <a:gdLst>
                            <a:gd name="T0" fmla="*/ 22 w 42"/>
                            <a:gd name="T1" fmla="*/ 0 h 40"/>
                            <a:gd name="T2" fmla="*/ 22 w 42"/>
                            <a:gd name="T3" fmla="*/ 0 h 40"/>
                            <a:gd name="T4" fmla="*/ 28 w 42"/>
                            <a:gd name="T5" fmla="*/ 2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28 w 42"/>
                            <a:gd name="T19" fmla="*/ 38 h 40"/>
                            <a:gd name="T20" fmla="*/ 22 w 42"/>
                            <a:gd name="T21" fmla="*/ 40 h 40"/>
                            <a:gd name="T22" fmla="*/ 22 w 42"/>
                            <a:gd name="T23" fmla="*/ 40 h 40"/>
                            <a:gd name="T24" fmla="*/ 14 w 42"/>
                            <a:gd name="T25" fmla="*/ 38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2 h 40"/>
                            <a:gd name="T40" fmla="*/ 22 w 42"/>
                            <a:gd name="T41" fmla="*/ 0 h 40"/>
                            <a:gd name="T42" fmla="*/ 22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2" y="0"/>
                              </a:moveTo>
                              <a:lnTo>
                                <a:pt x="22" y="0"/>
                              </a:lnTo>
                              <a:lnTo>
                                <a:pt x="28" y="2"/>
                              </a:lnTo>
                              <a:lnTo>
                                <a:pt x="36" y="6"/>
                              </a:lnTo>
                              <a:lnTo>
                                <a:pt x="40" y="12"/>
                              </a:lnTo>
                              <a:lnTo>
                                <a:pt x="42" y="20"/>
                              </a:lnTo>
                              <a:lnTo>
                                <a:pt x="42" y="20"/>
                              </a:lnTo>
                              <a:lnTo>
                                <a:pt x="40" y="28"/>
                              </a:lnTo>
                              <a:lnTo>
                                <a:pt x="36" y="34"/>
                              </a:lnTo>
                              <a:lnTo>
                                <a:pt x="28" y="38"/>
                              </a:lnTo>
                              <a:lnTo>
                                <a:pt x="22" y="40"/>
                              </a:lnTo>
                              <a:lnTo>
                                <a:pt x="22" y="40"/>
                              </a:lnTo>
                              <a:lnTo>
                                <a:pt x="14" y="38"/>
                              </a:lnTo>
                              <a:lnTo>
                                <a:pt x="6" y="34"/>
                              </a:lnTo>
                              <a:lnTo>
                                <a:pt x="2" y="28"/>
                              </a:lnTo>
                              <a:lnTo>
                                <a:pt x="0" y="20"/>
                              </a:lnTo>
                              <a:lnTo>
                                <a:pt x="0" y="20"/>
                              </a:lnTo>
                              <a:lnTo>
                                <a:pt x="2" y="12"/>
                              </a:lnTo>
                              <a:lnTo>
                                <a:pt x="6" y="6"/>
                              </a:lnTo>
                              <a:lnTo>
                                <a:pt x="14" y="2"/>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72"/>
                        <p:cNvSpPr/>
                        <p:nvPr/>
                      </p:nvSpPr>
                      <p:spPr bwMode="auto">
                        <a:xfrm>
                          <a:off x="7446339" y="5853177"/>
                          <a:ext cx="66492" cy="65115"/>
                        </a:xfrm>
                        <a:custGeom>
                          <a:avLst/>
                          <a:gdLst>
                            <a:gd name="T0" fmla="*/ 20 w 42"/>
                            <a:gd name="T1" fmla="*/ 0 h 42"/>
                            <a:gd name="T2" fmla="*/ 20 w 42"/>
                            <a:gd name="T3" fmla="*/ 0 h 42"/>
                            <a:gd name="T4" fmla="*/ 28 w 42"/>
                            <a:gd name="T5" fmla="*/ 2 h 42"/>
                            <a:gd name="T6" fmla="*/ 36 w 42"/>
                            <a:gd name="T7" fmla="*/ 6 h 42"/>
                            <a:gd name="T8" fmla="*/ 40 w 42"/>
                            <a:gd name="T9" fmla="*/ 14 h 42"/>
                            <a:gd name="T10" fmla="*/ 42 w 42"/>
                            <a:gd name="T11" fmla="*/ 20 h 42"/>
                            <a:gd name="T12" fmla="*/ 42 w 42"/>
                            <a:gd name="T13" fmla="*/ 20 h 42"/>
                            <a:gd name="T14" fmla="*/ 40 w 42"/>
                            <a:gd name="T15" fmla="*/ 28 h 42"/>
                            <a:gd name="T16" fmla="*/ 36 w 42"/>
                            <a:gd name="T17" fmla="*/ 36 h 42"/>
                            <a:gd name="T18" fmla="*/ 28 w 42"/>
                            <a:gd name="T19" fmla="*/ 40 h 42"/>
                            <a:gd name="T20" fmla="*/ 20 w 42"/>
                            <a:gd name="T21" fmla="*/ 42 h 42"/>
                            <a:gd name="T22" fmla="*/ 20 w 42"/>
                            <a:gd name="T23" fmla="*/ 42 h 42"/>
                            <a:gd name="T24" fmla="*/ 14 w 42"/>
                            <a:gd name="T25" fmla="*/ 40 h 42"/>
                            <a:gd name="T26" fmla="*/ 6 w 42"/>
                            <a:gd name="T27" fmla="*/ 36 h 42"/>
                            <a:gd name="T28" fmla="*/ 2 w 42"/>
                            <a:gd name="T29" fmla="*/ 28 h 42"/>
                            <a:gd name="T30" fmla="*/ 0 w 42"/>
                            <a:gd name="T31" fmla="*/ 20 h 42"/>
                            <a:gd name="T32" fmla="*/ 0 w 42"/>
                            <a:gd name="T33" fmla="*/ 20 h 42"/>
                            <a:gd name="T34" fmla="*/ 2 w 42"/>
                            <a:gd name="T35" fmla="*/ 14 h 42"/>
                            <a:gd name="T36" fmla="*/ 6 w 42"/>
                            <a:gd name="T37" fmla="*/ 6 h 42"/>
                            <a:gd name="T38" fmla="*/ 14 w 42"/>
                            <a:gd name="T39" fmla="*/ 2 h 42"/>
                            <a:gd name="T40" fmla="*/ 20 w 42"/>
                            <a:gd name="T41" fmla="*/ 0 h 42"/>
                            <a:gd name="T42" fmla="*/ 20 w 42"/>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2">
                              <a:moveTo>
                                <a:pt x="20" y="0"/>
                              </a:moveTo>
                              <a:lnTo>
                                <a:pt x="20" y="0"/>
                              </a:lnTo>
                              <a:lnTo>
                                <a:pt x="28" y="2"/>
                              </a:lnTo>
                              <a:lnTo>
                                <a:pt x="36" y="6"/>
                              </a:lnTo>
                              <a:lnTo>
                                <a:pt x="40" y="14"/>
                              </a:lnTo>
                              <a:lnTo>
                                <a:pt x="42" y="20"/>
                              </a:lnTo>
                              <a:lnTo>
                                <a:pt x="42" y="20"/>
                              </a:lnTo>
                              <a:lnTo>
                                <a:pt x="40" y="28"/>
                              </a:lnTo>
                              <a:lnTo>
                                <a:pt x="36" y="36"/>
                              </a:lnTo>
                              <a:lnTo>
                                <a:pt x="28" y="40"/>
                              </a:lnTo>
                              <a:lnTo>
                                <a:pt x="20" y="42"/>
                              </a:lnTo>
                              <a:lnTo>
                                <a:pt x="20" y="42"/>
                              </a:lnTo>
                              <a:lnTo>
                                <a:pt x="14" y="40"/>
                              </a:lnTo>
                              <a:lnTo>
                                <a:pt x="6" y="36"/>
                              </a:lnTo>
                              <a:lnTo>
                                <a:pt x="2" y="28"/>
                              </a:lnTo>
                              <a:lnTo>
                                <a:pt x="0" y="20"/>
                              </a:lnTo>
                              <a:lnTo>
                                <a:pt x="0" y="20"/>
                              </a:lnTo>
                              <a:lnTo>
                                <a:pt x="2" y="14"/>
                              </a:lnTo>
                              <a:lnTo>
                                <a:pt x="6" y="6"/>
                              </a:lnTo>
                              <a:lnTo>
                                <a:pt x="14"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90" name="组合 89"/>
                        <p:cNvGrpSpPr/>
                        <p:nvPr/>
                      </p:nvGrpSpPr>
                      <p:grpSpPr>
                        <a:xfrm>
                          <a:off x="3843115" y="1809823"/>
                          <a:ext cx="3429079" cy="3618554"/>
                          <a:chOff x="3816633" y="1809823"/>
                          <a:chExt cx="3429079" cy="3618554"/>
                        </a:xfrm>
                        <a:grpFill/>
                      </p:grpSpPr>
                      <p:sp>
                        <p:nvSpPr>
                          <p:cNvPr id="92" name="Freeform 43"/>
                          <p:cNvSpPr/>
                          <p:nvPr/>
                        </p:nvSpPr>
                        <p:spPr bwMode="auto">
                          <a:xfrm>
                            <a:off x="5710067" y="5366362"/>
                            <a:ext cx="66492" cy="62015"/>
                          </a:xfrm>
                          <a:custGeom>
                            <a:avLst/>
                            <a:gdLst>
                              <a:gd name="T0" fmla="*/ 22 w 42"/>
                              <a:gd name="T1" fmla="*/ 0 h 40"/>
                              <a:gd name="T2" fmla="*/ 22 w 42"/>
                              <a:gd name="T3" fmla="*/ 0 h 40"/>
                              <a:gd name="T4" fmla="*/ 30 w 42"/>
                              <a:gd name="T5" fmla="*/ 2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30 w 42"/>
                              <a:gd name="T19" fmla="*/ 38 h 40"/>
                              <a:gd name="T20" fmla="*/ 22 w 42"/>
                              <a:gd name="T21" fmla="*/ 40 h 40"/>
                              <a:gd name="T22" fmla="*/ 22 w 42"/>
                              <a:gd name="T23" fmla="*/ 40 h 40"/>
                              <a:gd name="T24" fmla="*/ 14 w 42"/>
                              <a:gd name="T25" fmla="*/ 38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2 h 40"/>
                              <a:gd name="T40" fmla="*/ 22 w 42"/>
                              <a:gd name="T41" fmla="*/ 0 h 40"/>
                              <a:gd name="T42" fmla="*/ 22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2" y="0"/>
                                </a:moveTo>
                                <a:lnTo>
                                  <a:pt x="22" y="0"/>
                                </a:lnTo>
                                <a:lnTo>
                                  <a:pt x="30" y="2"/>
                                </a:lnTo>
                                <a:lnTo>
                                  <a:pt x="36" y="6"/>
                                </a:lnTo>
                                <a:lnTo>
                                  <a:pt x="40" y="12"/>
                                </a:lnTo>
                                <a:lnTo>
                                  <a:pt x="42" y="20"/>
                                </a:lnTo>
                                <a:lnTo>
                                  <a:pt x="42" y="20"/>
                                </a:lnTo>
                                <a:lnTo>
                                  <a:pt x="40" y="28"/>
                                </a:lnTo>
                                <a:lnTo>
                                  <a:pt x="36" y="34"/>
                                </a:lnTo>
                                <a:lnTo>
                                  <a:pt x="30" y="38"/>
                                </a:lnTo>
                                <a:lnTo>
                                  <a:pt x="22" y="40"/>
                                </a:lnTo>
                                <a:lnTo>
                                  <a:pt x="22" y="40"/>
                                </a:lnTo>
                                <a:lnTo>
                                  <a:pt x="14" y="38"/>
                                </a:lnTo>
                                <a:lnTo>
                                  <a:pt x="6" y="34"/>
                                </a:lnTo>
                                <a:lnTo>
                                  <a:pt x="2" y="28"/>
                                </a:lnTo>
                                <a:lnTo>
                                  <a:pt x="0" y="20"/>
                                </a:lnTo>
                                <a:lnTo>
                                  <a:pt x="0" y="20"/>
                                </a:lnTo>
                                <a:lnTo>
                                  <a:pt x="2" y="12"/>
                                </a:lnTo>
                                <a:lnTo>
                                  <a:pt x="6" y="6"/>
                                </a:lnTo>
                                <a:lnTo>
                                  <a:pt x="14" y="2"/>
                                </a:lnTo>
                                <a:lnTo>
                                  <a:pt x="22" y="0"/>
                                </a:lnTo>
                                <a:lnTo>
                                  <a:pt x="22"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46"/>
                          <p:cNvSpPr/>
                          <p:nvPr/>
                        </p:nvSpPr>
                        <p:spPr bwMode="auto">
                          <a:xfrm>
                            <a:off x="6393983" y="5093498"/>
                            <a:ext cx="66492" cy="65115"/>
                          </a:xfrm>
                          <a:custGeom>
                            <a:avLst/>
                            <a:gdLst>
                              <a:gd name="T0" fmla="*/ 20 w 42"/>
                              <a:gd name="T1" fmla="*/ 0 h 42"/>
                              <a:gd name="T2" fmla="*/ 20 w 42"/>
                              <a:gd name="T3" fmla="*/ 0 h 42"/>
                              <a:gd name="T4" fmla="*/ 28 w 42"/>
                              <a:gd name="T5" fmla="*/ 2 h 42"/>
                              <a:gd name="T6" fmla="*/ 36 w 42"/>
                              <a:gd name="T7" fmla="*/ 6 h 42"/>
                              <a:gd name="T8" fmla="*/ 40 w 42"/>
                              <a:gd name="T9" fmla="*/ 14 h 42"/>
                              <a:gd name="T10" fmla="*/ 42 w 42"/>
                              <a:gd name="T11" fmla="*/ 22 h 42"/>
                              <a:gd name="T12" fmla="*/ 42 w 42"/>
                              <a:gd name="T13" fmla="*/ 22 h 42"/>
                              <a:gd name="T14" fmla="*/ 40 w 42"/>
                              <a:gd name="T15" fmla="*/ 30 h 42"/>
                              <a:gd name="T16" fmla="*/ 36 w 42"/>
                              <a:gd name="T17" fmla="*/ 36 h 42"/>
                              <a:gd name="T18" fmla="*/ 28 w 42"/>
                              <a:gd name="T19" fmla="*/ 40 h 42"/>
                              <a:gd name="T20" fmla="*/ 20 w 42"/>
                              <a:gd name="T21" fmla="*/ 42 h 42"/>
                              <a:gd name="T22" fmla="*/ 20 w 42"/>
                              <a:gd name="T23" fmla="*/ 42 h 42"/>
                              <a:gd name="T24" fmla="*/ 12 w 42"/>
                              <a:gd name="T25" fmla="*/ 40 h 42"/>
                              <a:gd name="T26" fmla="*/ 6 w 42"/>
                              <a:gd name="T27" fmla="*/ 36 h 42"/>
                              <a:gd name="T28" fmla="*/ 2 w 42"/>
                              <a:gd name="T29" fmla="*/ 30 h 42"/>
                              <a:gd name="T30" fmla="*/ 0 w 42"/>
                              <a:gd name="T31" fmla="*/ 22 h 42"/>
                              <a:gd name="T32" fmla="*/ 0 w 42"/>
                              <a:gd name="T33" fmla="*/ 22 h 42"/>
                              <a:gd name="T34" fmla="*/ 2 w 42"/>
                              <a:gd name="T35" fmla="*/ 14 h 42"/>
                              <a:gd name="T36" fmla="*/ 6 w 42"/>
                              <a:gd name="T37" fmla="*/ 6 h 42"/>
                              <a:gd name="T38" fmla="*/ 12 w 42"/>
                              <a:gd name="T39" fmla="*/ 2 h 42"/>
                              <a:gd name="T40" fmla="*/ 20 w 42"/>
                              <a:gd name="T41" fmla="*/ 0 h 42"/>
                              <a:gd name="T42" fmla="*/ 20 w 42"/>
                              <a:gd name="T43" fmla="*/ 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2">
                                <a:moveTo>
                                  <a:pt x="20" y="0"/>
                                </a:moveTo>
                                <a:lnTo>
                                  <a:pt x="20" y="0"/>
                                </a:lnTo>
                                <a:lnTo>
                                  <a:pt x="28" y="2"/>
                                </a:lnTo>
                                <a:lnTo>
                                  <a:pt x="36" y="6"/>
                                </a:lnTo>
                                <a:lnTo>
                                  <a:pt x="40" y="14"/>
                                </a:lnTo>
                                <a:lnTo>
                                  <a:pt x="42" y="22"/>
                                </a:lnTo>
                                <a:lnTo>
                                  <a:pt x="42" y="22"/>
                                </a:lnTo>
                                <a:lnTo>
                                  <a:pt x="40" y="30"/>
                                </a:lnTo>
                                <a:lnTo>
                                  <a:pt x="36" y="36"/>
                                </a:lnTo>
                                <a:lnTo>
                                  <a:pt x="28" y="40"/>
                                </a:lnTo>
                                <a:lnTo>
                                  <a:pt x="20" y="42"/>
                                </a:lnTo>
                                <a:lnTo>
                                  <a:pt x="20" y="42"/>
                                </a:lnTo>
                                <a:lnTo>
                                  <a:pt x="12" y="40"/>
                                </a:lnTo>
                                <a:lnTo>
                                  <a:pt x="6" y="36"/>
                                </a:lnTo>
                                <a:lnTo>
                                  <a:pt x="2" y="30"/>
                                </a:lnTo>
                                <a:lnTo>
                                  <a:pt x="0" y="22"/>
                                </a:lnTo>
                                <a:lnTo>
                                  <a:pt x="0" y="22"/>
                                </a:lnTo>
                                <a:lnTo>
                                  <a:pt x="2" y="14"/>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55"/>
                          <p:cNvSpPr/>
                          <p:nvPr/>
                        </p:nvSpPr>
                        <p:spPr bwMode="auto">
                          <a:xfrm>
                            <a:off x="6675782" y="3704370"/>
                            <a:ext cx="66492" cy="62015"/>
                          </a:xfrm>
                          <a:custGeom>
                            <a:avLst/>
                            <a:gdLst>
                              <a:gd name="T0" fmla="*/ 20 w 42"/>
                              <a:gd name="T1" fmla="*/ 0 h 40"/>
                              <a:gd name="T2" fmla="*/ 20 w 42"/>
                              <a:gd name="T3" fmla="*/ 0 h 40"/>
                              <a:gd name="T4" fmla="*/ 28 w 42"/>
                              <a:gd name="T5" fmla="*/ 2 h 40"/>
                              <a:gd name="T6" fmla="*/ 36 w 42"/>
                              <a:gd name="T7" fmla="*/ 6 h 40"/>
                              <a:gd name="T8" fmla="*/ 40 w 42"/>
                              <a:gd name="T9" fmla="*/ 12 h 40"/>
                              <a:gd name="T10" fmla="*/ 42 w 42"/>
                              <a:gd name="T11" fmla="*/ 20 h 40"/>
                              <a:gd name="T12" fmla="*/ 42 w 42"/>
                              <a:gd name="T13" fmla="*/ 20 h 40"/>
                              <a:gd name="T14" fmla="*/ 40 w 42"/>
                              <a:gd name="T15" fmla="*/ 28 h 40"/>
                              <a:gd name="T16" fmla="*/ 36 w 42"/>
                              <a:gd name="T17" fmla="*/ 34 h 40"/>
                              <a:gd name="T18" fmla="*/ 28 w 42"/>
                              <a:gd name="T19" fmla="*/ 38 h 40"/>
                              <a:gd name="T20" fmla="*/ 20 w 42"/>
                              <a:gd name="T21" fmla="*/ 40 h 40"/>
                              <a:gd name="T22" fmla="*/ 20 w 42"/>
                              <a:gd name="T23" fmla="*/ 40 h 40"/>
                              <a:gd name="T24" fmla="*/ 14 w 42"/>
                              <a:gd name="T25" fmla="*/ 38 h 40"/>
                              <a:gd name="T26" fmla="*/ 6 w 42"/>
                              <a:gd name="T27" fmla="*/ 34 h 40"/>
                              <a:gd name="T28" fmla="*/ 2 w 42"/>
                              <a:gd name="T29" fmla="*/ 28 h 40"/>
                              <a:gd name="T30" fmla="*/ 0 w 42"/>
                              <a:gd name="T31" fmla="*/ 20 h 40"/>
                              <a:gd name="T32" fmla="*/ 0 w 42"/>
                              <a:gd name="T33" fmla="*/ 20 h 40"/>
                              <a:gd name="T34" fmla="*/ 2 w 42"/>
                              <a:gd name="T35" fmla="*/ 12 h 40"/>
                              <a:gd name="T36" fmla="*/ 6 w 42"/>
                              <a:gd name="T37" fmla="*/ 6 h 40"/>
                              <a:gd name="T38" fmla="*/ 14 w 42"/>
                              <a:gd name="T39" fmla="*/ 2 h 40"/>
                              <a:gd name="T40" fmla="*/ 20 w 42"/>
                              <a:gd name="T41" fmla="*/ 0 h 40"/>
                              <a:gd name="T42" fmla="*/ 20 w 42"/>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40">
                                <a:moveTo>
                                  <a:pt x="20" y="0"/>
                                </a:moveTo>
                                <a:lnTo>
                                  <a:pt x="20" y="0"/>
                                </a:lnTo>
                                <a:lnTo>
                                  <a:pt x="28" y="2"/>
                                </a:lnTo>
                                <a:lnTo>
                                  <a:pt x="36" y="6"/>
                                </a:lnTo>
                                <a:lnTo>
                                  <a:pt x="40" y="12"/>
                                </a:lnTo>
                                <a:lnTo>
                                  <a:pt x="42" y="20"/>
                                </a:lnTo>
                                <a:lnTo>
                                  <a:pt x="42" y="20"/>
                                </a:lnTo>
                                <a:lnTo>
                                  <a:pt x="40" y="28"/>
                                </a:lnTo>
                                <a:lnTo>
                                  <a:pt x="36" y="34"/>
                                </a:lnTo>
                                <a:lnTo>
                                  <a:pt x="28" y="38"/>
                                </a:lnTo>
                                <a:lnTo>
                                  <a:pt x="20" y="40"/>
                                </a:lnTo>
                                <a:lnTo>
                                  <a:pt x="20" y="40"/>
                                </a:lnTo>
                                <a:lnTo>
                                  <a:pt x="14" y="38"/>
                                </a:lnTo>
                                <a:lnTo>
                                  <a:pt x="6" y="34"/>
                                </a:lnTo>
                                <a:lnTo>
                                  <a:pt x="2" y="28"/>
                                </a:lnTo>
                                <a:lnTo>
                                  <a:pt x="0" y="20"/>
                                </a:lnTo>
                                <a:lnTo>
                                  <a:pt x="0" y="20"/>
                                </a:lnTo>
                                <a:lnTo>
                                  <a:pt x="2" y="12"/>
                                </a:lnTo>
                                <a:lnTo>
                                  <a:pt x="6" y="6"/>
                                </a:lnTo>
                                <a:lnTo>
                                  <a:pt x="14"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56"/>
                          <p:cNvSpPr/>
                          <p:nvPr/>
                        </p:nvSpPr>
                        <p:spPr bwMode="auto">
                          <a:xfrm>
                            <a:off x="7182386" y="3025311"/>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59"/>
                          <p:cNvSpPr/>
                          <p:nvPr/>
                        </p:nvSpPr>
                        <p:spPr bwMode="auto">
                          <a:xfrm>
                            <a:off x="6267332" y="2922986"/>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40 h 40"/>
                              <a:gd name="T20" fmla="*/ 20 w 40"/>
                              <a:gd name="T21" fmla="*/ 40 h 40"/>
                              <a:gd name="T22" fmla="*/ 20 w 40"/>
                              <a:gd name="T23" fmla="*/ 40 h 40"/>
                              <a:gd name="T24" fmla="*/ 12 w 40"/>
                              <a:gd name="T25" fmla="*/ 40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40"/>
                                </a:lnTo>
                                <a:lnTo>
                                  <a:pt x="20" y="40"/>
                                </a:lnTo>
                                <a:lnTo>
                                  <a:pt x="20" y="40"/>
                                </a:lnTo>
                                <a:lnTo>
                                  <a:pt x="12" y="40"/>
                                </a:lnTo>
                                <a:lnTo>
                                  <a:pt x="6" y="34"/>
                                </a:lnTo>
                                <a:lnTo>
                                  <a:pt x="0" y="28"/>
                                </a:lnTo>
                                <a:lnTo>
                                  <a:pt x="0" y="20"/>
                                </a:lnTo>
                                <a:lnTo>
                                  <a:pt x="0" y="20"/>
                                </a:lnTo>
                                <a:lnTo>
                                  <a:pt x="0"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60"/>
                          <p:cNvSpPr/>
                          <p:nvPr/>
                        </p:nvSpPr>
                        <p:spPr bwMode="auto">
                          <a:xfrm>
                            <a:off x="7014573" y="2507488"/>
                            <a:ext cx="63326" cy="62015"/>
                          </a:xfrm>
                          <a:custGeom>
                            <a:avLst/>
                            <a:gdLst>
                              <a:gd name="T0" fmla="*/ 20 w 40"/>
                              <a:gd name="T1" fmla="*/ 0 h 40"/>
                              <a:gd name="T2" fmla="*/ 20 w 40"/>
                              <a:gd name="T3" fmla="*/ 0 h 40"/>
                              <a:gd name="T4" fmla="*/ 28 w 40"/>
                              <a:gd name="T5" fmla="*/ 0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0 w 40"/>
                              <a:gd name="T29" fmla="*/ 28 h 40"/>
                              <a:gd name="T30" fmla="*/ 0 w 40"/>
                              <a:gd name="T31" fmla="*/ 20 h 40"/>
                              <a:gd name="T32" fmla="*/ 0 w 40"/>
                              <a:gd name="T33" fmla="*/ 20 h 40"/>
                              <a:gd name="T34" fmla="*/ 0 w 40"/>
                              <a:gd name="T35" fmla="*/ 12 h 40"/>
                              <a:gd name="T36" fmla="*/ 6 w 40"/>
                              <a:gd name="T37" fmla="*/ 6 h 40"/>
                              <a:gd name="T38" fmla="*/ 12 w 40"/>
                              <a:gd name="T39" fmla="*/ 0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0"/>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0" y="28"/>
                                </a:lnTo>
                                <a:lnTo>
                                  <a:pt x="0" y="20"/>
                                </a:lnTo>
                                <a:lnTo>
                                  <a:pt x="0" y="20"/>
                                </a:lnTo>
                                <a:lnTo>
                                  <a:pt x="0" y="12"/>
                                </a:lnTo>
                                <a:lnTo>
                                  <a:pt x="6" y="6"/>
                                </a:lnTo>
                                <a:lnTo>
                                  <a:pt x="12" y="0"/>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98" name="组合 97"/>
                          <p:cNvGrpSpPr/>
                          <p:nvPr/>
                        </p:nvGrpSpPr>
                        <p:grpSpPr>
                          <a:xfrm>
                            <a:off x="3816633" y="1809823"/>
                            <a:ext cx="2187899" cy="2595312"/>
                            <a:chOff x="3816633" y="1809823"/>
                            <a:chExt cx="2187899" cy="2595312"/>
                          </a:xfrm>
                          <a:grpFill/>
                        </p:grpSpPr>
                        <p:sp>
                          <p:nvSpPr>
                            <p:cNvPr id="100" name="Freeform 40"/>
                            <p:cNvSpPr/>
                            <p:nvPr/>
                          </p:nvSpPr>
                          <p:spPr bwMode="auto">
                            <a:xfrm>
                              <a:off x="3816633" y="1809823"/>
                              <a:ext cx="79157" cy="80619"/>
                            </a:xfrm>
                            <a:custGeom>
                              <a:avLst/>
                              <a:gdLst>
                                <a:gd name="T0" fmla="*/ 26 w 50"/>
                                <a:gd name="T1" fmla="*/ 0 h 52"/>
                                <a:gd name="T2" fmla="*/ 26 w 50"/>
                                <a:gd name="T3" fmla="*/ 0 h 52"/>
                                <a:gd name="T4" fmla="*/ 36 w 50"/>
                                <a:gd name="T5" fmla="*/ 2 h 52"/>
                                <a:gd name="T6" fmla="*/ 44 w 50"/>
                                <a:gd name="T7" fmla="*/ 8 h 52"/>
                                <a:gd name="T8" fmla="*/ 48 w 50"/>
                                <a:gd name="T9" fmla="*/ 16 h 52"/>
                                <a:gd name="T10" fmla="*/ 50 w 50"/>
                                <a:gd name="T11" fmla="*/ 26 h 52"/>
                                <a:gd name="T12" fmla="*/ 50 w 50"/>
                                <a:gd name="T13" fmla="*/ 26 h 52"/>
                                <a:gd name="T14" fmla="*/ 48 w 50"/>
                                <a:gd name="T15" fmla="*/ 36 h 52"/>
                                <a:gd name="T16" fmla="*/ 44 w 50"/>
                                <a:gd name="T17" fmla="*/ 44 h 52"/>
                                <a:gd name="T18" fmla="*/ 36 w 50"/>
                                <a:gd name="T19" fmla="*/ 50 h 52"/>
                                <a:gd name="T20" fmla="*/ 26 w 50"/>
                                <a:gd name="T21" fmla="*/ 52 h 52"/>
                                <a:gd name="T22" fmla="*/ 26 w 50"/>
                                <a:gd name="T23" fmla="*/ 52 h 52"/>
                                <a:gd name="T24" fmla="*/ 16 w 50"/>
                                <a:gd name="T25" fmla="*/ 50 h 52"/>
                                <a:gd name="T26" fmla="*/ 6 w 50"/>
                                <a:gd name="T27" fmla="*/ 44 h 52"/>
                                <a:gd name="T28" fmla="*/ 2 w 50"/>
                                <a:gd name="T29" fmla="*/ 36 h 52"/>
                                <a:gd name="T30" fmla="*/ 0 w 50"/>
                                <a:gd name="T31" fmla="*/ 26 h 52"/>
                                <a:gd name="T32" fmla="*/ 0 w 50"/>
                                <a:gd name="T33" fmla="*/ 26 h 52"/>
                                <a:gd name="T34" fmla="*/ 2 w 50"/>
                                <a:gd name="T35" fmla="*/ 16 h 52"/>
                                <a:gd name="T36" fmla="*/ 6 w 50"/>
                                <a:gd name="T37" fmla="*/ 8 h 52"/>
                                <a:gd name="T38" fmla="*/ 16 w 50"/>
                                <a:gd name="T39" fmla="*/ 2 h 52"/>
                                <a:gd name="T40" fmla="*/ 26 w 50"/>
                                <a:gd name="T41" fmla="*/ 0 h 52"/>
                                <a:gd name="T42" fmla="*/ 26 w 50"/>
                                <a:gd name="T4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52">
                                  <a:moveTo>
                                    <a:pt x="26" y="0"/>
                                  </a:moveTo>
                                  <a:lnTo>
                                    <a:pt x="26" y="0"/>
                                  </a:lnTo>
                                  <a:lnTo>
                                    <a:pt x="36" y="2"/>
                                  </a:lnTo>
                                  <a:lnTo>
                                    <a:pt x="44" y="8"/>
                                  </a:lnTo>
                                  <a:lnTo>
                                    <a:pt x="48" y="16"/>
                                  </a:lnTo>
                                  <a:lnTo>
                                    <a:pt x="50" y="26"/>
                                  </a:lnTo>
                                  <a:lnTo>
                                    <a:pt x="50" y="26"/>
                                  </a:lnTo>
                                  <a:lnTo>
                                    <a:pt x="48" y="36"/>
                                  </a:lnTo>
                                  <a:lnTo>
                                    <a:pt x="44" y="44"/>
                                  </a:lnTo>
                                  <a:lnTo>
                                    <a:pt x="36" y="50"/>
                                  </a:lnTo>
                                  <a:lnTo>
                                    <a:pt x="26" y="52"/>
                                  </a:lnTo>
                                  <a:lnTo>
                                    <a:pt x="26" y="52"/>
                                  </a:lnTo>
                                  <a:lnTo>
                                    <a:pt x="16" y="50"/>
                                  </a:lnTo>
                                  <a:lnTo>
                                    <a:pt x="6" y="44"/>
                                  </a:lnTo>
                                  <a:lnTo>
                                    <a:pt x="2" y="36"/>
                                  </a:lnTo>
                                  <a:lnTo>
                                    <a:pt x="0" y="26"/>
                                  </a:lnTo>
                                  <a:lnTo>
                                    <a:pt x="0" y="26"/>
                                  </a:lnTo>
                                  <a:lnTo>
                                    <a:pt x="2" y="16"/>
                                  </a:lnTo>
                                  <a:lnTo>
                                    <a:pt x="6" y="8"/>
                                  </a:lnTo>
                                  <a:lnTo>
                                    <a:pt x="16" y="2"/>
                                  </a:lnTo>
                                  <a:lnTo>
                                    <a:pt x="26" y="0"/>
                                  </a:lnTo>
                                  <a:lnTo>
                                    <a:pt x="26"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41"/>
                            <p:cNvSpPr/>
                            <p:nvPr/>
                          </p:nvSpPr>
                          <p:spPr bwMode="auto">
                            <a:xfrm>
                              <a:off x="5599248" y="3298175"/>
                              <a:ext cx="79157" cy="80619"/>
                            </a:xfrm>
                            <a:custGeom>
                              <a:avLst/>
                              <a:gdLst>
                                <a:gd name="T0" fmla="*/ 24 w 50"/>
                                <a:gd name="T1" fmla="*/ 0 h 52"/>
                                <a:gd name="T2" fmla="*/ 24 w 50"/>
                                <a:gd name="T3" fmla="*/ 0 h 52"/>
                                <a:gd name="T4" fmla="*/ 34 w 50"/>
                                <a:gd name="T5" fmla="*/ 2 h 52"/>
                                <a:gd name="T6" fmla="*/ 42 w 50"/>
                                <a:gd name="T7" fmla="*/ 8 h 52"/>
                                <a:gd name="T8" fmla="*/ 48 w 50"/>
                                <a:gd name="T9" fmla="*/ 16 h 52"/>
                                <a:gd name="T10" fmla="*/ 50 w 50"/>
                                <a:gd name="T11" fmla="*/ 26 h 52"/>
                                <a:gd name="T12" fmla="*/ 50 w 50"/>
                                <a:gd name="T13" fmla="*/ 26 h 52"/>
                                <a:gd name="T14" fmla="*/ 48 w 50"/>
                                <a:gd name="T15" fmla="*/ 36 h 52"/>
                                <a:gd name="T16" fmla="*/ 42 w 50"/>
                                <a:gd name="T17" fmla="*/ 44 h 52"/>
                                <a:gd name="T18" fmla="*/ 34 w 50"/>
                                <a:gd name="T19" fmla="*/ 50 h 52"/>
                                <a:gd name="T20" fmla="*/ 24 w 50"/>
                                <a:gd name="T21" fmla="*/ 52 h 52"/>
                                <a:gd name="T22" fmla="*/ 24 w 50"/>
                                <a:gd name="T23" fmla="*/ 52 h 52"/>
                                <a:gd name="T24" fmla="*/ 14 w 50"/>
                                <a:gd name="T25" fmla="*/ 50 h 52"/>
                                <a:gd name="T26" fmla="*/ 6 w 50"/>
                                <a:gd name="T27" fmla="*/ 44 h 52"/>
                                <a:gd name="T28" fmla="*/ 2 w 50"/>
                                <a:gd name="T29" fmla="*/ 36 h 52"/>
                                <a:gd name="T30" fmla="*/ 0 w 50"/>
                                <a:gd name="T31" fmla="*/ 26 h 52"/>
                                <a:gd name="T32" fmla="*/ 0 w 50"/>
                                <a:gd name="T33" fmla="*/ 26 h 52"/>
                                <a:gd name="T34" fmla="*/ 2 w 50"/>
                                <a:gd name="T35" fmla="*/ 16 h 52"/>
                                <a:gd name="T36" fmla="*/ 6 w 50"/>
                                <a:gd name="T37" fmla="*/ 8 h 52"/>
                                <a:gd name="T38" fmla="*/ 14 w 50"/>
                                <a:gd name="T39" fmla="*/ 2 h 52"/>
                                <a:gd name="T40" fmla="*/ 24 w 50"/>
                                <a:gd name="T41" fmla="*/ 0 h 52"/>
                                <a:gd name="T42" fmla="*/ 24 w 50"/>
                                <a:gd name="T4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0" h="52">
                                  <a:moveTo>
                                    <a:pt x="24" y="0"/>
                                  </a:moveTo>
                                  <a:lnTo>
                                    <a:pt x="24" y="0"/>
                                  </a:lnTo>
                                  <a:lnTo>
                                    <a:pt x="34" y="2"/>
                                  </a:lnTo>
                                  <a:lnTo>
                                    <a:pt x="42" y="8"/>
                                  </a:lnTo>
                                  <a:lnTo>
                                    <a:pt x="48" y="16"/>
                                  </a:lnTo>
                                  <a:lnTo>
                                    <a:pt x="50" y="26"/>
                                  </a:lnTo>
                                  <a:lnTo>
                                    <a:pt x="50" y="26"/>
                                  </a:lnTo>
                                  <a:lnTo>
                                    <a:pt x="48" y="36"/>
                                  </a:lnTo>
                                  <a:lnTo>
                                    <a:pt x="42" y="44"/>
                                  </a:lnTo>
                                  <a:lnTo>
                                    <a:pt x="34" y="50"/>
                                  </a:lnTo>
                                  <a:lnTo>
                                    <a:pt x="24" y="52"/>
                                  </a:lnTo>
                                  <a:lnTo>
                                    <a:pt x="24" y="52"/>
                                  </a:lnTo>
                                  <a:lnTo>
                                    <a:pt x="14" y="50"/>
                                  </a:lnTo>
                                  <a:lnTo>
                                    <a:pt x="6" y="44"/>
                                  </a:lnTo>
                                  <a:lnTo>
                                    <a:pt x="2" y="36"/>
                                  </a:lnTo>
                                  <a:lnTo>
                                    <a:pt x="0" y="26"/>
                                  </a:lnTo>
                                  <a:lnTo>
                                    <a:pt x="0" y="26"/>
                                  </a:lnTo>
                                  <a:lnTo>
                                    <a:pt x="2" y="16"/>
                                  </a:lnTo>
                                  <a:lnTo>
                                    <a:pt x="6" y="8"/>
                                  </a:lnTo>
                                  <a:lnTo>
                                    <a:pt x="14" y="2"/>
                                  </a:lnTo>
                                  <a:lnTo>
                                    <a:pt x="24" y="0"/>
                                  </a:lnTo>
                                  <a:lnTo>
                                    <a:pt x="24"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44"/>
                            <p:cNvSpPr/>
                            <p:nvPr/>
                          </p:nvSpPr>
                          <p:spPr bwMode="auto">
                            <a:xfrm>
                              <a:off x="3955949" y="4343120"/>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40 h 40"/>
                                <a:gd name="T20" fmla="*/ 20 w 40"/>
                                <a:gd name="T21" fmla="*/ 40 h 40"/>
                                <a:gd name="T22" fmla="*/ 20 w 40"/>
                                <a:gd name="T23" fmla="*/ 40 h 40"/>
                                <a:gd name="T24" fmla="*/ 12 w 40"/>
                                <a:gd name="T25" fmla="*/ 40 h 40"/>
                                <a:gd name="T26" fmla="*/ 4 w 40"/>
                                <a:gd name="T27" fmla="*/ 34 h 40"/>
                                <a:gd name="T28" fmla="*/ 0 w 40"/>
                                <a:gd name="T29" fmla="*/ 28 h 40"/>
                                <a:gd name="T30" fmla="*/ 0 w 40"/>
                                <a:gd name="T31" fmla="*/ 20 h 40"/>
                                <a:gd name="T32" fmla="*/ 0 w 40"/>
                                <a:gd name="T33" fmla="*/ 20 h 40"/>
                                <a:gd name="T34" fmla="*/ 0 w 40"/>
                                <a:gd name="T35" fmla="*/ 12 h 40"/>
                                <a:gd name="T36" fmla="*/ 4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40"/>
                                  </a:lnTo>
                                  <a:lnTo>
                                    <a:pt x="20" y="40"/>
                                  </a:lnTo>
                                  <a:lnTo>
                                    <a:pt x="20" y="40"/>
                                  </a:lnTo>
                                  <a:lnTo>
                                    <a:pt x="12" y="40"/>
                                  </a:lnTo>
                                  <a:lnTo>
                                    <a:pt x="4" y="34"/>
                                  </a:lnTo>
                                  <a:lnTo>
                                    <a:pt x="0" y="28"/>
                                  </a:lnTo>
                                  <a:lnTo>
                                    <a:pt x="0" y="20"/>
                                  </a:lnTo>
                                  <a:lnTo>
                                    <a:pt x="0" y="20"/>
                                  </a:lnTo>
                                  <a:lnTo>
                                    <a:pt x="0" y="12"/>
                                  </a:lnTo>
                                  <a:lnTo>
                                    <a:pt x="4"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65"/>
                            <p:cNvSpPr/>
                            <p:nvPr/>
                          </p:nvSpPr>
                          <p:spPr bwMode="auto">
                            <a:xfrm>
                              <a:off x="5922208" y="3428405"/>
                              <a:ext cx="82324" cy="80619"/>
                            </a:xfrm>
                            <a:custGeom>
                              <a:avLst/>
                              <a:gdLst>
                                <a:gd name="T0" fmla="*/ 26 w 52"/>
                                <a:gd name="T1" fmla="*/ 0 h 52"/>
                                <a:gd name="T2" fmla="*/ 26 w 52"/>
                                <a:gd name="T3" fmla="*/ 0 h 52"/>
                                <a:gd name="T4" fmla="*/ 36 w 52"/>
                                <a:gd name="T5" fmla="*/ 4 h 52"/>
                                <a:gd name="T6" fmla="*/ 44 w 52"/>
                                <a:gd name="T7" fmla="*/ 8 h 52"/>
                                <a:gd name="T8" fmla="*/ 50 w 52"/>
                                <a:gd name="T9" fmla="*/ 16 h 52"/>
                                <a:gd name="T10" fmla="*/ 52 w 52"/>
                                <a:gd name="T11" fmla="*/ 26 h 52"/>
                                <a:gd name="T12" fmla="*/ 52 w 52"/>
                                <a:gd name="T13" fmla="*/ 26 h 52"/>
                                <a:gd name="T14" fmla="*/ 50 w 52"/>
                                <a:gd name="T15" fmla="*/ 36 h 52"/>
                                <a:gd name="T16" fmla="*/ 44 w 52"/>
                                <a:gd name="T17" fmla="*/ 44 h 52"/>
                                <a:gd name="T18" fmla="*/ 36 w 52"/>
                                <a:gd name="T19" fmla="*/ 50 h 52"/>
                                <a:gd name="T20" fmla="*/ 26 w 52"/>
                                <a:gd name="T21" fmla="*/ 52 h 52"/>
                                <a:gd name="T22" fmla="*/ 26 w 52"/>
                                <a:gd name="T23" fmla="*/ 52 h 52"/>
                                <a:gd name="T24" fmla="*/ 16 w 52"/>
                                <a:gd name="T25" fmla="*/ 50 h 52"/>
                                <a:gd name="T26" fmla="*/ 8 w 52"/>
                                <a:gd name="T27" fmla="*/ 44 h 52"/>
                                <a:gd name="T28" fmla="*/ 2 w 52"/>
                                <a:gd name="T29" fmla="*/ 36 h 52"/>
                                <a:gd name="T30" fmla="*/ 0 w 52"/>
                                <a:gd name="T31" fmla="*/ 26 h 52"/>
                                <a:gd name="T32" fmla="*/ 0 w 52"/>
                                <a:gd name="T33" fmla="*/ 26 h 52"/>
                                <a:gd name="T34" fmla="*/ 2 w 52"/>
                                <a:gd name="T35" fmla="*/ 16 h 52"/>
                                <a:gd name="T36" fmla="*/ 8 w 52"/>
                                <a:gd name="T37" fmla="*/ 8 h 52"/>
                                <a:gd name="T38" fmla="*/ 16 w 52"/>
                                <a:gd name="T39" fmla="*/ 4 h 52"/>
                                <a:gd name="T40" fmla="*/ 26 w 52"/>
                                <a:gd name="T41" fmla="*/ 0 h 52"/>
                                <a:gd name="T42" fmla="*/ 26 w 52"/>
                                <a:gd name="T43"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52">
                                  <a:moveTo>
                                    <a:pt x="26" y="0"/>
                                  </a:moveTo>
                                  <a:lnTo>
                                    <a:pt x="26" y="0"/>
                                  </a:lnTo>
                                  <a:lnTo>
                                    <a:pt x="36" y="4"/>
                                  </a:lnTo>
                                  <a:lnTo>
                                    <a:pt x="44" y="8"/>
                                  </a:lnTo>
                                  <a:lnTo>
                                    <a:pt x="50" y="16"/>
                                  </a:lnTo>
                                  <a:lnTo>
                                    <a:pt x="52" y="26"/>
                                  </a:lnTo>
                                  <a:lnTo>
                                    <a:pt x="52" y="26"/>
                                  </a:lnTo>
                                  <a:lnTo>
                                    <a:pt x="50" y="36"/>
                                  </a:lnTo>
                                  <a:lnTo>
                                    <a:pt x="44" y="44"/>
                                  </a:lnTo>
                                  <a:lnTo>
                                    <a:pt x="36" y="50"/>
                                  </a:lnTo>
                                  <a:lnTo>
                                    <a:pt x="26" y="52"/>
                                  </a:lnTo>
                                  <a:lnTo>
                                    <a:pt x="26" y="52"/>
                                  </a:lnTo>
                                  <a:lnTo>
                                    <a:pt x="16" y="50"/>
                                  </a:lnTo>
                                  <a:lnTo>
                                    <a:pt x="8" y="44"/>
                                  </a:lnTo>
                                  <a:lnTo>
                                    <a:pt x="2" y="36"/>
                                  </a:lnTo>
                                  <a:lnTo>
                                    <a:pt x="0" y="26"/>
                                  </a:lnTo>
                                  <a:lnTo>
                                    <a:pt x="0" y="26"/>
                                  </a:lnTo>
                                  <a:lnTo>
                                    <a:pt x="2" y="16"/>
                                  </a:lnTo>
                                  <a:lnTo>
                                    <a:pt x="8" y="8"/>
                                  </a:lnTo>
                                  <a:lnTo>
                                    <a:pt x="16" y="4"/>
                                  </a:lnTo>
                                  <a:lnTo>
                                    <a:pt x="26" y="0"/>
                                  </a:lnTo>
                                  <a:lnTo>
                                    <a:pt x="26"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99" name="Freeform 73"/>
                          <p:cNvSpPr/>
                          <p:nvPr/>
                        </p:nvSpPr>
                        <p:spPr bwMode="auto">
                          <a:xfrm>
                            <a:off x="6343323" y="4501258"/>
                            <a:ext cx="63326" cy="62015"/>
                          </a:xfrm>
                          <a:custGeom>
                            <a:avLst/>
                            <a:gdLst>
                              <a:gd name="T0" fmla="*/ 20 w 40"/>
                              <a:gd name="T1" fmla="*/ 0 h 40"/>
                              <a:gd name="T2" fmla="*/ 20 w 40"/>
                              <a:gd name="T3" fmla="*/ 0 h 40"/>
                              <a:gd name="T4" fmla="*/ 28 w 40"/>
                              <a:gd name="T5" fmla="*/ 0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0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0"/>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0"/>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91" name="Freeform 53"/>
                        <p:cNvSpPr/>
                        <p:nvPr/>
                      </p:nvSpPr>
                      <p:spPr bwMode="auto">
                        <a:xfrm>
                          <a:off x="8606651" y="4105207"/>
                          <a:ext cx="63326" cy="62015"/>
                        </a:xfrm>
                        <a:custGeom>
                          <a:avLst/>
                          <a:gdLst>
                            <a:gd name="T0" fmla="*/ 20 w 40"/>
                            <a:gd name="T1" fmla="*/ 0 h 40"/>
                            <a:gd name="T2" fmla="*/ 20 w 40"/>
                            <a:gd name="T3" fmla="*/ 0 h 40"/>
                            <a:gd name="T4" fmla="*/ 28 w 40"/>
                            <a:gd name="T5" fmla="*/ 2 h 40"/>
                            <a:gd name="T6" fmla="*/ 34 w 40"/>
                            <a:gd name="T7" fmla="*/ 6 h 40"/>
                            <a:gd name="T8" fmla="*/ 38 w 40"/>
                            <a:gd name="T9" fmla="*/ 12 h 40"/>
                            <a:gd name="T10" fmla="*/ 40 w 40"/>
                            <a:gd name="T11" fmla="*/ 20 h 40"/>
                            <a:gd name="T12" fmla="*/ 40 w 40"/>
                            <a:gd name="T13" fmla="*/ 20 h 40"/>
                            <a:gd name="T14" fmla="*/ 38 w 40"/>
                            <a:gd name="T15" fmla="*/ 28 h 40"/>
                            <a:gd name="T16" fmla="*/ 34 w 40"/>
                            <a:gd name="T17" fmla="*/ 34 h 40"/>
                            <a:gd name="T18" fmla="*/ 28 w 40"/>
                            <a:gd name="T19" fmla="*/ 38 h 40"/>
                            <a:gd name="T20" fmla="*/ 20 w 40"/>
                            <a:gd name="T21" fmla="*/ 40 h 40"/>
                            <a:gd name="T22" fmla="*/ 20 w 40"/>
                            <a:gd name="T23" fmla="*/ 40 h 40"/>
                            <a:gd name="T24" fmla="*/ 12 w 40"/>
                            <a:gd name="T25" fmla="*/ 38 h 40"/>
                            <a:gd name="T26" fmla="*/ 6 w 40"/>
                            <a:gd name="T27" fmla="*/ 34 h 40"/>
                            <a:gd name="T28" fmla="*/ 2 w 40"/>
                            <a:gd name="T29" fmla="*/ 28 h 40"/>
                            <a:gd name="T30" fmla="*/ 0 w 40"/>
                            <a:gd name="T31" fmla="*/ 20 h 40"/>
                            <a:gd name="T32" fmla="*/ 0 w 40"/>
                            <a:gd name="T33" fmla="*/ 20 h 40"/>
                            <a:gd name="T34" fmla="*/ 2 w 40"/>
                            <a:gd name="T35" fmla="*/ 12 h 40"/>
                            <a:gd name="T36" fmla="*/ 6 w 40"/>
                            <a:gd name="T37" fmla="*/ 6 h 40"/>
                            <a:gd name="T38" fmla="*/ 12 w 40"/>
                            <a:gd name="T39" fmla="*/ 2 h 40"/>
                            <a:gd name="T40" fmla="*/ 20 w 40"/>
                            <a:gd name="T41" fmla="*/ 0 h 40"/>
                            <a:gd name="T42" fmla="*/ 20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20" y="0"/>
                              </a:moveTo>
                              <a:lnTo>
                                <a:pt x="20" y="0"/>
                              </a:lnTo>
                              <a:lnTo>
                                <a:pt x="28" y="2"/>
                              </a:lnTo>
                              <a:lnTo>
                                <a:pt x="34" y="6"/>
                              </a:lnTo>
                              <a:lnTo>
                                <a:pt x="38" y="12"/>
                              </a:lnTo>
                              <a:lnTo>
                                <a:pt x="40" y="20"/>
                              </a:lnTo>
                              <a:lnTo>
                                <a:pt x="40" y="20"/>
                              </a:lnTo>
                              <a:lnTo>
                                <a:pt x="38" y="28"/>
                              </a:lnTo>
                              <a:lnTo>
                                <a:pt x="34" y="34"/>
                              </a:lnTo>
                              <a:lnTo>
                                <a:pt x="28" y="38"/>
                              </a:lnTo>
                              <a:lnTo>
                                <a:pt x="20" y="40"/>
                              </a:lnTo>
                              <a:lnTo>
                                <a:pt x="20" y="40"/>
                              </a:lnTo>
                              <a:lnTo>
                                <a:pt x="12" y="38"/>
                              </a:lnTo>
                              <a:lnTo>
                                <a:pt x="6" y="34"/>
                              </a:lnTo>
                              <a:lnTo>
                                <a:pt x="2" y="28"/>
                              </a:lnTo>
                              <a:lnTo>
                                <a:pt x="0" y="20"/>
                              </a:lnTo>
                              <a:lnTo>
                                <a:pt x="0" y="20"/>
                              </a:lnTo>
                              <a:lnTo>
                                <a:pt x="2" y="12"/>
                              </a:lnTo>
                              <a:lnTo>
                                <a:pt x="6" y="6"/>
                              </a:lnTo>
                              <a:lnTo>
                                <a:pt x="12" y="2"/>
                              </a:lnTo>
                              <a:lnTo>
                                <a:pt x="20" y="0"/>
                              </a:lnTo>
                              <a:lnTo>
                                <a:pt x="20" y="0"/>
                              </a:lnTo>
                              <a:close/>
                            </a:path>
                          </a:pathLst>
                        </a:custGeom>
                        <a:grpFill/>
                        <a:ln>
                          <a:noFill/>
                        </a:ln>
                      </p:spPr>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grpSp>
          </p:grpSp>
        </p:grpSp>
      </p:grpSp>
      <p:sp>
        <p:nvSpPr>
          <p:cNvPr id="104" name="Lorem Ipsum"/>
          <p:cNvSpPr/>
          <p:nvPr/>
        </p:nvSpPr>
        <p:spPr bwMode="auto">
          <a:xfrm>
            <a:off x="6140022" y="3039059"/>
            <a:ext cx="5718628" cy="2435310"/>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399" rIns="72000" bIns="32399" rtlCol="0" anchor="t">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just">
              <a:spcAft>
                <a:spcPts val="600"/>
              </a:spcAft>
            </a:pPr>
            <a:r>
              <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Lorem ipsum dolor sit amet, consectetur adipisicing elit, sed do eiusmod tempor incididunt ut labore et dolore magna aliqua.</a:t>
            </a:r>
            <a:endPar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a:p>
            <a:pPr algn="just">
              <a:spcAft>
                <a:spcPts val="600"/>
              </a:spcAft>
            </a:pPr>
            <a:r>
              <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Ut enim ad minim veniam, quis nostrud exercitation ullamco laboris nisi ut aliquip ex ea commodo consequat. Duis aute irure dolor in reprehenderit in voluptate velit esse cillum dolore eu fugiat nulla pariatur. </a:t>
            </a:r>
            <a:endPar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a:p>
            <a:pPr algn="just">
              <a:spcAft>
                <a:spcPts val="600"/>
              </a:spcAft>
            </a:pPr>
            <a:r>
              <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Excepteur sint occaecat cupidatat non proident, sunt in culpa qui officia deserunt mollit anim id est laborum.</a:t>
            </a:r>
            <a:endParaRPr lang="en-US" sz="1600"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6230620" y="986790"/>
            <a:ext cx="5628005" cy="54400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0" name="文本框 216"/>
          <p:cNvSpPr>
            <a:spLocks noChangeArrowheads="1"/>
          </p:cNvSpPr>
          <p:nvPr/>
        </p:nvSpPr>
        <p:spPr bwMode="auto">
          <a:xfrm>
            <a:off x="5567363" y="4670803"/>
            <a:ext cx="5522214"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小结</a:t>
            </a:r>
            <a:endParaRPr lang="zh-CN" altLang="en-US" sz="9600"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Part  four</a:t>
            </a:r>
            <a:endParaRPr lang="zh-CN" altLang="en-US" sz="4800" dirty="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14" name="文本框 13"/>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4</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15" name="组合 14"/>
          <p:cNvGrpSpPr/>
          <p:nvPr/>
        </p:nvGrpSpPr>
        <p:grpSpPr>
          <a:xfrm>
            <a:off x="308349" y="317312"/>
            <a:ext cx="669551" cy="669551"/>
            <a:chOff x="8893394" y="2492470"/>
            <a:chExt cx="669551" cy="669551"/>
          </a:xfrm>
        </p:grpSpPr>
        <p:sp>
          <p:nvSpPr>
            <p:cNvPr id="16" name="椭圆 15"/>
            <p:cNvSpPr/>
            <p:nvPr/>
          </p:nvSpPr>
          <p:spPr>
            <a:xfrm>
              <a:off x="889339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7" name="Group 340"/>
            <p:cNvGrpSpPr>
              <a:grpSpLocks noChangeAspect="1"/>
            </p:cNvGrpSpPr>
            <p:nvPr/>
          </p:nvGrpSpPr>
          <p:grpSpPr bwMode="auto">
            <a:xfrm>
              <a:off x="8998972" y="2595978"/>
              <a:ext cx="458394" cy="462534"/>
              <a:chOff x="2657" y="1089"/>
              <a:chExt cx="2214" cy="2234"/>
            </a:xfrm>
            <a:solidFill>
              <a:schemeClr val="bg1"/>
            </a:solidFill>
            <a:effectLst>
              <a:outerShdw blurRad="50800" dist="38100" dir="2700000" algn="tl" rotWithShape="0">
                <a:prstClr val="black">
                  <a:alpha val="40000"/>
                </a:prstClr>
              </a:outerShdw>
            </a:effectLst>
          </p:grpSpPr>
          <p:sp>
            <p:nvSpPr>
              <p:cNvPr id="18" name="Freeform 342"/>
              <p:cNvSpPr>
                <a:spLocks noEditPoints="1"/>
              </p:cNvSpPr>
              <p:nvPr/>
            </p:nvSpPr>
            <p:spPr bwMode="auto">
              <a:xfrm>
                <a:off x="2657" y="1089"/>
                <a:ext cx="2214" cy="2234"/>
              </a:xfrm>
              <a:custGeom>
                <a:avLst/>
                <a:gdLst>
                  <a:gd name="T0" fmla="*/ 535 w 935"/>
                  <a:gd name="T1" fmla="*/ 14 h 943"/>
                  <a:gd name="T2" fmla="*/ 565 w 935"/>
                  <a:gd name="T3" fmla="*/ 140 h 943"/>
                  <a:gd name="T4" fmla="*/ 631 w 935"/>
                  <a:gd name="T5" fmla="*/ 167 h 943"/>
                  <a:gd name="T6" fmla="*/ 739 w 935"/>
                  <a:gd name="T7" fmla="*/ 101 h 943"/>
                  <a:gd name="T8" fmla="*/ 796 w 935"/>
                  <a:gd name="T9" fmla="*/ 146 h 943"/>
                  <a:gd name="T10" fmla="*/ 841 w 935"/>
                  <a:gd name="T11" fmla="*/ 200 h 943"/>
                  <a:gd name="T12" fmla="*/ 775 w 935"/>
                  <a:gd name="T13" fmla="*/ 311 h 943"/>
                  <a:gd name="T14" fmla="*/ 802 w 935"/>
                  <a:gd name="T15" fmla="*/ 377 h 943"/>
                  <a:gd name="T16" fmla="*/ 931 w 935"/>
                  <a:gd name="T17" fmla="*/ 410 h 943"/>
                  <a:gd name="T18" fmla="*/ 928 w 935"/>
                  <a:gd name="T19" fmla="*/ 545 h 943"/>
                  <a:gd name="T20" fmla="*/ 805 w 935"/>
                  <a:gd name="T21" fmla="*/ 575 h 943"/>
                  <a:gd name="T22" fmla="*/ 775 w 935"/>
                  <a:gd name="T23" fmla="*/ 641 h 943"/>
                  <a:gd name="T24" fmla="*/ 841 w 935"/>
                  <a:gd name="T25" fmla="*/ 749 h 943"/>
                  <a:gd name="T26" fmla="*/ 796 w 935"/>
                  <a:gd name="T27" fmla="*/ 806 h 943"/>
                  <a:gd name="T28" fmla="*/ 742 w 935"/>
                  <a:gd name="T29" fmla="*/ 851 h 943"/>
                  <a:gd name="T30" fmla="*/ 634 w 935"/>
                  <a:gd name="T31" fmla="*/ 785 h 943"/>
                  <a:gd name="T32" fmla="*/ 565 w 935"/>
                  <a:gd name="T33" fmla="*/ 809 h 943"/>
                  <a:gd name="T34" fmla="*/ 535 w 935"/>
                  <a:gd name="T35" fmla="*/ 938 h 943"/>
                  <a:gd name="T36" fmla="*/ 397 w 935"/>
                  <a:gd name="T37" fmla="*/ 938 h 943"/>
                  <a:gd name="T38" fmla="*/ 367 w 935"/>
                  <a:gd name="T39" fmla="*/ 812 h 943"/>
                  <a:gd name="T40" fmla="*/ 304 w 935"/>
                  <a:gd name="T41" fmla="*/ 782 h 943"/>
                  <a:gd name="T42" fmla="*/ 250 w 935"/>
                  <a:gd name="T43" fmla="*/ 818 h 943"/>
                  <a:gd name="T44" fmla="*/ 196 w 935"/>
                  <a:gd name="T45" fmla="*/ 851 h 943"/>
                  <a:gd name="T46" fmla="*/ 142 w 935"/>
                  <a:gd name="T47" fmla="*/ 803 h 943"/>
                  <a:gd name="T48" fmla="*/ 94 w 935"/>
                  <a:gd name="T49" fmla="*/ 749 h 943"/>
                  <a:gd name="T50" fmla="*/ 160 w 935"/>
                  <a:gd name="T51" fmla="*/ 641 h 943"/>
                  <a:gd name="T52" fmla="*/ 133 w 935"/>
                  <a:gd name="T53" fmla="*/ 575 h 943"/>
                  <a:gd name="T54" fmla="*/ 7 w 935"/>
                  <a:gd name="T55" fmla="*/ 545 h 943"/>
                  <a:gd name="T56" fmla="*/ 4 w 935"/>
                  <a:gd name="T57" fmla="*/ 410 h 943"/>
                  <a:gd name="T58" fmla="*/ 130 w 935"/>
                  <a:gd name="T59" fmla="*/ 377 h 943"/>
                  <a:gd name="T60" fmla="*/ 160 w 935"/>
                  <a:gd name="T61" fmla="*/ 314 h 943"/>
                  <a:gd name="T62" fmla="*/ 94 w 935"/>
                  <a:gd name="T63" fmla="*/ 203 h 943"/>
                  <a:gd name="T64" fmla="*/ 139 w 935"/>
                  <a:gd name="T65" fmla="*/ 146 h 943"/>
                  <a:gd name="T66" fmla="*/ 193 w 935"/>
                  <a:gd name="T67" fmla="*/ 101 h 943"/>
                  <a:gd name="T68" fmla="*/ 301 w 935"/>
                  <a:gd name="T69" fmla="*/ 170 h 943"/>
                  <a:gd name="T70" fmla="*/ 367 w 935"/>
                  <a:gd name="T71" fmla="*/ 143 h 943"/>
                  <a:gd name="T72" fmla="*/ 406 w 935"/>
                  <a:gd name="T73" fmla="*/ 11 h 943"/>
                  <a:gd name="T74" fmla="*/ 535 w 935"/>
                  <a:gd name="T75" fmla="*/ 14 h 943"/>
                  <a:gd name="T76" fmla="*/ 301 w 935"/>
                  <a:gd name="T77" fmla="*/ 578 h 943"/>
                  <a:gd name="T78" fmla="*/ 655 w 935"/>
                  <a:gd name="T79" fmla="*/ 530 h 943"/>
                  <a:gd name="T80" fmla="*/ 457 w 935"/>
                  <a:gd name="T81" fmla="*/ 284 h 943"/>
                  <a:gd name="T82" fmla="*/ 301 w 935"/>
                  <a:gd name="T83" fmla="*/ 578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5" h="943">
                    <a:moveTo>
                      <a:pt x="535" y="14"/>
                    </a:moveTo>
                    <a:cubicBezTo>
                      <a:pt x="555" y="46"/>
                      <a:pt x="555" y="98"/>
                      <a:pt x="565" y="140"/>
                    </a:cubicBezTo>
                    <a:cubicBezTo>
                      <a:pt x="587" y="149"/>
                      <a:pt x="609" y="158"/>
                      <a:pt x="631" y="167"/>
                    </a:cubicBezTo>
                    <a:cubicBezTo>
                      <a:pt x="665" y="163"/>
                      <a:pt x="701" y="100"/>
                      <a:pt x="739" y="101"/>
                    </a:cubicBezTo>
                    <a:cubicBezTo>
                      <a:pt x="759" y="101"/>
                      <a:pt x="780" y="130"/>
                      <a:pt x="796" y="146"/>
                    </a:cubicBezTo>
                    <a:cubicBezTo>
                      <a:pt x="808" y="158"/>
                      <a:pt x="839" y="182"/>
                      <a:pt x="841" y="200"/>
                    </a:cubicBezTo>
                    <a:cubicBezTo>
                      <a:pt x="845" y="242"/>
                      <a:pt x="781" y="275"/>
                      <a:pt x="775" y="311"/>
                    </a:cubicBezTo>
                    <a:cubicBezTo>
                      <a:pt x="784" y="333"/>
                      <a:pt x="794" y="354"/>
                      <a:pt x="802" y="377"/>
                    </a:cubicBezTo>
                    <a:cubicBezTo>
                      <a:pt x="846" y="387"/>
                      <a:pt x="901" y="386"/>
                      <a:pt x="931" y="410"/>
                    </a:cubicBezTo>
                    <a:cubicBezTo>
                      <a:pt x="929" y="454"/>
                      <a:pt x="935" y="506"/>
                      <a:pt x="928" y="545"/>
                    </a:cubicBezTo>
                    <a:cubicBezTo>
                      <a:pt x="897" y="565"/>
                      <a:pt x="845" y="564"/>
                      <a:pt x="805" y="575"/>
                    </a:cubicBezTo>
                    <a:cubicBezTo>
                      <a:pt x="791" y="593"/>
                      <a:pt x="786" y="620"/>
                      <a:pt x="775" y="641"/>
                    </a:cubicBezTo>
                    <a:cubicBezTo>
                      <a:pt x="778" y="676"/>
                      <a:pt x="842" y="709"/>
                      <a:pt x="841" y="749"/>
                    </a:cubicBezTo>
                    <a:cubicBezTo>
                      <a:pt x="840" y="769"/>
                      <a:pt x="809" y="793"/>
                      <a:pt x="796" y="806"/>
                    </a:cubicBezTo>
                    <a:cubicBezTo>
                      <a:pt x="782" y="820"/>
                      <a:pt x="761" y="849"/>
                      <a:pt x="742" y="851"/>
                    </a:cubicBezTo>
                    <a:cubicBezTo>
                      <a:pt x="704" y="855"/>
                      <a:pt x="666" y="794"/>
                      <a:pt x="634" y="785"/>
                    </a:cubicBezTo>
                    <a:cubicBezTo>
                      <a:pt x="609" y="790"/>
                      <a:pt x="593" y="806"/>
                      <a:pt x="565" y="809"/>
                    </a:cubicBezTo>
                    <a:cubicBezTo>
                      <a:pt x="556" y="853"/>
                      <a:pt x="555" y="905"/>
                      <a:pt x="535" y="938"/>
                    </a:cubicBezTo>
                    <a:cubicBezTo>
                      <a:pt x="495" y="943"/>
                      <a:pt x="437" y="943"/>
                      <a:pt x="397" y="938"/>
                    </a:cubicBezTo>
                    <a:cubicBezTo>
                      <a:pt x="376" y="907"/>
                      <a:pt x="377" y="854"/>
                      <a:pt x="367" y="812"/>
                    </a:cubicBezTo>
                    <a:cubicBezTo>
                      <a:pt x="348" y="800"/>
                      <a:pt x="321" y="796"/>
                      <a:pt x="304" y="782"/>
                    </a:cubicBezTo>
                    <a:cubicBezTo>
                      <a:pt x="286" y="795"/>
                      <a:pt x="271" y="803"/>
                      <a:pt x="250" y="818"/>
                    </a:cubicBezTo>
                    <a:cubicBezTo>
                      <a:pt x="239" y="826"/>
                      <a:pt x="214" y="852"/>
                      <a:pt x="196" y="851"/>
                    </a:cubicBezTo>
                    <a:cubicBezTo>
                      <a:pt x="176" y="850"/>
                      <a:pt x="155" y="816"/>
                      <a:pt x="142" y="803"/>
                    </a:cubicBezTo>
                    <a:cubicBezTo>
                      <a:pt x="126" y="787"/>
                      <a:pt x="95" y="769"/>
                      <a:pt x="94" y="749"/>
                    </a:cubicBezTo>
                    <a:cubicBezTo>
                      <a:pt x="91" y="713"/>
                      <a:pt x="153" y="675"/>
                      <a:pt x="160" y="641"/>
                    </a:cubicBezTo>
                    <a:cubicBezTo>
                      <a:pt x="151" y="619"/>
                      <a:pt x="141" y="598"/>
                      <a:pt x="133" y="575"/>
                    </a:cubicBezTo>
                    <a:cubicBezTo>
                      <a:pt x="91" y="565"/>
                      <a:pt x="39" y="565"/>
                      <a:pt x="7" y="545"/>
                    </a:cubicBezTo>
                    <a:cubicBezTo>
                      <a:pt x="0" y="506"/>
                      <a:pt x="6" y="454"/>
                      <a:pt x="4" y="410"/>
                    </a:cubicBezTo>
                    <a:cubicBezTo>
                      <a:pt x="33" y="386"/>
                      <a:pt x="88" y="388"/>
                      <a:pt x="130" y="377"/>
                    </a:cubicBezTo>
                    <a:cubicBezTo>
                      <a:pt x="144" y="360"/>
                      <a:pt x="147" y="332"/>
                      <a:pt x="160" y="314"/>
                    </a:cubicBezTo>
                    <a:cubicBezTo>
                      <a:pt x="156" y="278"/>
                      <a:pt x="92" y="246"/>
                      <a:pt x="94" y="203"/>
                    </a:cubicBezTo>
                    <a:cubicBezTo>
                      <a:pt x="95" y="183"/>
                      <a:pt x="125" y="160"/>
                      <a:pt x="139" y="146"/>
                    </a:cubicBezTo>
                    <a:cubicBezTo>
                      <a:pt x="152" y="133"/>
                      <a:pt x="176" y="102"/>
                      <a:pt x="193" y="101"/>
                    </a:cubicBezTo>
                    <a:cubicBezTo>
                      <a:pt x="227" y="99"/>
                      <a:pt x="271" y="161"/>
                      <a:pt x="301" y="170"/>
                    </a:cubicBezTo>
                    <a:cubicBezTo>
                      <a:pt x="321" y="159"/>
                      <a:pt x="342" y="149"/>
                      <a:pt x="367" y="143"/>
                    </a:cubicBezTo>
                    <a:cubicBezTo>
                      <a:pt x="384" y="102"/>
                      <a:pt x="364" y="24"/>
                      <a:pt x="406" y="11"/>
                    </a:cubicBezTo>
                    <a:cubicBezTo>
                      <a:pt x="442" y="0"/>
                      <a:pt x="492" y="17"/>
                      <a:pt x="535" y="14"/>
                    </a:cubicBezTo>
                    <a:close/>
                    <a:moveTo>
                      <a:pt x="301" y="578"/>
                    </a:moveTo>
                    <a:cubicBezTo>
                      <a:pt x="382" y="713"/>
                      <a:pt x="610" y="689"/>
                      <a:pt x="655" y="530"/>
                    </a:cubicBezTo>
                    <a:cubicBezTo>
                      <a:pt x="695" y="388"/>
                      <a:pt x="578" y="276"/>
                      <a:pt x="457" y="284"/>
                    </a:cubicBezTo>
                    <a:cubicBezTo>
                      <a:pt x="318" y="293"/>
                      <a:pt x="220" y="443"/>
                      <a:pt x="301" y="5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344"/>
              <p:cNvSpPr/>
              <p:nvPr/>
            </p:nvSpPr>
            <p:spPr bwMode="auto">
              <a:xfrm>
                <a:off x="3403" y="2013"/>
                <a:ext cx="623" cy="571"/>
              </a:xfrm>
              <a:custGeom>
                <a:avLst/>
                <a:gdLst>
                  <a:gd name="T0" fmla="*/ 145 w 263"/>
                  <a:gd name="T1" fmla="*/ 8 h 241"/>
                  <a:gd name="T2" fmla="*/ 208 w 263"/>
                  <a:gd name="T3" fmla="*/ 146 h 241"/>
                  <a:gd name="T4" fmla="*/ 145 w 263"/>
                  <a:gd name="T5" fmla="*/ 8 h 241"/>
                </a:gdLst>
                <a:ahLst/>
                <a:cxnLst>
                  <a:cxn ang="0">
                    <a:pos x="T0" y="T1"/>
                  </a:cxn>
                  <a:cxn ang="0">
                    <a:pos x="T2" y="T3"/>
                  </a:cxn>
                  <a:cxn ang="0">
                    <a:pos x="T4" y="T5"/>
                  </a:cxn>
                </a:cxnLst>
                <a:rect l="0" t="0" r="r" b="b"/>
                <a:pathLst>
                  <a:path w="263" h="241">
                    <a:moveTo>
                      <a:pt x="145" y="8"/>
                    </a:moveTo>
                    <a:cubicBezTo>
                      <a:pt x="218" y="0"/>
                      <a:pt x="263" y="95"/>
                      <a:pt x="208" y="146"/>
                    </a:cubicBezTo>
                    <a:cubicBezTo>
                      <a:pt x="106" y="241"/>
                      <a:pt x="0" y="23"/>
                      <a:pt x="14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49" name="Freeform 6"/>
          <p:cNvSpPr>
            <a:spLocks noEditPoints="1"/>
          </p:cNvSpPr>
          <p:nvPr/>
        </p:nvSpPr>
        <p:spPr bwMode="auto">
          <a:xfrm>
            <a:off x="914400" y="4613326"/>
            <a:ext cx="1795463" cy="1876425"/>
          </a:xfrm>
          <a:custGeom>
            <a:avLst/>
            <a:gdLst>
              <a:gd name="T0" fmla="*/ 104 w 848"/>
              <a:gd name="T1" fmla="*/ 507 h 885"/>
              <a:gd name="T2" fmla="*/ 124 w 848"/>
              <a:gd name="T3" fmla="*/ 525 h 885"/>
              <a:gd name="T4" fmla="*/ 298 w 848"/>
              <a:gd name="T5" fmla="*/ 433 h 885"/>
              <a:gd name="T6" fmla="*/ 283 w 848"/>
              <a:gd name="T7" fmla="*/ 382 h 885"/>
              <a:gd name="T8" fmla="*/ 283 w 848"/>
              <a:gd name="T9" fmla="*/ 335 h 885"/>
              <a:gd name="T10" fmla="*/ 295 w 848"/>
              <a:gd name="T11" fmla="*/ 279 h 885"/>
              <a:gd name="T12" fmla="*/ 356 w 848"/>
              <a:gd name="T13" fmla="*/ 208 h 885"/>
              <a:gd name="T14" fmla="*/ 425 w 848"/>
              <a:gd name="T15" fmla="*/ 200 h 885"/>
              <a:gd name="T16" fmla="*/ 306 w 848"/>
              <a:gd name="T17" fmla="*/ 377 h 885"/>
              <a:gd name="T18" fmla="*/ 371 w 848"/>
              <a:gd name="T19" fmla="*/ 451 h 885"/>
              <a:gd name="T20" fmla="*/ 374 w 848"/>
              <a:gd name="T21" fmla="*/ 512 h 885"/>
              <a:gd name="T22" fmla="*/ 360 w 848"/>
              <a:gd name="T23" fmla="*/ 592 h 885"/>
              <a:gd name="T24" fmla="*/ 232 w 848"/>
              <a:gd name="T25" fmla="*/ 681 h 885"/>
              <a:gd name="T26" fmla="*/ 140 w 848"/>
              <a:gd name="T27" fmla="*/ 717 h 885"/>
              <a:gd name="T28" fmla="*/ 109 w 848"/>
              <a:gd name="T29" fmla="*/ 775 h 885"/>
              <a:gd name="T30" fmla="*/ 168 w 848"/>
              <a:gd name="T31" fmla="*/ 873 h 885"/>
              <a:gd name="T32" fmla="*/ 167 w 848"/>
              <a:gd name="T33" fmla="*/ 815 h 885"/>
              <a:gd name="T34" fmla="*/ 177 w 848"/>
              <a:gd name="T35" fmla="*/ 787 h 885"/>
              <a:gd name="T36" fmla="*/ 231 w 848"/>
              <a:gd name="T37" fmla="*/ 799 h 885"/>
              <a:gd name="T38" fmla="*/ 316 w 848"/>
              <a:gd name="T39" fmla="*/ 719 h 885"/>
              <a:gd name="T40" fmla="*/ 470 w 848"/>
              <a:gd name="T41" fmla="*/ 589 h 885"/>
              <a:gd name="T42" fmla="*/ 587 w 848"/>
              <a:gd name="T43" fmla="*/ 533 h 885"/>
              <a:gd name="T44" fmla="*/ 655 w 848"/>
              <a:gd name="T45" fmla="*/ 608 h 885"/>
              <a:gd name="T46" fmla="*/ 673 w 848"/>
              <a:gd name="T47" fmla="*/ 695 h 885"/>
              <a:gd name="T48" fmla="*/ 690 w 848"/>
              <a:gd name="T49" fmla="*/ 759 h 885"/>
              <a:gd name="T50" fmla="*/ 683 w 848"/>
              <a:gd name="T51" fmla="*/ 813 h 885"/>
              <a:gd name="T52" fmla="*/ 749 w 848"/>
              <a:gd name="T53" fmla="*/ 833 h 885"/>
              <a:gd name="T54" fmla="*/ 806 w 848"/>
              <a:gd name="T55" fmla="*/ 796 h 885"/>
              <a:gd name="T56" fmla="*/ 754 w 848"/>
              <a:gd name="T57" fmla="*/ 769 h 885"/>
              <a:gd name="T58" fmla="*/ 736 w 848"/>
              <a:gd name="T59" fmla="*/ 749 h 885"/>
              <a:gd name="T60" fmla="*/ 724 w 848"/>
              <a:gd name="T61" fmla="*/ 707 h 885"/>
              <a:gd name="T62" fmla="*/ 721 w 848"/>
              <a:gd name="T63" fmla="*/ 605 h 885"/>
              <a:gd name="T64" fmla="*/ 716 w 848"/>
              <a:gd name="T65" fmla="*/ 516 h 885"/>
              <a:gd name="T66" fmla="*/ 628 w 848"/>
              <a:gd name="T67" fmla="*/ 453 h 885"/>
              <a:gd name="T68" fmla="*/ 630 w 848"/>
              <a:gd name="T69" fmla="*/ 384 h 885"/>
              <a:gd name="T70" fmla="*/ 716 w 848"/>
              <a:gd name="T71" fmla="*/ 372 h 885"/>
              <a:gd name="T72" fmla="*/ 805 w 848"/>
              <a:gd name="T73" fmla="*/ 341 h 885"/>
              <a:gd name="T74" fmla="*/ 810 w 848"/>
              <a:gd name="T75" fmla="*/ 322 h 885"/>
              <a:gd name="T76" fmla="*/ 791 w 848"/>
              <a:gd name="T77" fmla="*/ 316 h 885"/>
              <a:gd name="T78" fmla="*/ 773 w 848"/>
              <a:gd name="T79" fmla="*/ 315 h 885"/>
              <a:gd name="T80" fmla="*/ 766 w 848"/>
              <a:gd name="T81" fmla="*/ 303 h 885"/>
              <a:gd name="T82" fmla="*/ 737 w 848"/>
              <a:gd name="T83" fmla="*/ 284 h 885"/>
              <a:gd name="T84" fmla="*/ 688 w 848"/>
              <a:gd name="T85" fmla="*/ 333 h 885"/>
              <a:gd name="T86" fmla="*/ 618 w 848"/>
              <a:gd name="T87" fmla="*/ 326 h 885"/>
              <a:gd name="T88" fmla="*/ 618 w 848"/>
              <a:gd name="T89" fmla="*/ 221 h 885"/>
              <a:gd name="T90" fmla="*/ 614 w 848"/>
              <a:gd name="T91" fmla="*/ 151 h 885"/>
              <a:gd name="T92" fmla="*/ 655 w 848"/>
              <a:gd name="T93" fmla="*/ 126 h 885"/>
              <a:gd name="T94" fmla="*/ 673 w 848"/>
              <a:gd name="T95" fmla="*/ 76 h 885"/>
              <a:gd name="T96" fmla="*/ 677 w 848"/>
              <a:gd name="T97" fmla="*/ 36 h 885"/>
              <a:gd name="T98" fmla="*/ 594 w 848"/>
              <a:gd name="T99" fmla="*/ 5 h 885"/>
              <a:gd name="T100" fmla="*/ 556 w 848"/>
              <a:gd name="T101" fmla="*/ 57 h 885"/>
              <a:gd name="T102" fmla="*/ 560 w 848"/>
              <a:gd name="T103" fmla="*/ 91 h 885"/>
              <a:gd name="T104" fmla="*/ 478 w 848"/>
              <a:gd name="T105" fmla="*/ 89 h 885"/>
              <a:gd name="T106" fmla="*/ 418 w 848"/>
              <a:gd name="T107" fmla="*/ 102 h 885"/>
              <a:gd name="T108" fmla="*/ 277 w 848"/>
              <a:gd name="T109" fmla="*/ 193 h 885"/>
              <a:gd name="T110" fmla="*/ 255 w 848"/>
              <a:gd name="T111" fmla="*/ 257 h 885"/>
              <a:gd name="T112" fmla="*/ 209 w 848"/>
              <a:gd name="T113" fmla="*/ 237 h 885"/>
              <a:gd name="T114" fmla="*/ 174 w 848"/>
              <a:gd name="T115" fmla="*/ 194 h 885"/>
              <a:gd name="T116" fmla="*/ 232 w 848"/>
              <a:gd name="T117" fmla="*/ 286 h 885"/>
              <a:gd name="T118" fmla="*/ 249 w 848"/>
              <a:gd name="T119" fmla="*/ 300 h 885"/>
              <a:gd name="T120" fmla="*/ 264 w 848"/>
              <a:gd name="T121" fmla="*/ 326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8" h="885">
                <a:moveTo>
                  <a:pt x="3" y="302"/>
                </a:moveTo>
                <a:cubicBezTo>
                  <a:pt x="4" y="303"/>
                  <a:pt x="5" y="305"/>
                  <a:pt x="6" y="306"/>
                </a:cubicBezTo>
                <a:cubicBezTo>
                  <a:pt x="7" y="307"/>
                  <a:pt x="8" y="309"/>
                  <a:pt x="8" y="309"/>
                </a:cubicBezTo>
                <a:cubicBezTo>
                  <a:pt x="8" y="309"/>
                  <a:pt x="7" y="309"/>
                  <a:pt x="6" y="311"/>
                </a:cubicBezTo>
                <a:cubicBezTo>
                  <a:pt x="5" y="312"/>
                  <a:pt x="6" y="315"/>
                  <a:pt x="8" y="316"/>
                </a:cubicBezTo>
                <a:cubicBezTo>
                  <a:pt x="10" y="318"/>
                  <a:pt x="12" y="318"/>
                  <a:pt x="12" y="318"/>
                </a:cubicBezTo>
                <a:cubicBezTo>
                  <a:pt x="12" y="318"/>
                  <a:pt x="38" y="371"/>
                  <a:pt x="44" y="382"/>
                </a:cubicBezTo>
                <a:cubicBezTo>
                  <a:pt x="49" y="393"/>
                  <a:pt x="62" y="420"/>
                  <a:pt x="69" y="433"/>
                </a:cubicBezTo>
                <a:cubicBezTo>
                  <a:pt x="76" y="447"/>
                  <a:pt x="84" y="464"/>
                  <a:pt x="89" y="473"/>
                </a:cubicBezTo>
                <a:cubicBezTo>
                  <a:pt x="93" y="482"/>
                  <a:pt x="98" y="492"/>
                  <a:pt x="101" y="498"/>
                </a:cubicBezTo>
                <a:cubicBezTo>
                  <a:pt x="103" y="503"/>
                  <a:pt x="105" y="506"/>
                  <a:pt x="105" y="506"/>
                </a:cubicBezTo>
                <a:cubicBezTo>
                  <a:pt x="105" y="506"/>
                  <a:pt x="105" y="506"/>
                  <a:pt x="104" y="507"/>
                </a:cubicBezTo>
                <a:cubicBezTo>
                  <a:pt x="104" y="507"/>
                  <a:pt x="104" y="507"/>
                  <a:pt x="104" y="509"/>
                </a:cubicBezTo>
                <a:cubicBezTo>
                  <a:pt x="104" y="511"/>
                  <a:pt x="104" y="512"/>
                  <a:pt x="106" y="514"/>
                </a:cubicBezTo>
                <a:cubicBezTo>
                  <a:pt x="108" y="515"/>
                  <a:pt x="108" y="515"/>
                  <a:pt x="109" y="515"/>
                </a:cubicBezTo>
                <a:cubicBezTo>
                  <a:pt x="110" y="514"/>
                  <a:pt x="110" y="515"/>
                  <a:pt x="110" y="516"/>
                </a:cubicBezTo>
                <a:cubicBezTo>
                  <a:pt x="110" y="516"/>
                  <a:pt x="110" y="518"/>
                  <a:pt x="111" y="519"/>
                </a:cubicBezTo>
                <a:cubicBezTo>
                  <a:pt x="111" y="520"/>
                  <a:pt x="111" y="521"/>
                  <a:pt x="112" y="523"/>
                </a:cubicBezTo>
                <a:cubicBezTo>
                  <a:pt x="112" y="525"/>
                  <a:pt x="113" y="525"/>
                  <a:pt x="113" y="526"/>
                </a:cubicBezTo>
                <a:cubicBezTo>
                  <a:pt x="114" y="526"/>
                  <a:pt x="115" y="526"/>
                  <a:pt x="116" y="526"/>
                </a:cubicBezTo>
                <a:cubicBezTo>
                  <a:pt x="116" y="526"/>
                  <a:pt x="117" y="526"/>
                  <a:pt x="118" y="526"/>
                </a:cubicBezTo>
                <a:cubicBezTo>
                  <a:pt x="120" y="525"/>
                  <a:pt x="121" y="525"/>
                  <a:pt x="121" y="525"/>
                </a:cubicBezTo>
                <a:cubicBezTo>
                  <a:pt x="121" y="525"/>
                  <a:pt x="121" y="525"/>
                  <a:pt x="122" y="525"/>
                </a:cubicBezTo>
                <a:cubicBezTo>
                  <a:pt x="122" y="525"/>
                  <a:pt x="124" y="525"/>
                  <a:pt x="124" y="525"/>
                </a:cubicBezTo>
                <a:cubicBezTo>
                  <a:pt x="124" y="525"/>
                  <a:pt x="124" y="526"/>
                  <a:pt x="125" y="527"/>
                </a:cubicBezTo>
                <a:cubicBezTo>
                  <a:pt x="126" y="528"/>
                  <a:pt x="128" y="528"/>
                  <a:pt x="128" y="528"/>
                </a:cubicBezTo>
                <a:cubicBezTo>
                  <a:pt x="128" y="528"/>
                  <a:pt x="129" y="529"/>
                  <a:pt x="130" y="529"/>
                </a:cubicBezTo>
                <a:cubicBezTo>
                  <a:pt x="132" y="528"/>
                  <a:pt x="132" y="528"/>
                  <a:pt x="133" y="527"/>
                </a:cubicBezTo>
                <a:cubicBezTo>
                  <a:pt x="134" y="526"/>
                  <a:pt x="135" y="525"/>
                  <a:pt x="137" y="524"/>
                </a:cubicBezTo>
                <a:cubicBezTo>
                  <a:pt x="138" y="524"/>
                  <a:pt x="138" y="523"/>
                  <a:pt x="138" y="523"/>
                </a:cubicBezTo>
                <a:cubicBezTo>
                  <a:pt x="138" y="523"/>
                  <a:pt x="159" y="511"/>
                  <a:pt x="168" y="506"/>
                </a:cubicBezTo>
                <a:cubicBezTo>
                  <a:pt x="176" y="502"/>
                  <a:pt x="204" y="485"/>
                  <a:pt x="218" y="478"/>
                </a:cubicBezTo>
                <a:cubicBezTo>
                  <a:pt x="231" y="470"/>
                  <a:pt x="248" y="461"/>
                  <a:pt x="258" y="455"/>
                </a:cubicBezTo>
                <a:cubicBezTo>
                  <a:pt x="269" y="449"/>
                  <a:pt x="289" y="437"/>
                  <a:pt x="292" y="436"/>
                </a:cubicBezTo>
                <a:cubicBezTo>
                  <a:pt x="294" y="435"/>
                  <a:pt x="295" y="434"/>
                  <a:pt x="296" y="434"/>
                </a:cubicBezTo>
                <a:cubicBezTo>
                  <a:pt x="297" y="434"/>
                  <a:pt x="297" y="434"/>
                  <a:pt x="298" y="433"/>
                </a:cubicBezTo>
                <a:cubicBezTo>
                  <a:pt x="300" y="432"/>
                  <a:pt x="301" y="433"/>
                  <a:pt x="302" y="432"/>
                </a:cubicBezTo>
                <a:cubicBezTo>
                  <a:pt x="303" y="432"/>
                  <a:pt x="305" y="431"/>
                  <a:pt x="305" y="429"/>
                </a:cubicBezTo>
                <a:cubicBezTo>
                  <a:pt x="306" y="427"/>
                  <a:pt x="304" y="426"/>
                  <a:pt x="303" y="424"/>
                </a:cubicBezTo>
                <a:cubicBezTo>
                  <a:pt x="302" y="423"/>
                  <a:pt x="302" y="421"/>
                  <a:pt x="301" y="421"/>
                </a:cubicBezTo>
                <a:cubicBezTo>
                  <a:pt x="301" y="420"/>
                  <a:pt x="301" y="420"/>
                  <a:pt x="300" y="418"/>
                </a:cubicBezTo>
                <a:cubicBezTo>
                  <a:pt x="298" y="416"/>
                  <a:pt x="295" y="409"/>
                  <a:pt x="293" y="404"/>
                </a:cubicBezTo>
                <a:cubicBezTo>
                  <a:pt x="290" y="400"/>
                  <a:pt x="288" y="396"/>
                  <a:pt x="288" y="396"/>
                </a:cubicBezTo>
                <a:cubicBezTo>
                  <a:pt x="288" y="396"/>
                  <a:pt x="288" y="395"/>
                  <a:pt x="289" y="394"/>
                </a:cubicBezTo>
                <a:cubicBezTo>
                  <a:pt x="290" y="393"/>
                  <a:pt x="290" y="393"/>
                  <a:pt x="289" y="393"/>
                </a:cubicBezTo>
                <a:cubicBezTo>
                  <a:pt x="288" y="392"/>
                  <a:pt x="288" y="392"/>
                  <a:pt x="288" y="391"/>
                </a:cubicBezTo>
                <a:cubicBezTo>
                  <a:pt x="288" y="391"/>
                  <a:pt x="287" y="387"/>
                  <a:pt x="285" y="385"/>
                </a:cubicBezTo>
                <a:cubicBezTo>
                  <a:pt x="284" y="383"/>
                  <a:pt x="284" y="383"/>
                  <a:pt x="283" y="382"/>
                </a:cubicBezTo>
                <a:cubicBezTo>
                  <a:pt x="282" y="382"/>
                  <a:pt x="281" y="382"/>
                  <a:pt x="281" y="382"/>
                </a:cubicBezTo>
                <a:cubicBezTo>
                  <a:pt x="281" y="382"/>
                  <a:pt x="264" y="348"/>
                  <a:pt x="262" y="345"/>
                </a:cubicBezTo>
                <a:cubicBezTo>
                  <a:pt x="261" y="342"/>
                  <a:pt x="259" y="339"/>
                  <a:pt x="259" y="339"/>
                </a:cubicBezTo>
                <a:cubicBezTo>
                  <a:pt x="259" y="339"/>
                  <a:pt x="260" y="338"/>
                  <a:pt x="261" y="337"/>
                </a:cubicBezTo>
                <a:cubicBezTo>
                  <a:pt x="262" y="337"/>
                  <a:pt x="262" y="336"/>
                  <a:pt x="262" y="336"/>
                </a:cubicBezTo>
                <a:cubicBezTo>
                  <a:pt x="262" y="336"/>
                  <a:pt x="262" y="336"/>
                  <a:pt x="263" y="335"/>
                </a:cubicBezTo>
                <a:cubicBezTo>
                  <a:pt x="264" y="335"/>
                  <a:pt x="264" y="335"/>
                  <a:pt x="266" y="335"/>
                </a:cubicBezTo>
                <a:cubicBezTo>
                  <a:pt x="267" y="336"/>
                  <a:pt x="267" y="335"/>
                  <a:pt x="272" y="333"/>
                </a:cubicBezTo>
                <a:cubicBezTo>
                  <a:pt x="276" y="331"/>
                  <a:pt x="277" y="330"/>
                  <a:pt x="277" y="330"/>
                </a:cubicBezTo>
                <a:cubicBezTo>
                  <a:pt x="277" y="330"/>
                  <a:pt x="278" y="330"/>
                  <a:pt x="278" y="330"/>
                </a:cubicBezTo>
                <a:cubicBezTo>
                  <a:pt x="279" y="330"/>
                  <a:pt x="279" y="331"/>
                  <a:pt x="280" y="333"/>
                </a:cubicBezTo>
                <a:cubicBezTo>
                  <a:pt x="281" y="334"/>
                  <a:pt x="282" y="334"/>
                  <a:pt x="283" y="335"/>
                </a:cubicBezTo>
                <a:cubicBezTo>
                  <a:pt x="284" y="335"/>
                  <a:pt x="284" y="334"/>
                  <a:pt x="285" y="332"/>
                </a:cubicBezTo>
                <a:cubicBezTo>
                  <a:pt x="285" y="329"/>
                  <a:pt x="286" y="326"/>
                  <a:pt x="286" y="326"/>
                </a:cubicBezTo>
                <a:cubicBezTo>
                  <a:pt x="286" y="326"/>
                  <a:pt x="286" y="326"/>
                  <a:pt x="287" y="325"/>
                </a:cubicBezTo>
                <a:cubicBezTo>
                  <a:pt x="288" y="323"/>
                  <a:pt x="289" y="322"/>
                  <a:pt x="290" y="320"/>
                </a:cubicBezTo>
                <a:cubicBezTo>
                  <a:pt x="292" y="319"/>
                  <a:pt x="292" y="317"/>
                  <a:pt x="293" y="314"/>
                </a:cubicBezTo>
                <a:cubicBezTo>
                  <a:pt x="293" y="312"/>
                  <a:pt x="293" y="310"/>
                  <a:pt x="294" y="308"/>
                </a:cubicBezTo>
                <a:cubicBezTo>
                  <a:pt x="295" y="305"/>
                  <a:pt x="296" y="304"/>
                  <a:pt x="297" y="302"/>
                </a:cubicBezTo>
                <a:cubicBezTo>
                  <a:pt x="298" y="300"/>
                  <a:pt x="298" y="298"/>
                  <a:pt x="298" y="296"/>
                </a:cubicBezTo>
                <a:cubicBezTo>
                  <a:pt x="297" y="294"/>
                  <a:pt x="297" y="291"/>
                  <a:pt x="297" y="290"/>
                </a:cubicBezTo>
                <a:cubicBezTo>
                  <a:pt x="296" y="289"/>
                  <a:pt x="296" y="286"/>
                  <a:pt x="296" y="285"/>
                </a:cubicBezTo>
                <a:cubicBezTo>
                  <a:pt x="296" y="284"/>
                  <a:pt x="296" y="283"/>
                  <a:pt x="296" y="282"/>
                </a:cubicBezTo>
                <a:cubicBezTo>
                  <a:pt x="295" y="281"/>
                  <a:pt x="295" y="279"/>
                  <a:pt x="295" y="279"/>
                </a:cubicBezTo>
                <a:cubicBezTo>
                  <a:pt x="295" y="279"/>
                  <a:pt x="295" y="279"/>
                  <a:pt x="297" y="279"/>
                </a:cubicBezTo>
                <a:cubicBezTo>
                  <a:pt x="298" y="279"/>
                  <a:pt x="298" y="279"/>
                  <a:pt x="299" y="277"/>
                </a:cubicBezTo>
                <a:cubicBezTo>
                  <a:pt x="301" y="275"/>
                  <a:pt x="301" y="273"/>
                  <a:pt x="305" y="268"/>
                </a:cubicBezTo>
                <a:cubicBezTo>
                  <a:pt x="309" y="264"/>
                  <a:pt x="310" y="263"/>
                  <a:pt x="313" y="258"/>
                </a:cubicBezTo>
                <a:cubicBezTo>
                  <a:pt x="317" y="253"/>
                  <a:pt x="319" y="250"/>
                  <a:pt x="321" y="247"/>
                </a:cubicBezTo>
                <a:cubicBezTo>
                  <a:pt x="324" y="244"/>
                  <a:pt x="327" y="241"/>
                  <a:pt x="330" y="238"/>
                </a:cubicBezTo>
                <a:cubicBezTo>
                  <a:pt x="333" y="234"/>
                  <a:pt x="333" y="233"/>
                  <a:pt x="335" y="232"/>
                </a:cubicBezTo>
                <a:cubicBezTo>
                  <a:pt x="336" y="230"/>
                  <a:pt x="337" y="228"/>
                  <a:pt x="338" y="226"/>
                </a:cubicBezTo>
                <a:cubicBezTo>
                  <a:pt x="338" y="225"/>
                  <a:pt x="339" y="224"/>
                  <a:pt x="341" y="221"/>
                </a:cubicBezTo>
                <a:cubicBezTo>
                  <a:pt x="343" y="218"/>
                  <a:pt x="344" y="218"/>
                  <a:pt x="346" y="216"/>
                </a:cubicBezTo>
                <a:cubicBezTo>
                  <a:pt x="348" y="215"/>
                  <a:pt x="349" y="214"/>
                  <a:pt x="351" y="212"/>
                </a:cubicBezTo>
                <a:cubicBezTo>
                  <a:pt x="352" y="211"/>
                  <a:pt x="354" y="210"/>
                  <a:pt x="356" y="208"/>
                </a:cubicBezTo>
                <a:cubicBezTo>
                  <a:pt x="359" y="206"/>
                  <a:pt x="360" y="205"/>
                  <a:pt x="361" y="203"/>
                </a:cubicBezTo>
                <a:cubicBezTo>
                  <a:pt x="363" y="200"/>
                  <a:pt x="365" y="198"/>
                  <a:pt x="365" y="198"/>
                </a:cubicBezTo>
                <a:cubicBezTo>
                  <a:pt x="365" y="198"/>
                  <a:pt x="366" y="197"/>
                  <a:pt x="367" y="196"/>
                </a:cubicBezTo>
                <a:cubicBezTo>
                  <a:pt x="369" y="195"/>
                  <a:pt x="371" y="195"/>
                  <a:pt x="378" y="193"/>
                </a:cubicBezTo>
                <a:cubicBezTo>
                  <a:pt x="381" y="192"/>
                  <a:pt x="383" y="191"/>
                  <a:pt x="384" y="191"/>
                </a:cubicBezTo>
                <a:cubicBezTo>
                  <a:pt x="386" y="190"/>
                  <a:pt x="388" y="189"/>
                  <a:pt x="390" y="189"/>
                </a:cubicBezTo>
                <a:cubicBezTo>
                  <a:pt x="395" y="188"/>
                  <a:pt x="400" y="187"/>
                  <a:pt x="407" y="186"/>
                </a:cubicBezTo>
                <a:cubicBezTo>
                  <a:pt x="415" y="185"/>
                  <a:pt x="420" y="184"/>
                  <a:pt x="424" y="183"/>
                </a:cubicBezTo>
                <a:cubicBezTo>
                  <a:pt x="429" y="183"/>
                  <a:pt x="430" y="183"/>
                  <a:pt x="430" y="183"/>
                </a:cubicBezTo>
                <a:cubicBezTo>
                  <a:pt x="430" y="183"/>
                  <a:pt x="430" y="183"/>
                  <a:pt x="429" y="185"/>
                </a:cubicBezTo>
                <a:cubicBezTo>
                  <a:pt x="429" y="188"/>
                  <a:pt x="428" y="189"/>
                  <a:pt x="428" y="192"/>
                </a:cubicBezTo>
                <a:cubicBezTo>
                  <a:pt x="427" y="194"/>
                  <a:pt x="426" y="197"/>
                  <a:pt x="425" y="200"/>
                </a:cubicBezTo>
                <a:cubicBezTo>
                  <a:pt x="424" y="204"/>
                  <a:pt x="422" y="207"/>
                  <a:pt x="417" y="212"/>
                </a:cubicBezTo>
                <a:cubicBezTo>
                  <a:pt x="413" y="217"/>
                  <a:pt x="410" y="222"/>
                  <a:pt x="405" y="227"/>
                </a:cubicBezTo>
                <a:cubicBezTo>
                  <a:pt x="401" y="232"/>
                  <a:pt x="397" y="237"/>
                  <a:pt x="396" y="238"/>
                </a:cubicBezTo>
                <a:cubicBezTo>
                  <a:pt x="395" y="239"/>
                  <a:pt x="393" y="240"/>
                  <a:pt x="390" y="241"/>
                </a:cubicBezTo>
                <a:cubicBezTo>
                  <a:pt x="387" y="243"/>
                  <a:pt x="384" y="244"/>
                  <a:pt x="382" y="246"/>
                </a:cubicBezTo>
                <a:cubicBezTo>
                  <a:pt x="379" y="248"/>
                  <a:pt x="378" y="250"/>
                  <a:pt x="373" y="258"/>
                </a:cubicBezTo>
                <a:cubicBezTo>
                  <a:pt x="368" y="267"/>
                  <a:pt x="359" y="281"/>
                  <a:pt x="353" y="291"/>
                </a:cubicBezTo>
                <a:cubicBezTo>
                  <a:pt x="347" y="301"/>
                  <a:pt x="340" y="310"/>
                  <a:pt x="335" y="318"/>
                </a:cubicBezTo>
                <a:cubicBezTo>
                  <a:pt x="329" y="327"/>
                  <a:pt x="324" y="336"/>
                  <a:pt x="320" y="342"/>
                </a:cubicBezTo>
                <a:cubicBezTo>
                  <a:pt x="316" y="348"/>
                  <a:pt x="311" y="357"/>
                  <a:pt x="308" y="361"/>
                </a:cubicBezTo>
                <a:cubicBezTo>
                  <a:pt x="306" y="365"/>
                  <a:pt x="304" y="369"/>
                  <a:pt x="303" y="371"/>
                </a:cubicBezTo>
                <a:cubicBezTo>
                  <a:pt x="302" y="373"/>
                  <a:pt x="303" y="374"/>
                  <a:pt x="306" y="377"/>
                </a:cubicBezTo>
                <a:cubicBezTo>
                  <a:pt x="309" y="379"/>
                  <a:pt x="312" y="382"/>
                  <a:pt x="313" y="383"/>
                </a:cubicBezTo>
                <a:cubicBezTo>
                  <a:pt x="314" y="384"/>
                  <a:pt x="314" y="385"/>
                  <a:pt x="313" y="386"/>
                </a:cubicBezTo>
                <a:cubicBezTo>
                  <a:pt x="313" y="387"/>
                  <a:pt x="312" y="387"/>
                  <a:pt x="311" y="390"/>
                </a:cubicBezTo>
                <a:cubicBezTo>
                  <a:pt x="311" y="392"/>
                  <a:pt x="314" y="395"/>
                  <a:pt x="317" y="398"/>
                </a:cubicBezTo>
                <a:cubicBezTo>
                  <a:pt x="319" y="401"/>
                  <a:pt x="320" y="404"/>
                  <a:pt x="321" y="406"/>
                </a:cubicBezTo>
                <a:cubicBezTo>
                  <a:pt x="322" y="407"/>
                  <a:pt x="321" y="407"/>
                  <a:pt x="321" y="411"/>
                </a:cubicBezTo>
                <a:cubicBezTo>
                  <a:pt x="321" y="415"/>
                  <a:pt x="323" y="416"/>
                  <a:pt x="326" y="420"/>
                </a:cubicBezTo>
                <a:cubicBezTo>
                  <a:pt x="329" y="423"/>
                  <a:pt x="332" y="426"/>
                  <a:pt x="334" y="430"/>
                </a:cubicBezTo>
                <a:cubicBezTo>
                  <a:pt x="337" y="433"/>
                  <a:pt x="340" y="438"/>
                  <a:pt x="344" y="441"/>
                </a:cubicBezTo>
                <a:cubicBezTo>
                  <a:pt x="347" y="445"/>
                  <a:pt x="349" y="446"/>
                  <a:pt x="351" y="448"/>
                </a:cubicBezTo>
                <a:cubicBezTo>
                  <a:pt x="354" y="450"/>
                  <a:pt x="358" y="451"/>
                  <a:pt x="362" y="451"/>
                </a:cubicBezTo>
                <a:cubicBezTo>
                  <a:pt x="367" y="452"/>
                  <a:pt x="369" y="451"/>
                  <a:pt x="371" y="451"/>
                </a:cubicBezTo>
                <a:cubicBezTo>
                  <a:pt x="372" y="451"/>
                  <a:pt x="373" y="451"/>
                  <a:pt x="373" y="451"/>
                </a:cubicBezTo>
                <a:cubicBezTo>
                  <a:pt x="373" y="451"/>
                  <a:pt x="373" y="452"/>
                  <a:pt x="373" y="455"/>
                </a:cubicBezTo>
                <a:cubicBezTo>
                  <a:pt x="373" y="458"/>
                  <a:pt x="375" y="461"/>
                  <a:pt x="376" y="462"/>
                </a:cubicBezTo>
                <a:cubicBezTo>
                  <a:pt x="377" y="463"/>
                  <a:pt x="377" y="463"/>
                  <a:pt x="377" y="464"/>
                </a:cubicBezTo>
                <a:cubicBezTo>
                  <a:pt x="376" y="465"/>
                  <a:pt x="376" y="467"/>
                  <a:pt x="377" y="470"/>
                </a:cubicBezTo>
                <a:cubicBezTo>
                  <a:pt x="377" y="473"/>
                  <a:pt x="379" y="473"/>
                  <a:pt x="380" y="474"/>
                </a:cubicBezTo>
                <a:cubicBezTo>
                  <a:pt x="381" y="475"/>
                  <a:pt x="381" y="477"/>
                  <a:pt x="381" y="479"/>
                </a:cubicBezTo>
                <a:cubicBezTo>
                  <a:pt x="380" y="480"/>
                  <a:pt x="379" y="479"/>
                  <a:pt x="377" y="482"/>
                </a:cubicBezTo>
                <a:cubicBezTo>
                  <a:pt x="375" y="485"/>
                  <a:pt x="376" y="489"/>
                  <a:pt x="376" y="492"/>
                </a:cubicBezTo>
                <a:cubicBezTo>
                  <a:pt x="377" y="494"/>
                  <a:pt x="377" y="495"/>
                  <a:pt x="376" y="497"/>
                </a:cubicBezTo>
                <a:cubicBezTo>
                  <a:pt x="376" y="497"/>
                  <a:pt x="376" y="498"/>
                  <a:pt x="376" y="499"/>
                </a:cubicBezTo>
                <a:cubicBezTo>
                  <a:pt x="375" y="502"/>
                  <a:pt x="375" y="505"/>
                  <a:pt x="374" y="512"/>
                </a:cubicBezTo>
                <a:cubicBezTo>
                  <a:pt x="374" y="518"/>
                  <a:pt x="372" y="524"/>
                  <a:pt x="372" y="529"/>
                </a:cubicBezTo>
                <a:cubicBezTo>
                  <a:pt x="371" y="534"/>
                  <a:pt x="370" y="539"/>
                  <a:pt x="370" y="545"/>
                </a:cubicBezTo>
                <a:cubicBezTo>
                  <a:pt x="370" y="549"/>
                  <a:pt x="370" y="551"/>
                  <a:pt x="369" y="553"/>
                </a:cubicBezTo>
                <a:cubicBezTo>
                  <a:pt x="369" y="555"/>
                  <a:pt x="369" y="557"/>
                  <a:pt x="369" y="559"/>
                </a:cubicBezTo>
                <a:cubicBezTo>
                  <a:pt x="369" y="563"/>
                  <a:pt x="368" y="564"/>
                  <a:pt x="368" y="567"/>
                </a:cubicBezTo>
                <a:cubicBezTo>
                  <a:pt x="368" y="571"/>
                  <a:pt x="368" y="572"/>
                  <a:pt x="368" y="573"/>
                </a:cubicBezTo>
                <a:cubicBezTo>
                  <a:pt x="368" y="574"/>
                  <a:pt x="367" y="575"/>
                  <a:pt x="367" y="576"/>
                </a:cubicBezTo>
                <a:cubicBezTo>
                  <a:pt x="366" y="578"/>
                  <a:pt x="366" y="579"/>
                  <a:pt x="365" y="580"/>
                </a:cubicBezTo>
                <a:cubicBezTo>
                  <a:pt x="364" y="581"/>
                  <a:pt x="364" y="581"/>
                  <a:pt x="363" y="583"/>
                </a:cubicBezTo>
                <a:cubicBezTo>
                  <a:pt x="362" y="586"/>
                  <a:pt x="362" y="588"/>
                  <a:pt x="362" y="589"/>
                </a:cubicBezTo>
                <a:cubicBezTo>
                  <a:pt x="362" y="590"/>
                  <a:pt x="362" y="592"/>
                  <a:pt x="362" y="592"/>
                </a:cubicBezTo>
                <a:cubicBezTo>
                  <a:pt x="362" y="592"/>
                  <a:pt x="362" y="592"/>
                  <a:pt x="360" y="592"/>
                </a:cubicBezTo>
                <a:cubicBezTo>
                  <a:pt x="358" y="592"/>
                  <a:pt x="357" y="593"/>
                  <a:pt x="355" y="593"/>
                </a:cubicBezTo>
                <a:cubicBezTo>
                  <a:pt x="349" y="595"/>
                  <a:pt x="347" y="598"/>
                  <a:pt x="346" y="601"/>
                </a:cubicBezTo>
                <a:cubicBezTo>
                  <a:pt x="345" y="603"/>
                  <a:pt x="346" y="605"/>
                  <a:pt x="346" y="605"/>
                </a:cubicBezTo>
                <a:cubicBezTo>
                  <a:pt x="346" y="605"/>
                  <a:pt x="342" y="607"/>
                  <a:pt x="338" y="609"/>
                </a:cubicBezTo>
                <a:cubicBezTo>
                  <a:pt x="333" y="611"/>
                  <a:pt x="327" y="615"/>
                  <a:pt x="321" y="619"/>
                </a:cubicBezTo>
                <a:cubicBezTo>
                  <a:pt x="316" y="622"/>
                  <a:pt x="309" y="627"/>
                  <a:pt x="308" y="628"/>
                </a:cubicBezTo>
                <a:cubicBezTo>
                  <a:pt x="306" y="629"/>
                  <a:pt x="305" y="629"/>
                  <a:pt x="302" y="630"/>
                </a:cubicBezTo>
                <a:cubicBezTo>
                  <a:pt x="300" y="631"/>
                  <a:pt x="296" y="632"/>
                  <a:pt x="293" y="634"/>
                </a:cubicBezTo>
                <a:cubicBezTo>
                  <a:pt x="289" y="635"/>
                  <a:pt x="281" y="642"/>
                  <a:pt x="274" y="647"/>
                </a:cubicBezTo>
                <a:cubicBezTo>
                  <a:pt x="268" y="652"/>
                  <a:pt x="258" y="663"/>
                  <a:pt x="253" y="667"/>
                </a:cubicBezTo>
                <a:cubicBezTo>
                  <a:pt x="248" y="672"/>
                  <a:pt x="245" y="675"/>
                  <a:pt x="241" y="677"/>
                </a:cubicBezTo>
                <a:cubicBezTo>
                  <a:pt x="237" y="679"/>
                  <a:pt x="236" y="680"/>
                  <a:pt x="232" y="681"/>
                </a:cubicBezTo>
                <a:cubicBezTo>
                  <a:pt x="228" y="682"/>
                  <a:pt x="221" y="684"/>
                  <a:pt x="214" y="687"/>
                </a:cubicBezTo>
                <a:cubicBezTo>
                  <a:pt x="208" y="689"/>
                  <a:pt x="202" y="692"/>
                  <a:pt x="198" y="694"/>
                </a:cubicBezTo>
                <a:cubicBezTo>
                  <a:pt x="194" y="696"/>
                  <a:pt x="189" y="699"/>
                  <a:pt x="185" y="701"/>
                </a:cubicBezTo>
                <a:cubicBezTo>
                  <a:pt x="181" y="703"/>
                  <a:pt x="177" y="706"/>
                  <a:pt x="173" y="708"/>
                </a:cubicBezTo>
                <a:cubicBezTo>
                  <a:pt x="169" y="710"/>
                  <a:pt x="167" y="711"/>
                  <a:pt x="167" y="711"/>
                </a:cubicBezTo>
                <a:cubicBezTo>
                  <a:pt x="167" y="711"/>
                  <a:pt x="167" y="711"/>
                  <a:pt x="167" y="711"/>
                </a:cubicBezTo>
                <a:cubicBezTo>
                  <a:pt x="166" y="710"/>
                  <a:pt x="165" y="711"/>
                  <a:pt x="162" y="713"/>
                </a:cubicBezTo>
                <a:cubicBezTo>
                  <a:pt x="159" y="715"/>
                  <a:pt x="157" y="716"/>
                  <a:pt x="155" y="718"/>
                </a:cubicBezTo>
                <a:cubicBezTo>
                  <a:pt x="153" y="719"/>
                  <a:pt x="152" y="721"/>
                  <a:pt x="152" y="721"/>
                </a:cubicBezTo>
                <a:cubicBezTo>
                  <a:pt x="152" y="721"/>
                  <a:pt x="152" y="720"/>
                  <a:pt x="150" y="720"/>
                </a:cubicBezTo>
                <a:cubicBezTo>
                  <a:pt x="149" y="719"/>
                  <a:pt x="146" y="718"/>
                  <a:pt x="144" y="718"/>
                </a:cubicBezTo>
                <a:cubicBezTo>
                  <a:pt x="142" y="717"/>
                  <a:pt x="140" y="717"/>
                  <a:pt x="140" y="717"/>
                </a:cubicBezTo>
                <a:cubicBezTo>
                  <a:pt x="139" y="718"/>
                  <a:pt x="139" y="717"/>
                  <a:pt x="138" y="717"/>
                </a:cubicBezTo>
                <a:cubicBezTo>
                  <a:pt x="136" y="717"/>
                  <a:pt x="134" y="717"/>
                  <a:pt x="128" y="718"/>
                </a:cubicBezTo>
                <a:cubicBezTo>
                  <a:pt x="122" y="718"/>
                  <a:pt x="117" y="721"/>
                  <a:pt x="117" y="721"/>
                </a:cubicBezTo>
                <a:cubicBezTo>
                  <a:pt x="117" y="721"/>
                  <a:pt x="116" y="721"/>
                  <a:pt x="115" y="721"/>
                </a:cubicBezTo>
                <a:cubicBezTo>
                  <a:pt x="115" y="721"/>
                  <a:pt x="113" y="721"/>
                  <a:pt x="111" y="722"/>
                </a:cubicBezTo>
                <a:cubicBezTo>
                  <a:pt x="108" y="722"/>
                  <a:pt x="106" y="722"/>
                  <a:pt x="103" y="723"/>
                </a:cubicBezTo>
                <a:cubicBezTo>
                  <a:pt x="100" y="724"/>
                  <a:pt x="98" y="728"/>
                  <a:pt x="97" y="734"/>
                </a:cubicBezTo>
                <a:cubicBezTo>
                  <a:pt x="95" y="739"/>
                  <a:pt x="97" y="744"/>
                  <a:pt x="98" y="752"/>
                </a:cubicBezTo>
                <a:cubicBezTo>
                  <a:pt x="99" y="759"/>
                  <a:pt x="101" y="768"/>
                  <a:pt x="102" y="772"/>
                </a:cubicBezTo>
                <a:cubicBezTo>
                  <a:pt x="103" y="775"/>
                  <a:pt x="102" y="776"/>
                  <a:pt x="103" y="776"/>
                </a:cubicBezTo>
                <a:cubicBezTo>
                  <a:pt x="103" y="776"/>
                  <a:pt x="105" y="775"/>
                  <a:pt x="106" y="775"/>
                </a:cubicBezTo>
                <a:cubicBezTo>
                  <a:pt x="108" y="774"/>
                  <a:pt x="109" y="775"/>
                  <a:pt x="109" y="775"/>
                </a:cubicBezTo>
                <a:cubicBezTo>
                  <a:pt x="109" y="775"/>
                  <a:pt x="109" y="776"/>
                  <a:pt x="109" y="781"/>
                </a:cubicBezTo>
                <a:cubicBezTo>
                  <a:pt x="109" y="787"/>
                  <a:pt x="109" y="795"/>
                  <a:pt x="109" y="795"/>
                </a:cubicBezTo>
                <a:cubicBezTo>
                  <a:pt x="109" y="795"/>
                  <a:pt x="109" y="795"/>
                  <a:pt x="109" y="800"/>
                </a:cubicBezTo>
                <a:cubicBezTo>
                  <a:pt x="108" y="802"/>
                  <a:pt x="108" y="806"/>
                  <a:pt x="108" y="811"/>
                </a:cubicBezTo>
                <a:cubicBezTo>
                  <a:pt x="109" y="815"/>
                  <a:pt x="109" y="819"/>
                  <a:pt x="110" y="822"/>
                </a:cubicBezTo>
                <a:cubicBezTo>
                  <a:pt x="112" y="833"/>
                  <a:pt x="116" y="841"/>
                  <a:pt x="123" y="852"/>
                </a:cubicBezTo>
                <a:cubicBezTo>
                  <a:pt x="129" y="863"/>
                  <a:pt x="136" y="871"/>
                  <a:pt x="140" y="876"/>
                </a:cubicBezTo>
                <a:cubicBezTo>
                  <a:pt x="145" y="880"/>
                  <a:pt x="147" y="883"/>
                  <a:pt x="150" y="884"/>
                </a:cubicBezTo>
                <a:cubicBezTo>
                  <a:pt x="151" y="884"/>
                  <a:pt x="155" y="885"/>
                  <a:pt x="157" y="884"/>
                </a:cubicBezTo>
                <a:cubicBezTo>
                  <a:pt x="160" y="883"/>
                  <a:pt x="162" y="881"/>
                  <a:pt x="163" y="880"/>
                </a:cubicBezTo>
                <a:cubicBezTo>
                  <a:pt x="164" y="879"/>
                  <a:pt x="164" y="878"/>
                  <a:pt x="165" y="877"/>
                </a:cubicBezTo>
                <a:cubicBezTo>
                  <a:pt x="166" y="876"/>
                  <a:pt x="166" y="875"/>
                  <a:pt x="168" y="873"/>
                </a:cubicBezTo>
                <a:cubicBezTo>
                  <a:pt x="169" y="870"/>
                  <a:pt x="170" y="868"/>
                  <a:pt x="169" y="864"/>
                </a:cubicBezTo>
                <a:cubicBezTo>
                  <a:pt x="169" y="859"/>
                  <a:pt x="168" y="855"/>
                  <a:pt x="167" y="851"/>
                </a:cubicBezTo>
                <a:cubicBezTo>
                  <a:pt x="166" y="848"/>
                  <a:pt x="167" y="845"/>
                  <a:pt x="167" y="842"/>
                </a:cubicBezTo>
                <a:cubicBezTo>
                  <a:pt x="167" y="840"/>
                  <a:pt x="166" y="839"/>
                  <a:pt x="166" y="839"/>
                </a:cubicBezTo>
                <a:cubicBezTo>
                  <a:pt x="166" y="838"/>
                  <a:pt x="166" y="837"/>
                  <a:pt x="166" y="835"/>
                </a:cubicBezTo>
                <a:cubicBezTo>
                  <a:pt x="166" y="834"/>
                  <a:pt x="165" y="832"/>
                  <a:pt x="164" y="831"/>
                </a:cubicBezTo>
                <a:cubicBezTo>
                  <a:pt x="164" y="831"/>
                  <a:pt x="165" y="829"/>
                  <a:pt x="165" y="827"/>
                </a:cubicBezTo>
                <a:cubicBezTo>
                  <a:pt x="166" y="825"/>
                  <a:pt x="166" y="824"/>
                  <a:pt x="165" y="823"/>
                </a:cubicBezTo>
                <a:cubicBezTo>
                  <a:pt x="165" y="823"/>
                  <a:pt x="166" y="821"/>
                  <a:pt x="166" y="820"/>
                </a:cubicBezTo>
                <a:cubicBezTo>
                  <a:pt x="166" y="819"/>
                  <a:pt x="166" y="819"/>
                  <a:pt x="166" y="818"/>
                </a:cubicBezTo>
                <a:cubicBezTo>
                  <a:pt x="167" y="817"/>
                  <a:pt x="166" y="816"/>
                  <a:pt x="166" y="816"/>
                </a:cubicBezTo>
                <a:cubicBezTo>
                  <a:pt x="166" y="816"/>
                  <a:pt x="167" y="815"/>
                  <a:pt x="167" y="815"/>
                </a:cubicBezTo>
                <a:cubicBezTo>
                  <a:pt x="168" y="814"/>
                  <a:pt x="168" y="813"/>
                  <a:pt x="168" y="813"/>
                </a:cubicBezTo>
                <a:cubicBezTo>
                  <a:pt x="168" y="812"/>
                  <a:pt x="169" y="810"/>
                  <a:pt x="169" y="810"/>
                </a:cubicBezTo>
                <a:cubicBezTo>
                  <a:pt x="169" y="809"/>
                  <a:pt x="169" y="808"/>
                  <a:pt x="169" y="808"/>
                </a:cubicBezTo>
                <a:cubicBezTo>
                  <a:pt x="170" y="808"/>
                  <a:pt x="170" y="807"/>
                  <a:pt x="170" y="807"/>
                </a:cubicBezTo>
                <a:cubicBezTo>
                  <a:pt x="169" y="806"/>
                  <a:pt x="170" y="804"/>
                  <a:pt x="171" y="803"/>
                </a:cubicBezTo>
                <a:cubicBezTo>
                  <a:pt x="171" y="802"/>
                  <a:pt x="171" y="802"/>
                  <a:pt x="171" y="802"/>
                </a:cubicBezTo>
                <a:cubicBezTo>
                  <a:pt x="172" y="801"/>
                  <a:pt x="171" y="801"/>
                  <a:pt x="171" y="800"/>
                </a:cubicBezTo>
                <a:cubicBezTo>
                  <a:pt x="171" y="799"/>
                  <a:pt x="172" y="796"/>
                  <a:pt x="173" y="796"/>
                </a:cubicBezTo>
                <a:cubicBezTo>
                  <a:pt x="173" y="795"/>
                  <a:pt x="173" y="795"/>
                  <a:pt x="173" y="794"/>
                </a:cubicBezTo>
                <a:cubicBezTo>
                  <a:pt x="172" y="794"/>
                  <a:pt x="173" y="793"/>
                  <a:pt x="174" y="792"/>
                </a:cubicBezTo>
                <a:cubicBezTo>
                  <a:pt x="174" y="790"/>
                  <a:pt x="174" y="790"/>
                  <a:pt x="174" y="790"/>
                </a:cubicBezTo>
                <a:cubicBezTo>
                  <a:pt x="177" y="787"/>
                  <a:pt x="177" y="787"/>
                  <a:pt x="177" y="787"/>
                </a:cubicBezTo>
                <a:cubicBezTo>
                  <a:pt x="177" y="787"/>
                  <a:pt x="177" y="787"/>
                  <a:pt x="177" y="787"/>
                </a:cubicBezTo>
                <a:cubicBezTo>
                  <a:pt x="178" y="787"/>
                  <a:pt x="178" y="787"/>
                  <a:pt x="179" y="786"/>
                </a:cubicBezTo>
                <a:cubicBezTo>
                  <a:pt x="180" y="785"/>
                  <a:pt x="179" y="783"/>
                  <a:pt x="179" y="782"/>
                </a:cubicBezTo>
                <a:cubicBezTo>
                  <a:pt x="178" y="781"/>
                  <a:pt x="179" y="781"/>
                  <a:pt x="179" y="779"/>
                </a:cubicBezTo>
                <a:cubicBezTo>
                  <a:pt x="180" y="777"/>
                  <a:pt x="179" y="775"/>
                  <a:pt x="179" y="775"/>
                </a:cubicBezTo>
                <a:cubicBezTo>
                  <a:pt x="182" y="772"/>
                  <a:pt x="182" y="772"/>
                  <a:pt x="182" y="772"/>
                </a:cubicBezTo>
                <a:cubicBezTo>
                  <a:pt x="182" y="772"/>
                  <a:pt x="186" y="775"/>
                  <a:pt x="189" y="778"/>
                </a:cubicBezTo>
                <a:cubicBezTo>
                  <a:pt x="191" y="780"/>
                  <a:pt x="192" y="781"/>
                  <a:pt x="193" y="782"/>
                </a:cubicBezTo>
                <a:cubicBezTo>
                  <a:pt x="195" y="783"/>
                  <a:pt x="196" y="784"/>
                  <a:pt x="198" y="786"/>
                </a:cubicBezTo>
                <a:cubicBezTo>
                  <a:pt x="202" y="788"/>
                  <a:pt x="208" y="791"/>
                  <a:pt x="212" y="793"/>
                </a:cubicBezTo>
                <a:cubicBezTo>
                  <a:pt x="216" y="796"/>
                  <a:pt x="221" y="797"/>
                  <a:pt x="225" y="799"/>
                </a:cubicBezTo>
                <a:cubicBezTo>
                  <a:pt x="230" y="801"/>
                  <a:pt x="229" y="801"/>
                  <a:pt x="231" y="799"/>
                </a:cubicBezTo>
                <a:cubicBezTo>
                  <a:pt x="232" y="798"/>
                  <a:pt x="233" y="796"/>
                  <a:pt x="235" y="792"/>
                </a:cubicBezTo>
                <a:cubicBezTo>
                  <a:pt x="238" y="789"/>
                  <a:pt x="239" y="788"/>
                  <a:pt x="239" y="787"/>
                </a:cubicBezTo>
                <a:cubicBezTo>
                  <a:pt x="240" y="786"/>
                  <a:pt x="238" y="785"/>
                  <a:pt x="238" y="785"/>
                </a:cubicBezTo>
                <a:cubicBezTo>
                  <a:pt x="238" y="785"/>
                  <a:pt x="239" y="784"/>
                  <a:pt x="240" y="781"/>
                </a:cubicBezTo>
                <a:cubicBezTo>
                  <a:pt x="241" y="779"/>
                  <a:pt x="243" y="774"/>
                  <a:pt x="246" y="768"/>
                </a:cubicBezTo>
                <a:cubicBezTo>
                  <a:pt x="250" y="762"/>
                  <a:pt x="252" y="757"/>
                  <a:pt x="254" y="753"/>
                </a:cubicBezTo>
                <a:cubicBezTo>
                  <a:pt x="257" y="749"/>
                  <a:pt x="257" y="748"/>
                  <a:pt x="257" y="748"/>
                </a:cubicBezTo>
                <a:cubicBezTo>
                  <a:pt x="257" y="748"/>
                  <a:pt x="260" y="746"/>
                  <a:pt x="266" y="742"/>
                </a:cubicBezTo>
                <a:cubicBezTo>
                  <a:pt x="272" y="739"/>
                  <a:pt x="275" y="736"/>
                  <a:pt x="278" y="734"/>
                </a:cubicBezTo>
                <a:cubicBezTo>
                  <a:pt x="281" y="732"/>
                  <a:pt x="281" y="731"/>
                  <a:pt x="283" y="731"/>
                </a:cubicBezTo>
                <a:cubicBezTo>
                  <a:pt x="285" y="730"/>
                  <a:pt x="284" y="730"/>
                  <a:pt x="293" y="726"/>
                </a:cubicBezTo>
                <a:cubicBezTo>
                  <a:pt x="301" y="723"/>
                  <a:pt x="305" y="722"/>
                  <a:pt x="316" y="719"/>
                </a:cubicBezTo>
                <a:cubicBezTo>
                  <a:pt x="326" y="716"/>
                  <a:pt x="340" y="711"/>
                  <a:pt x="347" y="709"/>
                </a:cubicBezTo>
                <a:cubicBezTo>
                  <a:pt x="353" y="706"/>
                  <a:pt x="368" y="702"/>
                  <a:pt x="377" y="699"/>
                </a:cubicBezTo>
                <a:cubicBezTo>
                  <a:pt x="383" y="697"/>
                  <a:pt x="388" y="695"/>
                  <a:pt x="392" y="694"/>
                </a:cubicBezTo>
                <a:cubicBezTo>
                  <a:pt x="395" y="693"/>
                  <a:pt x="397" y="691"/>
                  <a:pt x="399" y="691"/>
                </a:cubicBezTo>
                <a:cubicBezTo>
                  <a:pt x="404" y="688"/>
                  <a:pt x="405" y="688"/>
                  <a:pt x="407" y="686"/>
                </a:cubicBezTo>
                <a:cubicBezTo>
                  <a:pt x="408" y="684"/>
                  <a:pt x="409" y="685"/>
                  <a:pt x="413" y="681"/>
                </a:cubicBezTo>
                <a:cubicBezTo>
                  <a:pt x="418" y="676"/>
                  <a:pt x="420" y="674"/>
                  <a:pt x="420" y="673"/>
                </a:cubicBezTo>
                <a:cubicBezTo>
                  <a:pt x="421" y="671"/>
                  <a:pt x="422" y="670"/>
                  <a:pt x="425" y="666"/>
                </a:cubicBezTo>
                <a:cubicBezTo>
                  <a:pt x="429" y="662"/>
                  <a:pt x="431" y="659"/>
                  <a:pt x="435" y="653"/>
                </a:cubicBezTo>
                <a:cubicBezTo>
                  <a:pt x="438" y="647"/>
                  <a:pt x="445" y="636"/>
                  <a:pt x="450" y="627"/>
                </a:cubicBezTo>
                <a:cubicBezTo>
                  <a:pt x="455" y="618"/>
                  <a:pt x="456" y="615"/>
                  <a:pt x="460" y="608"/>
                </a:cubicBezTo>
                <a:cubicBezTo>
                  <a:pt x="464" y="600"/>
                  <a:pt x="466" y="596"/>
                  <a:pt x="470" y="589"/>
                </a:cubicBezTo>
                <a:cubicBezTo>
                  <a:pt x="473" y="582"/>
                  <a:pt x="476" y="577"/>
                  <a:pt x="480" y="570"/>
                </a:cubicBezTo>
                <a:cubicBezTo>
                  <a:pt x="483" y="563"/>
                  <a:pt x="485" y="559"/>
                  <a:pt x="488" y="554"/>
                </a:cubicBezTo>
                <a:cubicBezTo>
                  <a:pt x="491" y="548"/>
                  <a:pt x="493" y="546"/>
                  <a:pt x="495" y="542"/>
                </a:cubicBezTo>
                <a:cubicBezTo>
                  <a:pt x="497" y="538"/>
                  <a:pt x="497" y="537"/>
                  <a:pt x="500" y="534"/>
                </a:cubicBezTo>
                <a:cubicBezTo>
                  <a:pt x="502" y="531"/>
                  <a:pt x="505" y="527"/>
                  <a:pt x="510" y="520"/>
                </a:cubicBezTo>
                <a:cubicBezTo>
                  <a:pt x="516" y="514"/>
                  <a:pt x="517" y="512"/>
                  <a:pt x="517" y="512"/>
                </a:cubicBezTo>
                <a:cubicBezTo>
                  <a:pt x="517" y="512"/>
                  <a:pt x="521" y="513"/>
                  <a:pt x="525" y="515"/>
                </a:cubicBezTo>
                <a:cubicBezTo>
                  <a:pt x="529" y="517"/>
                  <a:pt x="530" y="517"/>
                  <a:pt x="532" y="519"/>
                </a:cubicBezTo>
                <a:cubicBezTo>
                  <a:pt x="534" y="520"/>
                  <a:pt x="543" y="523"/>
                  <a:pt x="550" y="525"/>
                </a:cubicBezTo>
                <a:cubicBezTo>
                  <a:pt x="557" y="528"/>
                  <a:pt x="560" y="528"/>
                  <a:pt x="563" y="529"/>
                </a:cubicBezTo>
                <a:cubicBezTo>
                  <a:pt x="566" y="529"/>
                  <a:pt x="567" y="530"/>
                  <a:pt x="572" y="531"/>
                </a:cubicBezTo>
                <a:cubicBezTo>
                  <a:pt x="577" y="532"/>
                  <a:pt x="582" y="532"/>
                  <a:pt x="587" y="533"/>
                </a:cubicBezTo>
                <a:cubicBezTo>
                  <a:pt x="593" y="534"/>
                  <a:pt x="595" y="535"/>
                  <a:pt x="603" y="537"/>
                </a:cubicBezTo>
                <a:cubicBezTo>
                  <a:pt x="611" y="539"/>
                  <a:pt x="619" y="542"/>
                  <a:pt x="619" y="542"/>
                </a:cubicBezTo>
                <a:cubicBezTo>
                  <a:pt x="619" y="542"/>
                  <a:pt x="620" y="543"/>
                  <a:pt x="621" y="544"/>
                </a:cubicBezTo>
                <a:cubicBezTo>
                  <a:pt x="623" y="545"/>
                  <a:pt x="624" y="546"/>
                  <a:pt x="627" y="549"/>
                </a:cubicBezTo>
                <a:cubicBezTo>
                  <a:pt x="630" y="551"/>
                  <a:pt x="634" y="553"/>
                  <a:pt x="635" y="555"/>
                </a:cubicBezTo>
                <a:cubicBezTo>
                  <a:pt x="637" y="556"/>
                  <a:pt x="641" y="559"/>
                  <a:pt x="641" y="559"/>
                </a:cubicBezTo>
                <a:cubicBezTo>
                  <a:pt x="641" y="559"/>
                  <a:pt x="640" y="560"/>
                  <a:pt x="640" y="562"/>
                </a:cubicBezTo>
                <a:cubicBezTo>
                  <a:pt x="640" y="563"/>
                  <a:pt x="639" y="565"/>
                  <a:pt x="638" y="568"/>
                </a:cubicBezTo>
                <a:cubicBezTo>
                  <a:pt x="638" y="571"/>
                  <a:pt x="639" y="572"/>
                  <a:pt x="642" y="574"/>
                </a:cubicBezTo>
                <a:cubicBezTo>
                  <a:pt x="644" y="576"/>
                  <a:pt x="647" y="580"/>
                  <a:pt x="647" y="580"/>
                </a:cubicBezTo>
                <a:cubicBezTo>
                  <a:pt x="647" y="580"/>
                  <a:pt x="648" y="582"/>
                  <a:pt x="649" y="587"/>
                </a:cubicBezTo>
                <a:cubicBezTo>
                  <a:pt x="650" y="592"/>
                  <a:pt x="651" y="596"/>
                  <a:pt x="655" y="608"/>
                </a:cubicBezTo>
                <a:cubicBezTo>
                  <a:pt x="656" y="612"/>
                  <a:pt x="657" y="616"/>
                  <a:pt x="658" y="618"/>
                </a:cubicBezTo>
                <a:cubicBezTo>
                  <a:pt x="659" y="623"/>
                  <a:pt x="660" y="625"/>
                  <a:pt x="660" y="625"/>
                </a:cubicBezTo>
                <a:cubicBezTo>
                  <a:pt x="660" y="625"/>
                  <a:pt x="659" y="626"/>
                  <a:pt x="656" y="630"/>
                </a:cubicBezTo>
                <a:cubicBezTo>
                  <a:pt x="654" y="633"/>
                  <a:pt x="653" y="634"/>
                  <a:pt x="652" y="635"/>
                </a:cubicBezTo>
                <a:cubicBezTo>
                  <a:pt x="652" y="635"/>
                  <a:pt x="651" y="635"/>
                  <a:pt x="651" y="636"/>
                </a:cubicBezTo>
                <a:cubicBezTo>
                  <a:pt x="650" y="637"/>
                  <a:pt x="651" y="639"/>
                  <a:pt x="652" y="643"/>
                </a:cubicBezTo>
                <a:cubicBezTo>
                  <a:pt x="653" y="644"/>
                  <a:pt x="654" y="647"/>
                  <a:pt x="655" y="649"/>
                </a:cubicBezTo>
                <a:cubicBezTo>
                  <a:pt x="656" y="652"/>
                  <a:pt x="657" y="655"/>
                  <a:pt x="658" y="658"/>
                </a:cubicBezTo>
                <a:cubicBezTo>
                  <a:pt x="659" y="662"/>
                  <a:pt x="660" y="665"/>
                  <a:pt x="660" y="667"/>
                </a:cubicBezTo>
                <a:cubicBezTo>
                  <a:pt x="661" y="670"/>
                  <a:pt x="662" y="669"/>
                  <a:pt x="663" y="672"/>
                </a:cubicBezTo>
                <a:cubicBezTo>
                  <a:pt x="664" y="676"/>
                  <a:pt x="667" y="684"/>
                  <a:pt x="669" y="688"/>
                </a:cubicBezTo>
                <a:cubicBezTo>
                  <a:pt x="671" y="693"/>
                  <a:pt x="673" y="695"/>
                  <a:pt x="673" y="695"/>
                </a:cubicBezTo>
                <a:cubicBezTo>
                  <a:pt x="673" y="695"/>
                  <a:pt x="672" y="696"/>
                  <a:pt x="671" y="697"/>
                </a:cubicBezTo>
                <a:cubicBezTo>
                  <a:pt x="671" y="699"/>
                  <a:pt x="671" y="702"/>
                  <a:pt x="671" y="703"/>
                </a:cubicBezTo>
                <a:cubicBezTo>
                  <a:pt x="671" y="705"/>
                  <a:pt x="671" y="704"/>
                  <a:pt x="671" y="707"/>
                </a:cubicBezTo>
                <a:cubicBezTo>
                  <a:pt x="672" y="710"/>
                  <a:pt x="674" y="715"/>
                  <a:pt x="676" y="719"/>
                </a:cubicBezTo>
                <a:cubicBezTo>
                  <a:pt x="678" y="722"/>
                  <a:pt x="678" y="722"/>
                  <a:pt x="679" y="723"/>
                </a:cubicBezTo>
                <a:cubicBezTo>
                  <a:pt x="680" y="724"/>
                  <a:pt x="682" y="725"/>
                  <a:pt x="683" y="726"/>
                </a:cubicBezTo>
                <a:cubicBezTo>
                  <a:pt x="684" y="728"/>
                  <a:pt x="686" y="729"/>
                  <a:pt x="686" y="729"/>
                </a:cubicBezTo>
                <a:cubicBezTo>
                  <a:pt x="686" y="729"/>
                  <a:pt x="687" y="732"/>
                  <a:pt x="688" y="736"/>
                </a:cubicBezTo>
                <a:cubicBezTo>
                  <a:pt x="689" y="739"/>
                  <a:pt x="689" y="743"/>
                  <a:pt x="689" y="746"/>
                </a:cubicBezTo>
                <a:cubicBezTo>
                  <a:pt x="690" y="748"/>
                  <a:pt x="689" y="749"/>
                  <a:pt x="690" y="751"/>
                </a:cubicBezTo>
                <a:cubicBezTo>
                  <a:pt x="690" y="752"/>
                  <a:pt x="690" y="754"/>
                  <a:pt x="690" y="756"/>
                </a:cubicBezTo>
                <a:cubicBezTo>
                  <a:pt x="690" y="758"/>
                  <a:pt x="689" y="758"/>
                  <a:pt x="690" y="759"/>
                </a:cubicBezTo>
                <a:cubicBezTo>
                  <a:pt x="690" y="760"/>
                  <a:pt x="690" y="761"/>
                  <a:pt x="690" y="762"/>
                </a:cubicBezTo>
                <a:cubicBezTo>
                  <a:pt x="690" y="764"/>
                  <a:pt x="690" y="764"/>
                  <a:pt x="690" y="765"/>
                </a:cubicBezTo>
                <a:cubicBezTo>
                  <a:pt x="689" y="766"/>
                  <a:pt x="690" y="767"/>
                  <a:pt x="690" y="768"/>
                </a:cubicBezTo>
                <a:cubicBezTo>
                  <a:pt x="689" y="769"/>
                  <a:pt x="690" y="770"/>
                  <a:pt x="690" y="771"/>
                </a:cubicBezTo>
                <a:cubicBezTo>
                  <a:pt x="689" y="772"/>
                  <a:pt x="689" y="774"/>
                  <a:pt x="689" y="775"/>
                </a:cubicBezTo>
                <a:cubicBezTo>
                  <a:pt x="690" y="776"/>
                  <a:pt x="689" y="778"/>
                  <a:pt x="688" y="781"/>
                </a:cubicBezTo>
                <a:cubicBezTo>
                  <a:pt x="688" y="784"/>
                  <a:pt x="688" y="785"/>
                  <a:pt x="688" y="785"/>
                </a:cubicBezTo>
                <a:cubicBezTo>
                  <a:pt x="688" y="785"/>
                  <a:pt x="687" y="785"/>
                  <a:pt x="686" y="786"/>
                </a:cubicBezTo>
                <a:cubicBezTo>
                  <a:pt x="685" y="786"/>
                  <a:pt x="686" y="788"/>
                  <a:pt x="686" y="788"/>
                </a:cubicBezTo>
                <a:cubicBezTo>
                  <a:pt x="686" y="788"/>
                  <a:pt x="686" y="788"/>
                  <a:pt x="686" y="789"/>
                </a:cubicBezTo>
                <a:cubicBezTo>
                  <a:pt x="685" y="791"/>
                  <a:pt x="684" y="792"/>
                  <a:pt x="683" y="796"/>
                </a:cubicBezTo>
                <a:cubicBezTo>
                  <a:pt x="682" y="800"/>
                  <a:pt x="682" y="807"/>
                  <a:pt x="683" y="813"/>
                </a:cubicBezTo>
                <a:cubicBezTo>
                  <a:pt x="684" y="819"/>
                  <a:pt x="686" y="822"/>
                  <a:pt x="686" y="822"/>
                </a:cubicBezTo>
                <a:cubicBezTo>
                  <a:pt x="686" y="822"/>
                  <a:pt x="686" y="821"/>
                  <a:pt x="685" y="822"/>
                </a:cubicBezTo>
                <a:cubicBezTo>
                  <a:pt x="684" y="823"/>
                  <a:pt x="684" y="824"/>
                  <a:pt x="684" y="826"/>
                </a:cubicBezTo>
                <a:cubicBezTo>
                  <a:pt x="684" y="828"/>
                  <a:pt x="685" y="831"/>
                  <a:pt x="685" y="833"/>
                </a:cubicBezTo>
                <a:cubicBezTo>
                  <a:pt x="685" y="836"/>
                  <a:pt x="686" y="836"/>
                  <a:pt x="689" y="838"/>
                </a:cubicBezTo>
                <a:cubicBezTo>
                  <a:pt x="690" y="838"/>
                  <a:pt x="692" y="839"/>
                  <a:pt x="694" y="839"/>
                </a:cubicBezTo>
                <a:cubicBezTo>
                  <a:pt x="696" y="839"/>
                  <a:pt x="699" y="839"/>
                  <a:pt x="703" y="839"/>
                </a:cubicBezTo>
                <a:cubicBezTo>
                  <a:pt x="710" y="838"/>
                  <a:pt x="721" y="838"/>
                  <a:pt x="725" y="837"/>
                </a:cubicBezTo>
                <a:cubicBezTo>
                  <a:pt x="729" y="837"/>
                  <a:pt x="728" y="837"/>
                  <a:pt x="729" y="836"/>
                </a:cubicBezTo>
                <a:cubicBezTo>
                  <a:pt x="730" y="834"/>
                  <a:pt x="733" y="832"/>
                  <a:pt x="733" y="832"/>
                </a:cubicBezTo>
                <a:cubicBezTo>
                  <a:pt x="734" y="831"/>
                  <a:pt x="739" y="832"/>
                  <a:pt x="743" y="833"/>
                </a:cubicBezTo>
                <a:cubicBezTo>
                  <a:pt x="746" y="833"/>
                  <a:pt x="748" y="833"/>
                  <a:pt x="749" y="833"/>
                </a:cubicBezTo>
                <a:cubicBezTo>
                  <a:pt x="751" y="834"/>
                  <a:pt x="750" y="834"/>
                  <a:pt x="759" y="835"/>
                </a:cubicBezTo>
                <a:cubicBezTo>
                  <a:pt x="767" y="835"/>
                  <a:pt x="775" y="834"/>
                  <a:pt x="788" y="832"/>
                </a:cubicBezTo>
                <a:cubicBezTo>
                  <a:pt x="800" y="830"/>
                  <a:pt x="809" y="826"/>
                  <a:pt x="823" y="821"/>
                </a:cubicBezTo>
                <a:cubicBezTo>
                  <a:pt x="836" y="816"/>
                  <a:pt x="844" y="811"/>
                  <a:pt x="846" y="810"/>
                </a:cubicBezTo>
                <a:cubicBezTo>
                  <a:pt x="848" y="808"/>
                  <a:pt x="847" y="807"/>
                  <a:pt x="847" y="805"/>
                </a:cubicBezTo>
                <a:cubicBezTo>
                  <a:pt x="846" y="804"/>
                  <a:pt x="844" y="804"/>
                  <a:pt x="844" y="804"/>
                </a:cubicBezTo>
                <a:cubicBezTo>
                  <a:pt x="844" y="804"/>
                  <a:pt x="844" y="804"/>
                  <a:pt x="844" y="802"/>
                </a:cubicBezTo>
                <a:cubicBezTo>
                  <a:pt x="844" y="801"/>
                  <a:pt x="842" y="799"/>
                  <a:pt x="839" y="797"/>
                </a:cubicBezTo>
                <a:cubicBezTo>
                  <a:pt x="836" y="796"/>
                  <a:pt x="832" y="796"/>
                  <a:pt x="827" y="796"/>
                </a:cubicBezTo>
                <a:cubicBezTo>
                  <a:pt x="822" y="797"/>
                  <a:pt x="820" y="797"/>
                  <a:pt x="817" y="797"/>
                </a:cubicBezTo>
                <a:cubicBezTo>
                  <a:pt x="815" y="796"/>
                  <a:pt x="812" y="796"/>
                  <a:pt x="810" y="796"/>
                </a:cubicBezTo>
                <a:cubicBezTo>
                  <a:pt x="808" y="795"/>
                  <a:pt x="809" y="796"/>
                  <a:pt x="806" y="796"/>
                </a:cubicBezTo>
                <a:cubicBezTo>
                  <a:pt x="803" y="797"/>
                  <a:pt x="801" y="796"/>
                  <a:pt x="800" y="795"/>
                </a:cubicBezTo>
                <a:cubicBezTo>
                  <a:pt x="799" y="794"/>
                  <a:pt x="794" y="793"/>
                  <a:pt x="792" y="792"/>
                </a:cubicBezTo>
                <a:cubicBezTo>
                  <a:pt x="789" y="791"/>
                  <a:pt x="788" y="791"/>
                  <a:pt x="786" y="790"/>
                </a:cubicBezTo>
                <a:cubicBezTo>
                  <a:pt x="785" y="790"/>
                  <a:pt x="784" y="789"/>
                  <a:pt x="783" y="788"/>
                </a:cubicBezTo>
                <a:cubicBezTo>
                  <a:pt x="781" y="787"/>
                  <a:pt x="781" y="786"/>
                  <a:pt x="779" y="786"/>
                </a:cubicBezTo>
                <a:cubicBezTo>
                  <a:pt x="778" y="785"/>
                  <a:pt x="776" y="784"/>
                  <a:pt x="776" y="783"/>
                </a:cubicBezTo>
                <a:cubicBezTo>
                  <a:pt x="775" y="782"/>
                  <a:pt x="774" y="782"/>
                  <a:pt x="773" y="782"/>
                </a:cubicBezTo>
                <a:cubicBezTo>
                  <a:pt x="772" y="782"/>
                  <a:pt x="771" y="781"/>
                  <a:pt x="771" y="780"/>
                </a:cubicBezTo>
                <a:cubicBezTo>
                  <a:pt x="771" y="779"/>
                  <a:pt x="770" y="778"/>
                  <a:pt x="769" y="778"/>
                </a:cubicBezTo>
                <a:cubicBezTo>
                  <a:pt x="767" y="778"/>
                  <a:pt x="767" y="777"/>
                  <a:pt x="765" y="774"/>
                </a:cubicBezTo>
                <a:cubicBezTo>
                  <a:pt x="762" y="772"/>
                  <a:pt x="760" y="770"/>
                  <a:pt x="758" y="770"/>
                </a:cubicBezTo>
                <a:cubicBezTo>
                  <a:pt x="757" y="769"/>
                  <a:pt x="755" y="769"/>
                  <a:pt x="754" y="769"/>
                </a:cubicBezTo>
                <a:cubicBezTo>
                  <a:pt x="754" y="769"/>
                  <a:pt x="754" y="768"/>
                  <a:pt x="754" y="768"/>
                </a:cubicBezTo>
                <a:cubicBezTo>
                  <a:pt x="753" y="768"/>
                  <a:pt x="753" y="767"/>
                  <a:pt x="751" y="767"/>
                </a:cubicBezTo>
                <a:cubicBezTo>
                  <a:pt x="750" y="766"/>
                  <a:pt x="750" y="767"/>
                  <a:pt x="750" y="767"/>
                </a:cubicBezTo>
                <a:cubicBezTo>
                  <a:pt x="750" y="767"/>
                  <a:pt x="750" y="767"/>
                  <a:pt x="749" y="767"/>
                </a:cubicBezTo>
                <a:cubicBezTo>
                  <a:pt x="748" y="767"/>
                  <a:pt x="747" y="767"/>
                  <a:pt x="747" y="766"/>
                </a:cubicBezTo>
                <a:cubicBezTo>
                  <a:pt x="747" y="765"/>
                  <a:pt x="746" y="765"/>
                  <a:pt x="746" y="765"/>
                </a:cubicBezTo>
                <a:cubicBezTo>
                  <a:pt x="745" y="765"/>
                  <a:pt x="745" y="764"/>
                  <a:pt x="745" y="764"/>
                </a:cubicBezTo>
                <a:cubicBezTo>
                  <a:pt x="745" y="763"/>
                  <a:pt x="744" y="762"/>
                  <a:pt x="743" y="761"/>
                </a:cubicBezTo>
                <a:cubicBezTo>
                  <a:pt x="741" y="759"/>
                  <a:pt x="741" y="758"/>
                  <a:pt x="741" y="757"/>
                </a:cubicBezTo>
                <a:cubicBezTo>
                  <a:pt x="741" y="757"/>
                  <a:pt x="741" y="756"/>
                  <a:pt x="740" y="755"/>
                </a:cubicBezTo>
                <a:cubicBezTo>
                  <a:pt x="739" y="755"/>
                  <a:pt x="738" y="753"/>
                  <a:pt x="737" y="752"/>
                </a:cubicBezTo>
                <a:cubicBezTo>
                  <a:pt x="736" y="750"/>
                  <a:pt x="737" y="750"/>
                  <a:pt x="736" y="749"/>
                </a:cubicBezTo>
                <a:cubicBezTo>
                  <a:pt x="735" y="748"/>
                  <a:pt x="735" y="747"/>
                  <a:pt x="734" y="746"/>
                </a:cubicBezTo>
                <a:cubicBezTo>
                  <a:pt x="733" y="744"/>
                  <a:pt x="734" y="744"/>
                  <a:pt x="733" y="743"/>
                </a:cubicBezTo>
                <a:cubicBezTo>
                  <a:pt x="732" y="742"/>
                  <a:pt x="733" y="742"/>
                  <a:pt x="733" y="741"/>
                </a:cubicBezTo>
                <a:cubicBezTo>
                  <a:pt x="733" y="740"/>
                  <a:pt x="733" y="740"/>
                  <a:pt x="732" y="739"/>
                </a:cubicBezTo>
                <a:cubicBezTo>
                  <a:pt x="731" y="738"/>
                  <a:pt x="731" y="736"/>
                  <a:pt x="730" y="735"/>
                </a:cubicBezTo>
                <a:cubicBezTo>
                  <a:pt x="729" y="734"/>
                  <a:pt x="729" y="732"/>
                  <a:pt x="729" y="731"/>
                </a:cubicBezTo>
                <a:cubicBezTo>
                  <a:pt x="728" y="731"/>
                  <a:pt x="728" y="730"/>
                  <a:pt x="728" y="730"/>
                </a:cubicBezTo>
                <a:cubicBezTo>
                  <a:pt x="728" y="729"/>
                  <a:pt x="729" y="728"/>
                  <a:pt x="728" y="728"/>
                </a:cubicBezTo>
                <a:cubicBezTo>
                  <a:pt x="727" y="727"/>
                  <a:pt x="727" y="724"/>
                  <a:pt x="726" y="721"/>
                </a:cubicBezTo>
                <a:cubicBezTo>
                  <a:pt x="725" y="718"/>
                  <a:pt x="725" y="717"/>
                  <a:pt x="725" y="717"/>
                </a:cubicBezTo>
                <a:cubicBezTo>
                  <a:pt x="725" y="717"/>
                  <a:pt x="725" y="716"/>
                  <a:pt x="725" y="715"/>
                </a:cubicBezTo>
                <a:cubicBezTo>
                  <a:pt x="725" y="713"/>
                  <a:pt x="724" y="710"/>
                  <a:pt x="724" y="707"/>
                </a:cubicBezTo>
                <a:cubicBezTo>
                  <a:pt x="724" y="705"/>
                  <a:pt x="724" y="704"/>
                  <a:pt x="723" y="702"/>
                </a:cubicBezTo>
                <a:cubicBezTo>
                  <a:pt x="723" y="699"/>
                  <a:pt x="723" y="696"/>
                  <a:pt x="723" y="696"/>
                </a:cubicBezTo>
                <a:cubicBezTo>
                  <a:pt x="722" y="695"/>
                  <a:pt x="722" y="695"/>
                  <a:pt x="722" y="693"/>
                </a:cubicBezTo>
                <a:cubicBezTo>
                  <a:pt x="721" y="691"/>
                  <a:pt x="720" y="686"/>
                  <a:pt x="720" y="684"/>
                </a:cubicBezTo>
                <a:cubicBezTo>
                  <a:pt x="720" y="682"/>
                  <a:pt x="720" y="679"/>
                  <a:pt x="720" y="678"/>
                </a:cubicBezTo>
                <a:cubicBezTo>
                  <a:pt x="720" y="677"/>
                  <a:pt x="720" y="675"/>
                  <a:pt x="720" y="671"/>
                </a:cubicBezTo>
                <a:cubicBezTo>
                  <a:pt x="720" y="667"/>
                  <a:pt x="720" y="665"/>
                  <a:pt x="720" y="664"/>
                </a:cubicBezTo>
                <a:cubicBezTo>
                  <a:pt x="720" y="662"/>
                  <a:pt x="720" y="655"/>
                  <a:pt x="720" y="650"/>
                </a:cubicBezTo>
                <a:cubicBezTo>
                  <a:pt x="719" y="646"/>
                  <a:pt x="719" y="639"/>
                  <a:pt x="719" y="635"/>
                </a:cubicBezTo>
                <a:cubicBezTo>
                  <a:pt x="719" y="633"/>
                  <a:pt x="720" y="629"/>
                  <a:pt x="720" y="626"/>
                </a:cubicBezTo>
                <a:cubicBezTo>
                  <a:pt x="720" y="622"/>
                  <a:pt x="719" y="620"/>
                  <a:pt x="720" y="619"/>
                </a:cubicBezTo>
                <a:cubicBezTo>
                  <a:pt x="720" y="617"/>
                  <a:pt x="720" y="616"/>
                  <a:pt x="721" y="605"/>
                </a:cubicBezTo>
                <a:cubicBezTo>
                  <a:pt x="721" y="603"/>
                  <a:pt x="721" y="600"/>
                  <a:pt x="721" y="598"/>
                </a:cubicBezTo>
                <a:cubicBezTo>
                  <a:pt x="721" y="596"/>
                  <a:pt x="721" y="594"/>
                  <a:pt x="721" y="593"/>
                </a:cubicBezTo>
                <a:cubicBezTo>
                  <a:pt x="721" y="588"/>
                  <a:pt x="721" y="585"/>
                  <a:pt x="721" y="582"/>
                </a:cubicBezTo>
                <a:cubicBezTo>
                  <a:pt x="722" y="576"/>
                  <a:pt x="722" y="572"/>
                  <a:pt x="723" y="567"/>
                </a:cubicBezTo>
                <a:cubicBezTo>
                  <a:pt x="723" y="562"/>
                  <a:pt x="723" y="560"/>
                  <a:pt x="723" y="560"/>
                </a:cubicBezTo>
                <a:cubicBezTo>
                  <a:pt x="723" y="560"/>
                  <a:pt x="723" y="560"/>
                  <a:pt x="725" y="555"/>
                </a:cubicBezTo>
                <a:cubicBezTo>
                  <a:pt x="727" y="551"/>
                  <a:pt x="727" y="547"/>
                  <a:pt x="726" y="542"/>
                </a:cubicBezTo>
                <a:cubicBezTo>
                  <a:pt x="726" y="537"/>
                  <a:pt x="724" y="534"/>
                  <a:pt x="724" y="534"/>
                </a:cubicBezTo>
                <a:cubicBezTo>
                  <a:pt x="724" y="534"/>
                  <a:pt x="724" y="530"/>
                  <a:pt x="724" y="527"/>
                </a:cubicBezTo>
                <a:cubicBezTo>
                  <a:pt x="724" y="524"/>
                  <a:pt x="722" y="523"/>
                  <a:pt x="721" y="521"/>
                </a:cubicBezTo>
                <a:cubicBezTo>
                  <a:pt x="720" y="521"/>
                  <a:pt x="720" y="520"/>
                  <a:pt x="719" y="519"/>
                </a:cubicBezTo>
                <a:cubicBezTo>
                  <a:pt x="718" y="518"/>
                  <a:pt x="717" y="517"/>
                  <a:pt x="716" y="516"/>
                </a:cubicBezTo>
                <a:cubicBezTo>
                  <a:pt x="714" y="513"/>
                  <a:pt x="710" y="510"/>
                  <a:pt x="708" y="508"/>
                </a:cubicBezTo>
                <a:cubicBezTo>
                  <a:pt x="705" y="507"/>
                  <a:pt x="705" y="506"/>
                  <a:pt x="703" y="504"/>
                </a:cubicBezTo>
                <a:cubicBezTo>
                  <a:pt x="702" y="502"/>
                  <a:pt x="700" y="500"/>
                  <a:pt x="698" y="499"/>
                </a:cubicBezTo>
                <a:cubicBezTo>
                  <a:pt x="696" y="497"/>
                  <a:pt x="694" y="496"/>
                  <a:pt x="691" y="494"/>
                </a:cubicBezTo>
                <a:cubicBezTo>
                  <a:pt x="688" y="491"/>
                  <a:pt x="684" y="488"/>
                  <a:pt x="681" y="486"/>
                </a:cubicBezTo>
                <a:cubicBezTo>
                  <a:pt x="678" y="484"/>
                  <a:pt x="675" y="482"/>
                  <a:pt x="673" y="480"/>
                </a:cubicBezTo>
                <a:cubicBezTo>
                  <a:pt x="670" y="478"/>
                  <a:pt x="669" y="478"/>
                  <a:pt x="664" y="476"/>
                </a:cubicBezTo>
                <a:cubicBezTo>
                  <a:pt x="662" y="475"/>
                  <a:pt x="660" y="474"/>
                  <a:pt x="658" y="472"/>
                </a:cubicBezTo>
                <a:cubicBezTo>
                  <a:pt x="654" y="470"/>
                  <a:pt x="650" y="467"/>
                  <a:pt x="647" y="466"/>
                </a:cubicBezTo>
                <a:cubicBezTo>
                  <a:pt x="642" y="462"/>
                  <a:pt x="632" y="457"/>
                  <a:pt x="632" y="457"/>
                </a:cubicBezTo>
                <a:cubicBezTo>
                  <a:pt x="632" y="457"/>
                  <a:pt x="632" y="457"/>
                  <a:pt x="632" y="456"/>
                </a:cubicBezTo>
                <a:cubicBezTo>
                  <a:pt x="631" y="455"/>
                  <a:pt x="630" y="454"/>
                  <a:pt x="628" y="453"/>
                </a:cubicBezTo>
                <a:cubicBezTo>
                  <a:pt x="625" y="452"/>
                  <a:pt x="622" y="449"/>
                  <a:pt x="616" y="444"/>
                </a:cubicBezTo>
                <a:cubicBezTo>
                  <a:pt x="610" y="439"/>
                  <a:pt x="605" y="435"/>
                  <a:pt x="599" y="430"/>
                </a:cubicBezTo>
                <a:cubicBezTo>
                  <a:pt x="596" y="428"/>
                  <a:pt x="594" y="426"/>
                  <a:pt x="592" y="424"/>
                </a:cubicBezTo>
                <a:cubicBezTo>
                  <a:pt x="591" y="422"/>
                  <a:pt x="589" y="421"/>
                  <a:pt x="588" y="420"/>
                </a:cubicBezTo>
                <a:cubicBezTo>
                  <a:pt x="586" y="418"/>
                  <a:pt x="583" y="416"/>
                  <a:pt x="583" y="416"/>
                </a:cubicBezTo>
                <a:cubicBezTo>
                  <a:pt x="583" y="416"/>
                  <a:pt x="584" y="415"/>
                  <a:pt x="586" y="413"/>
                </a:cubicBezTo>
                <a:cubicBezTo>
                  <a:pt x="588" y="411"/>
                  <a:pt x="590" y="409"/>
                  <a:pt x="592" y="406"/>
                </a:cubicBezTo>
                <a:cubicBezTo>
                  <a:pt x="594" y="403"/>
                  <a:pt x="594" y="402"/>
                  <a:pt x="595" y="395"/>
                </a:cubicBezTo>
                <a:cubicBezTo>
                  <a:pt x="596" y="389"/>
                  <a:pt x="596" y="385"/>
                  <a:pt x="596" y="385"/>
                </a:cubicBezTo>
                <a:cubicBezTo>
                  <a:pt x="596" y="385"/>
                  <a:pt x="596" y="384"/>
                  <a:pt x="599" y="384"/>
                </a:cubicBezTo>
                <a:cubicBezTo>
                  <a:pt x="601" y="384"/>
                  <a:pt x="605" y="384"/>
                  <a:pt x="612" y="384"/>
                </a:cubicBezTo>
                <a:cubicBezTo>
                  <a:pt x="619" y="384"/>
                  <a:pt x="626" y="384"/>
                  <a:pt x="630" y="384"/>
                </a:cubicBezTo>
                <a:cubicBezTo>
                  <a:pt x="635" y="384"/>
                  <a:pt x="640" y="385"/>
                  <a:pt x="644" y="386"/>
                </a:cubicBezTo>
                <a:cubicBezTo>
                  <a:pt x="649" y="387"/>
                  <a:pt x="650" y="388"/>
                  <a:pt x="658" y="388"/>
                </a:cubicBezTo>
                <a:cubicBezTo>
                  <a:pt x="665" y="389"/>
                  <a:pt x="670" y="390"/>
                  <a:pt x="675" y="391"/>
                </a:cubicBezTo>
                <a:cubicBezTo>
                  <a:pt x="681" y="391"/>
                  <a:pt x="686" y="393"/>
                  <a:pt x="690" y="393"/>
                </a:cubicBezTo>
                <a:cubicBezTo>
                  <a:pt x="694" y="394"/>
                  <a:pt x="700" y="395"/>
                  <a:pt x="701" y="395"/>
                </a:cubicBezTo>
                <a:cubicBezTo>
                  <a:pt x="703" y="396"/>
                  <a:pt x="703" y="396"/>
                  <a:pt x="703" y="395"/>
                </a:cubicBezTo>
                <a:cubicBezTo>
                  <a:pt x="703" y="395"/>
                  <a:pt x="703" y="394"/>
                  <a:pt x="704" y="392"/>
                </a:cubicBezTo>
                <a:cubicBezTo>
                  <a:pt x="705" y="389"/>
                  <a:pt x="706" y="386"/>
                  <a:pt x="708" y="382"/>
                </a:cubicBezTo>
                <a:cubicBezTo>
                  <a:pt x="709" y="379"/>
                  <a:pt x="710" y="376"/>
                  <a:pt x="710" y="376"/>
                </a:cubicBezTo>
                <a:cubicBezTo>
                  <a:pt x="710" y="376"/>
                  <a:pt x="710" y="375"/>
                  <a:pt x="711" y="375"/>
                </a:cubicBezTo>
                <a:cubicBezTo>
                  <a:pt x="712" y="375"/>
                  <a:pt x="713" y="375"/>
                  <a:pt x="714" y="374"/>
                </a:cubicBezTo>
                <a:cubicBezTo>
                  <a:pt x="715" y="374"/>
                  <a:pt x="716" y="372"/>
                  <a:pt x="716" y="372"/>
                </a:cubicBezTo>
                <a:cubicBezTo>
                  <a:pt x="717" y="371"/>
                  <a:pt x="717" y="371"/>
                  <a:pt x="719" y="369"/>
                </a:cubicBezTo>
                <a:cubicBezTo>
                  <a:pt x="720" y="366"/>
                  <a:pt x="721" y="363"/>
                  <a:pt x="721" y="363"/>
                </a:cubicBezTo>
                <a:cubicBezTo>
                  <a:pt x="721" y="363"/>
                  <a:pt x="728" y="363"/>
                  <a:pt x="735" y="362"/>
                </a:cubicBezTo>
                <a:cubicBezTo>
                  <a:pt x="741" y="362"/>
                  <a:pt x="743" y="362"/>
                  <a:pt x="749" y="361"/>
                </a:cubicBezTo>
                <a:cubicBezTo>
                  <a:pt x="754" y="360"/>
                  <a:pt x="758" y="358"/>
                  <a:pt x="762" y="357"/>
                </a:cubicBezTo>
                <a:cubicBezTo>
                  <a:pt x="765" y="355"/>
                  <a:pt x="768" y="354"/>
                  <a:pt x="771" y="353"/>
                </a:cubicBezTo>
                <a:cubicBezTo>
                  <a:pt x="774" y="351"/>
                  <a:pt x="776" y="350"/>
                  <a:pt x="778" y="349"/>
                </a:cubicBezTo>
                <a:cubicBezTo>
                  <a:pt x="780" y="349"/>
                  <a:pt x="782" y="348"/>
                  <a:pt x="784" y="347"/>
                </a:cubicBezTo>
                <a:cubicBezTo>
                  <a:pt x="787" y="346"/>
                  <a:pt x="788" y="346"/>
                  <a:pt x="791" y="346"/>
                </a:cubicBezTo>
                <a:cubicBezTo>
                  <a:pt x="793" y="345"/>
                  <a:pt x="794" y="345"/>
                  <a:pt x="795" y="345"/>
                </a:cubicBezTo>
                <a:cubicBezTo>
                  <a:pt x="796" y="344"/>
                  <a:pt x="797" y="344"/>
                  <a:pt x="798" y="344"/>
                </a:cubicBezTo>
                <a:cubicBezTo>
                  <a:pt x="800" y="343"/>
                  <a:pt x="802" y="342"/>
                  <a:pt x="805" y="341"/>
                </a:cubicBezTo>
                <a:cubicBezTo>
                  <a:pt x="807" y="339"/>
                  <a:pt x="807" y="336"/>
                  <a:pt x="806" y="335"/>
                </a:cubicBezTo>
                <a:cubicBezTo>
                  <a:pt x="804" y="334"/>
                  <a:pt x="802" y="334"/>
                  <a:pt x="800" y="335"/>
                </a:cubicBezTo>
                <a:cubicBezTo>
                  <a:pt x="798" y="335"/>
                  <a:pt x="794" y="336"/>
                  <a:pt x="792" y="337"/>
                </a:cubicBezTo>
                <a:cubicBezTo>
                  <a:pt x="790" y="338"/>
                  <a:pt x="789" y="337"/>
                  <a:pt x="786" y="337"/>
                </a:cubicBezTo>
                <a:cubicBezTo>
                  <a:pt x="784" y="338"/>
                  <a:pt x="782" y="338"/>
                  <a:pt x="780" y="339"/>
                </a:cubicBezTo>
                <a:cubicBezTo>
                  <a:pt x="778" y="340"/>
                  <a:pt x="777" y="340"/>
                  <a:pt x="776" y="340"/>
                </a:cubicBezTo>
                <a:cubicBezTo>
                  <a:pt x="776" y="340"/>
                  <a:pt x="776" y="339"/>
                  <a:pt x="777" y="337"/>
                </a:cubicBezTo>
                <a:cubicBezTo>
                  <a:pt x="777" y="336"/>
                  <a:pt x="778" y="335"/>
                  <a:pt x="780" y="335"/>
                </a:cubicBezTo>
                <a:cubicBezTo>
                  <a:pt x="783" y="334"/>
                  <a:pt x="785" y="333"/>
                  <a:pt x="788" y="333"/>
                </a:cubicBezTo>
                <a:cubicBezTo>
                  <a:pt x="790" y="332"/>
                  <a:pt x="791" y="331"/>
                  <a:pt x="794" y="329"/>
                </a:cubicBezTo>
                <a:cubicBezTo>
                  <a:pt x="797" y="328"/>
                  <a:pt x="801" y="326"/>
                  <a:pt x="803" y="325"/>
                </a:cubicBezTo>
                <a:cubicBezTo>
                  <a:pt x="805" y="324"/>
                  <a:pt x="807" y="323"/>
                  <a:pt x="810" y="322"/>
                </a:cubicBezTo>
                <a:cubicBezTo>
                  <a:pt x="812" y="321"/>
                  <a:pt x="813" y="320"/>
                  <a:pt x="814" y="319"/>
                </a:cubicBezTo>
                <a:cubicBezTo>
                  <a:pt x="815" y="317"/>
                  <a:pt x="815" y="315"/>
                  <a:pt x="813" y="313"/>
                </a:cubicBezTo>
                <a:cubicBezTo>
                  <a:pt x="812" y="312"/>
                  <a:pt x="810" y="312"/>
                  <a:pt x="807" y="313"/>
                </a:cubicBezTo>
                <a:cubicBezTo>
                  <a:pt x="805" y="315"/>
                  <a:pt x="801" y="316"/>
                  <a:pt x="798" y="318"/>
                </a:cubicBezTo>
                <a:cubicBezTo>
                  <a:pt x="795" y="320"/>
                  <a:pt x="794" y="320"/>
                  <a:pt x="791" y="321"/>
                </a:cubicBezTo>
                <a:cubicBezTo>
                  <a:pt x="788" y="321"/>
                  <a:pt x="787" y="322"/>
                  <a:pt x="785" y="323"/>
                </a:cubicBezTo>
                <a:cubicBezTo>
                  <a:pt x="784" y="324"/>
                  <a:pt x="781" y="324"/>
                  <a:pt x="780" y="325"/>
                </a:cubicBezTo>
                <a:cubicBezTo>
                  <a:pt x="779" y="326"/>
                  <a:pt x="778" y="326"/>
                  <a:pt x="777" y="326"/>
                </a:cubicBezTo>
                <a:cubicBezTo>
                  <a:pt x="776" y="326"/>
                  <a:pt x="777" y="324"/>
                  <a:pt x="777" y="324"/>
                </a:cubicBezTo>
                <a:cubicBezTo>
                  <a:pt x="777" y="324"/>
                  <a:pt x="777" y="324"/>
                  <a:pt x="778" y="322"/>
                </a:cubicBezTo>
                <a:cubicBezTo>
                  <a:pt x="780" y="321"/>
                  <a:pt x="783" y="320"/>
                  <a:pt x="786" y="319"/>
                </a:cubicBezTo>
                <a:cubicBezTo>
                  <a:pt x="788" y="318"/>
                  <a:pt x="789" y="317"/>
                  <a:pt x="791" y="316"/>
                </a:cubicBezTo>
                <a:cubicBezTo>
                  <a:pt x="792" y="315"/>
                  <a:pt x="794" y="313"/>
                  <a:pt x="797" y="312"/>
                </a:cubicBezTo>
                <a:cubicBezTo>
                  <a:pt x="801" y="310"/>
                  <a:pt x="801" y="309"/>
                  <a:pt x="803" y="308"/>
                </a:cubicBezTo>
                <a:cubicBezTo>
                  <a:pt x="805" y="307"/>
                  <a:pt x="806" y="306"/>
                  <a:pt x="808" y="305"/>
                </a:cubicBezTo>
                <a:cubicBezTo>
                  <a:pt x="810" y="304"/>
                  <a:pt x="810" y="304"/>
                  <a:pt x="812" y="302"/>
                </a:cubicBezTo>
                <a:cubicBezTo>
                  <a:pt x="814" y="300"/>
                  <a:pt x="812" y="297"/>
                  <a:pt x="810" y="296"/>
                </a:cubicBezTo>
                <a:cubicBezTo>
                  <a:pt x="808" y="294"/>
                  <a:pt x="806" y="296"/>
                  <a:pt x="803" y="297"/>
                </a:cubicBezTo>
                <a:cubicBezTo>
                  <a:pt x="799" y="299"/>
                  <a:pt x="796" y="301"/>
                  <a:pt x="794" y="303"/>
                </a:cubicBezTo>
                <a:cubicBezTo>
                  <a:pt x="792" y="304"/>
                  <a:pt x="789" y="305"/>
                  <a:pt x="787" y="306"/>
                </a:cubicBezTo>
                <a:cubicBezTo>
                  <a:pt x="785" y="307"/>
                  <a:pt x="785" y="307"/>
                  <a:pt x="784" y="308"/>
                </a:cubicBezTo>
                <a:cubicBezTo>
                  <a:pt x="783" y="309"/>
                  <a:pt x="782" y="309"/>
                  <a:pt x="781" y="310"/>
                </a:cubicBezTo>
                <a:cubicBezTo>
                  <a:pt x="779" y="311"/>
                  <a:pt x="779" y="312"/>
                  <a:pt x="777" y="313"/>
                </a:cubicBezTo>
                <a:cubicBezTo>
                  <a:pt x="775" y="314"/>
                  <a:pt x="774" y="315"/>
                  <a:pt x="773" y="315"/>
                </a:cubicBezTo>
                <a:cubicBezTo>
                  <a:pt x="772" y="315"/>
                  <a:pt x="772" y="314"/>
                  <a:pt x="772" y="313"/>
                </a:cubicBezTo>
                <a:cubicBezTo>
                  <a:pt x="771" y="312"/>
                  <a:pt x="773" y="311"/>
                  <a:pt x="774" y="309"/>
                </a:cubicBezTo>
                <a:cubicBezTo>
                  <a:pt x="776" y="308"/>
                  <a:pt x="777" y="307"/>
                  <a:pt x="779" y="305"/>
                </a:cubicBezTo>
                <a:cubicBezTo>
                  <a:pt x="780" y="304"/>
                  <a:pt x="782" y="302"/>
                  <a:pt x="785" y="300"/>
                </a:cubicBezTo>
                <a:cubicBezTo>
                  <a:pt x="788" y="297"/>
                  <a:pt x="790" y="296"/>
                  <a:pt x="792" y="294"/>
                </a:cubicBezTo>
                <a:cubicBezTo>
                  <a:pt x="795" y="293"/>
                  <a:pt x="797" y="291"/>
                  <a:pt x="799" y="289"/>
                </a:cubicBezTo>
                <a:cubicBezTo>
                  <a:pt x="801" y="287"/>
                  <a:pt x="800" y="283"/>
                  <a:pt x="796" y="283"/>
                </a:cubicBezTo>
                <a:cubicBezTo>
                  <a:pt x="793" y="282"/>
                  <a:pt x="790" y="284"/>
                  <a:pt x="788" y="286"/>
                </a:cubicBezTo>
                <a:cubicBezTo>
                  <a:pt x="786" y="286"/>
                  <a:pt x="785" y="288"/>
                  <a:pt x="783" y="289"/>
                </a:cubicBezTo>
                <a:cubicBezTo>
                  <a:pt x="781" y="290"/>
                  <a:pt x="780" y="291"/>
                  <a:pt x="779" y="292"/>
                </a:cubicBezTo>
                <a:cubicBezTo>
                  <a:pt x="776" y="293"/>
                  <a:pt x="776" y="294"/>
                  <a:pt x="773" y="296"/>
                </a:cubicBezTo>
                <a:cubicBezTo>
                  <a:pt x="770" y="299"/>
                  <a:pt x="769" y="300"/>
                  <a:pt x="766" y="303"/>
                </a:cubicBezTo>
                <a:cubicBezTo>
                  <a:pt x="763" y="306"/>
                  <a:pt x="762" y="306"/>
                  <a:pt x="760" y="307"/>
                </a:cubicBezTo>
                <a:cubicBezTo>
                  <a:pt x="759" y="308"/>
                  <a:pt x="758" y="308"/>
                  <a:pt x="756" y="310"/>
                </a:cubicBezTo>
                <a:cubicBezTo>
                  <a:pt x="754" y="311"/>
                  <a:pt x="752" y="311"/>
                  <a:pt x="750" y="310"/>
                </a:cubicBezTo>
                <a:cubicBezTo>
                  <a:pt x="748" y="310"/>
                  <a:pt x="744" y="310"/>
                  <a:pt x="743" y="310"/>
                </a:cubicBezTo>
                <a:cubicBezTo>
                  <a:pt x="742" y="310"/>
                  <a:pt x="742" y="309"/>
                  <a:pt x="742" y="309"/>
                </a:cubicBezTo>
                <a:cubicBezTo>
                  <a:pt x="742" y="308"/>
                  <a:pt x="742" y="308"/>
                  <a:pt x="742" y="307"/>
                </a:cubicBezTo>
                <a:cubicBezTo>
                  <a:pt x="743" y="305"/>
                  <a:pt x="743" y="304"/>
                  <a:pt x="744" y="302"/>
                </a:cubicBezTo>
                <a:cubicBezTo>
                  <a:pt x="745" y="300"/>
                  <a:pt x="745" y="299"/>
                  <a:pt x="745" y="297"/>
                </a:cubicBezTo>
                <a:cubicBezTo>
                  <a:pt x="746" y="295"/>
                  <a:pt x="746" y="294"/>
                  <a:pt x="746" y="290"/>
                </a:cubicBezTo>
                <a:cubicBezTo>
                  <a:pt x="746" y="286"/>
                  <a:pt x="744" y="282"/>
                  <a:pt x="743" y="281"/>
                </a:cubicBezTo>
                <a:cubicBezTo>
                  <a:pt x="742" y="280"/>
                  <a:pt x="741" y="279"/>
                  <a:pt x="739" y="279"/>
                </a:cubicBezTo>
                <a:cubicBezTo>
                  <a:pt x="737" y="280"/>
                  <a:pt x="737" y="282"/>
                  <a:pt x="737" y="284"/>
                </a:cubicBezTo>
                <a:cubicBezTo>
                  <a:pt x="738" y="285"/>
                  <a:pt x="737" y="286"/>
                  <a:pt x="736" y="289"/>
                </a:cubicBezTo>
                <a:cubicBezTo>
                  <a:pt x="736" y="292"/>
                  <a:pt x="735" y="295"/>
                  <a:pt x="734" y="298"/>
                </a:cubicBezTo>
                <a:cubicBezTo>
                  <a:pt x="732" y="300"/>
                  <a:pt x="732" y="302"/>
                  <a:pt x="730" y="303"/>
                </a:cubicBezTo>
                <a:cubicBezTo>
                  <a:pt x="729" y="305"/>
                  <a:pt x="727" y="306"/>
                  <a:pt x="726" y="308"/>
                </a:cubicBezTo>
                <a:cubicBezTo>
                  <a:pt x="724" y="311"/>
                  <a:pt x="724" y="315"/>
                  <a:pt x="722" y="318"/>
                </a:cubicBezTo>
                <a:cubicBezTo>
                  <a:pt x="721" y="322"/>
                  <a:pt x="721" y="323"/>
                  <a:pt x="719" y="327"/>
                </a:cubicBezTo>
                <a:cubicBezTo>
                  <a:pt x="718" y="330"/>
                  <a:pt x="717" y="331"/>
                  <a:pt x="716" y="332"/>
                </a:cubicBezTo>
                <a:cubicBezTo>
                  <a:pt x="715" y="333"/>
                  <a:pt x="710" y="333"/>
                  <a:pt x="710" y="333"/>
                </a:cubicBezTo>
                <a:cubicBezTo>
                  <a:pt x="710" y="333"/>
                  <a:pt x="710" y="333"/>
                  <a:pt x="710" y="333"/>
                </a:cubicBezTo>
                <a:cubicBezTo>
                  <a:pt x="709" y="333"/>
                  <a:pt x="709" y="332"/>
                  <a:pt x="708" y="333"/>
                </a:cubicBezTo>
                <a:cubicBezTo>
                  <a:pt x="707" y="333"/>
                  <a:pt x="706" y="333"/>
                  <a:pt x="702" y="333"/>
                </a:cubicBezTo>
                <a:cubicBezTo>
                  <a:pt x="698" y="333"/>
                  <a:pt x="694" y="333"/>
                  <a:pt x="688" y="333"/>
                </a:cubicBezTo>
                <a:cubicBezTo>
                  <a:pt x="682" y="333"/>
                  <a:pt x="678" y="333"/>
                  <a:pt x="676" y="333"/>
                </a:cubicBezTo>
                <a:cubicBezTo>
                  <a:pt x="674" y="332"/>
                  <a:pt x="668" y="333"/>
                  <a:pt x="666" y="334"/>
                </a:cubicBezTo>
                <a:cubicBezTo>
                  <a:pt x="664" y="335"/>
                  <a:pt x="661" y="336"/>
                  <a:pt x="661" y="336"/>
                </a:cubicBezTo>
                <a:cubicBezTo>
                  <a:pt x="661" y="336"/>
                  <a:pt x="661" y="335"/>
                  <a:pt x="660" y="335"/>
                </a:cubicBezTo>
                <a:cubicBezTo>
                  <a:pt x="659" y="334"/>
                  <a:pt x="656" y="333"/>
                  <a:pt x="654" y="331"/>
                </a:cubicBezTo>
                <a:cubicBezTo>
                  <a:pt x="652" y="330"/>
                  <a:pt x="645" y="331"/>
                  <a:pt x="643" y="331"/>
                </a:cubicBezTo>
                <a:cubicBezTo>
                  <a:pt x="642" y="331"/>
                  <a:pt x="639" y="330"/>
                  <a:pt x="637" y="331"/>
                </a:cubicBezTo>
                <a:cubicBezTo>
                  <a:pt x="635" y="333"/>
                  <a:pt x="633" y="334"/>
                  <a:pt x="633" y="334"/>
                </a:cubicBezTo>
                <a:cubicBezTo>
                  <a:pt x="633" y="334"/>
                  <a:pt x="631" y="333"/>
                  <a:pt x="628" y="332"/>
                </a:cubicBezTo>
                <a:cubicBezTo>
                  <a:pt x="625" y="331"/>
                  <a:pt x="623" y="330"/>
                  <a:pt x="622" y="330"/>
                </a:cubicBezTo>
                <a:cubicBezTo>
                  <a:pt x="622" y="329"/>
                  <a:pt x="620" y="328"/>
                  <a:pt x="620" y="328"/>
                </a:cubicBezTo>
                <a:cubicBezTo>
                  <a:pt x="619" y="328"/>
                  <a:pt x="619" y="327"/>
                  <a:pt x="618" y="326"/>
                </a:cubicBezTo>
                <a:cubicBezTo>
                  <a:pt x="617" y="326"/>
                  <a:pt x="616" y="325"/>
                  <a:pt x="616" y="325"/>
                </a:cubicBezTo>
                <a:cubicBezTo>
                  <a:pt x="616" y="325"/>
                  <a:pt x="617" y="324"/>
                  <a:pt x="618" y="319"/>
                </a:cubicBezTo>
                <a:cubicBezTo>
                  <a:pt x="619" y="316"/>
                  <a:pt x="619" y="313"/>
                  <a:pt x="620" y="310"/>
                </a:cubicBezTo>
                <a:cubicBezTo>
                  <a:pt x="620" y="307"/>
                  <a:pt x="620" y="305"/>
                  <a:pt x="621" y="303"/>
                </a:cubicBezTo>
                <a:cubicBezTo>
                  <a:pt x="621" y="299"/>
                  <a:pt x="621" y="295"/>
                  <a:pt x="621" y="292"/>
                </a:cubicBezTo>
                <a:cubicBezTo>
                  <a:pt x="621" y="289"/>
                  <a:pt x="621" y="287"/>
                  <a:pt x="621" y="284"/>
                </a:cubicBezTo>
                <a:cubicBezTo>
                  <a:pt x="621" y="280"/>
                  <a:pt x="620" y="277"/>
                  <a:pt x="620" y="274"/>
                </a:cubicBezTo>
                <a:cubicBezTo>
                  <a:pt x="621" y="272"/>
                  <a:pt x="621" y="271"/>
                  <a:pt x="621" y="270"/>
                </a:cubicBezTo>
                <a:cubicBezTo>
                  <a:pt x="621" y="267"/>
                  <a:pt x="622" y="263"/>
                  <a:pt x="622" y="254"/>
                </a:cubicBezTo>
                <a:cubicBezTo>
                  <a:pt x="622" y="250"/>
                  <a:pt x="622" y="246"/>
                  <a:pt x="622" y="242"/>
                </a:cubicBezTo>
                <a:cubicBezTo>
                  <a:pt x="622" y="238"/>
                  <a:pt x="621" y="234"/>
                  <a:pt x="621" y="231"/>
                </a:cubicBezTo>
                <a:cubicBezTo>
                  <a:pt x="620" y="228"/>
                  <a:pt x="619" y="224"/>
                  <a:pt x="618" y="221"/>
                </a:cubicBezTo>
                <a:cubicBezTo>
                  <a:pt x="618" y="219"/>
                  <a:pt x="618" y="218"/>
                  <a:pt x="618" y="217"/>
                </a:cubicBezTo>
                <a:cubicBezTo>
                  <a:pt x="617" y="214"/>
                  <a:pt x="616" y="212"/>
                  <a:pt x="616" y="210"/>
                </a:cubicBezTo>
                <a:cubicBezTo>
                  <a:pt x="616" y="207"/>
                  <a:pt x="615" y="206"/>
                  <a:pt x="614" y="199"/>
                </a:cubicBezTo>
                <a:cubicBezTo>
                  <a:pt x="613" y="192"/>
                  <a:pt x="611" y="185"/>
                  <a:pt x="610" y="180"/>
                </a:cubicBezTo>
                <a:cubicBezTo>
                  <a:pt x="609" y="175"/>
                  <a:pt x="607" y="172"/>
                  <a:pt x="607" y="170"/>
                </a:cubicBezTo>
                <a:cubicBezTo>
                  <a:pt x="606" y="168"/>
                  <a:pt x="606" y="166"/>
                  <a:pt x="606" y="163"/>
                </a:cubicBezTo>
                <a:cubicBezTo>
                  <a:pt x="606" y="160"/>
                  <a:pt x="604" y="157"/>
                  <a:pt x="604" y="157"/>
                </a:cubicBezTo>
                <a:cubicBezTo>
                  <a:pt x="605" y="154"/>
                  <a:pt x="605" y="154"/>
                  <a:pt x="605" y="154"/>
                </a:cubicBezTo>
                <a:cubicBezTo>
                  <a:pt x="605" y="154"/>
                  <a:pt x="606" y="154"/>
                  <a:pt x="607" y="154"/>
                </a:cubicBezTo>
                <a:cubicBezTo>
                  <a:pt x="609" y="154"/>
                  <a:pt x="610" y="152"/>
                  <a:pt x="610" y="151"/>
                </a:cubicBezTo>
                <a:cubicBezTo>
                  <a:pt x="610" y="150"/>
                  <a:pt x="610" y="150"/>
                  <a:pt x="611" y="151"/>
                </a:cubicBezTo>
                <a:cubicBezTo>
                  <a:pt x="612" y="151"/>
                  <a:pt x="612" y="151"/>
                  <a:pt x="614" y="151"/>
                </a:cubicBezTo>
                <a:cubicBezTo>
                  <a:pt x="616" y="151"/>
                  <a:pt x="619" y="151"/>
                  <a:pt x="621" y="151"/>
                </a:cubicBezTo>
                <a:cubicBezTo>
                  <a:pt x="622" y="151"/>
                  <a:pt x="623" y="151"/>
                  <a:pt x="624" y="151"/>
                </a:cubicBezTo>
                <a:cubicBezTo>
                  <a:pt x="626" y="150"/>
                  <a:pt x="628" y="151"/>
                  <a:pt x="631" y="151"/>
                </a:cubicBezTo>
                <a:cubicBezTo>
                  <a:pt x="633" y="150"/>
                  <a:pt x="634" y="150"/>
                  <a:pt x="637" y="149"/>
                </a:cubicBezTo>
                <a:cubicBezTo>
                  <a:pt x="639" y="148"/>
                  <a:pt x="640" y="147"/>
                  <a:pt x="640" y="145"/>
                </a:cubicBezTo>
                <a:cubicBezTo>
                  <a:pt x="641" y="143"/>
                  <a:pt x="641" y="140"/>
                  <a:pt x="641" y="140"/>
                </a:cubicBezTo>
                <a:cubicBezTo>
                  <a:pt x="641" y="140"/>
                  <a:pt x="642" y="139"/>
                  <a:pt x="643" y="138"/>
                </a:cubicBezTo>
                <a:cubicBezTo>
                  <a:pt x="645" y="137"/>
                  <a:pt x="646" y="136"/>
                  <a:pt x="647" y="136"/>
                </a:cubicBezTo>
                <a:cubicBezTo>
                  <a:pt x="649" y="135"/>
                  <a:pt x="649" y="133"/>
                  <a:pt x="648" y="131"/>
                </a:cubicBezTo>
                <a:cubicBezTo>
                  <a:pt x="648" y="129"/>
                  <a:pt x="647" y="128"/>
                  <a:pt x="647" y="128"/>
                </a:cubicBezTo>
                <a:cubicBezTo>
                  <a:pt x="647" y="128"/>
                  <a:pt x="648" y="127"/>
                  <a:pt x="650" y="127"/>
                </a:cubicBezTo>
                <a:cubicBezTo>
                  <a:pt x="652" y="127"/>
                  <a:pt x="653" y="126"/>
                  <a:pt x="655" y="126"/>
                </a:cubicBezTo>
                <a:cubicBezTo>
                  <a:pt x="658" y="125"/>
                  <a:pt x="658" y="124"/>
                  <a:pt x="658" y="122"/>
                </a:cubicBezTo>
                <a:cubicBezTo>
                  <a:pt x="658" y="120"/>
                  <a:pt x="658" y="120"/>
                  <a:pt x="660" y="117"/>
                </a:cubicBezTo>
                <a:cubicBezTo>
                  <a:pt x="661" y="115"/>
                  <a:pt x="662" y="115"/>
                  <a:pt x="663" y="115"/>
                </a:cubicBezTo>
                <a:cubicBezTo>
                  <a:pt x="665" y="115"/>
                  <a:pt x="666" y="116"/>
                  <a:pt x="667" y="116"/>
                </a:cubicBezTo>
                <a:cubicBezTo>
                  <a:pt x="669" y="117"/>
                  <a:pt x="670" y="117"/>
                  <a:pt x="672" y="115"/>
                </a:cubicBezTo>
                <a:cubicBezTo>
                  <a:pt x="673" y="114"/>
                  <a:pt x="673" y="111"/>
                  <a:pt x="672" y="108"/>
                </a:cubicBezTo>
                <a:cubicBezTo>
                  <a:pt x="672" y="104"/>
                  <a:pt x="671" y="101"/>
                  <a:pt x="670" y="98"/>
                </a:cubicBezTo>
                <a:cubicBezTo>
                  <a:pt x="669" y="95"/>
                  <a:pt x="668" y="94"/>
                  <a:pt x="667" y="92"/>
                </a:cubicBezTo>
                <a:cubicBezTo>
                  <a:pt x="667" y="91"/>
                  <a:pt x="667" y="90"/>
                  <a:pt x="667" y="89"/>
                </a:cubicBezTo>
                <a:cubicBezTo>
                  <a:pt x="667" y="86"/>
                  <a:pt x="670" y="84"/>
                  <a:pt x="671" y="83"/>
                </a:cubicBezTo>
                <a:cubicBezTo>
                  <a:pt x="672" y="82"/>
                  <a:pt x="672" y="80"/>
                  <a:pt x="672" y="80"/>
                </a:cubicBezTo>
                <a:cubicBezTo>
                  <a:pt x="672" y="79"/>
                  <a:pt x="673" y="78"/>
                  <a:pt x="673" y="76"/>
                </a:cubicBezTo>
                <a:cubicBezTo>
                  <a:pt x="673" y="74"/>
                  <a:pt x="672" y="74"/>
                  <a:pt x="672" y="74"/>
                </a:cubicBezTo>
                <a:cubicBezTo>
                  <a:pt x="672" y="74"/>
                  <a:pt x="673" y="72"/>
                  <a:pt x="673" y="71"/>
                </a:cubicBezTo>
                <a:cubicBezTo>
                  <a:pt x="673" y="71"/>
                  <a:pt x="673" y="69"/>
                  <a:pt x="673" y="67"/>
                </a:cubicBezTo>
                <a:cubicBezTo>
                  <a:pt x="673" y="66"/>
                  <a:pt x="673" y="66"/>
                  <a:pt x="673" y="65"/>
                </a:cubicBezTo>
                <a:cubicBezTo>
                  <a:pt x="673" y="65"/>
                  <a:pt x="674" y="64"/>
                  <a:pt x="673" y="63"/>
                </a:cubicBezTo>
                <a:cubicBezTo>
                  <a:pt x="673" y="62"/>
                  <a:pt x="673" y="61"/>
                  <a:pt x="673" y="61"/>
                </a:cubicBezTo>
                <a:cubicBezTo>
                  <a:pt x="673" y="60"/>
                  <a:pt x="674" y="59"/>
                  <a:pt x="673" y="58"/>
                </a:cubicBezTo>
                <a:cubicBezTo>
                  <a:pt x="673" y="57"/>
                  <a:pt x="673" y="57"/>
                  <a:pt x="673" y="55"/>
                </a:cubicBezTo>
                <a:cubicBezTo>
                  <a:pt x="673" y="53"/>
                  <a:pt x="673" y="51"/>
                  <a:pt x="673" y="51"/>
                </a:cubicBezTo>
                <a:cubicBezTo>
                  <a:pt x="673" y="51"/>
                  <a:pt x="673" y="51"/>
                  <a:pt x="674" y="51"/>
                </a:cubicBezTo>
                <a:cubicBezTo>
                  <a:pt x="675" y="51"/>
                  <a:pt x="676" y="51"/>
                  <a:pt x="678" y="47"/>
                </a:cubicBezTo>
                <a:cubicBezTo>
                  <a:pt x="680" y="44"/>
                  <a:pt x="679" y="40"/>
                  <a:pt x="677" y="36"/>
                </a:cubicBezTo>
                <a:cubicBezTo>
                  <a:pt x="676" y="33"/>
                  <a:pt x="673" y="29"/>
                  <a:pt x="671" y="26"/>
                </a:cubicBezTo>
                <a:cubicBezTo>
                  <a:pt x="670" y="23"/>
                  <a:pt x="667" y="21"/>
                  <a:pt x="665" y="20"/>
                </a:cubicBezTo>
                <a:cubicBezTo>
                  <a:pt x="663" y="18"/>
                  <a:pt x="659" y="16"/>
                  <a:pt x="656" y="14"/>
                </a:cubicBezTo>
                <a:cubicBezTo>
                  <a:pt x="654" y="13"/>
                  <a:pt x="653" y="12"/>
                  <a:pt x="651" y="11"/>
                </a:cubicBezTo>
                <a:cubicBezTo>
                  <a:pt x="648" y="10"/>
                  <a:pt x="645" y="10"/>
                  <a:pt x="644" y="9"/>
                </a:cubicBezTo>
                <a:cubicBezTo>
                  <a:pt x="642" y="9"/>
                  <a:pt x="640" y="7"/>
                  <a:pt x="638" y="6"/>
                </a:cubicBezTo>
                <a:cubicBezTo>
                  <a:pt x="637" y="5"/>
                  <a:pt x="634" y="5"/>
                  <a:pt x="631" y="4"/>
                </a:cubicBezTo>
                <a:cubicBezTo>
                  <a:pt x="629" y="3"/>
                  <a:pt x="626" y="2"/>
                  <a:pt x="624" y="2"/>
                </a:cubicBezTo>
                <a:cubicBezTo>
                  <a:pt x="623" y="1"/>
                  <a:pt x="621" y="1"/>
                  <a:pt x="619" y="0"/>
                </a:cubicBezTo>
                <a:cubicBezTo>
                  <a:pt x="617" y="0"/>
                  <a:pt x="615" y="0"/>
                  <a:pt x="613" y="0"/>
                </a:cubicBezTo>
                <a:cubicBezTo>
                  <a:pt x="611" y="0"/>
                  <a:pt x="607" y="1"/>
                  <a:pt x="605" y="2"/>
                </a:cubicBezTo>
                <a:cubicBezTo>
                  <a:pt x="603" y="2"/>
                  <a:pt x="599" y="3"/>
                  <a:pt x="594" y="5"/>
                </a:cubicBezTo>
                <a:cubicBezTo>
                  <a:pt x="588" y="7"/>
                  <a:pt x="587" y="9"/>
                  <a:pt x="585" y="11"/>
                </a:cubicBezTo>
                <a:cubicBezTo>
                  <a:pt x="583" y="12"/>
                  <a:pt x="581" y="13"/>
                  <a:pt x="579" y="15"/>
                </a:cubicBezTo>
                <a:cubicBezTo>
                  <a:pt x="577" y="16"/>
                  <a:pt x="577" y="17"/>
                  <a:pt x="576" y="18"/>
                </a:cubicBezTo>
                <a:cubicBezTo>
                  <a:pt x="575" y="20"/>
                  <a:pt x="573" y="21"/>
                  <a:pt x="571" y="25"/>
                </a:cubicBezTo>
                <a:cubicBezTo>
                  <a:pt x="569" y="28"/>
                  <a:pt x="568" y="29"/>
                  <a:pt x="568" y="31"/>
                </a:cubicBezTo>
                <a:cubicBezTo>
                  <a:pt x="568" y="32"/>
                  <a:pt x="567" y="33"/>
                  <a:pt x="567" y="33"/>
                </a:cubicBezTo>
                <a:cubicBezTo>
                  <a:pt x="566" y="34"/>
                  <a:pt x="566" y="35"/>
                  <a:pt x="565" y="36"/>
                </a:cubicBezTo>
                <a:cubicBezTo>
                  <a:pt x="563" y="38"/>
                  <a:pt x="563" y="40"/>
                  <a:pt x="563" y="41"/>
                </a:cubicBezTo>
                <a:cubicBezTo>
                  <a:pt x="563" y="42"/>
                  <a:pt x="562" y="42"/>
                  <a:pt x="561" y="43"/>
                </a:cubicBezTo>
                <a:cubicBezTo>
                  <a:pt x="561" y="44"/>
                  <a:pt x="560" y="45"/>
                  <a:pt x="560" y="46"/>
                </a:cubicBezTo>
                <a:cubicBezTo>
                  <a:pt x="558" y="50"/>
                  <a:pt x="557" y="52"/>
                  <a:pt x="557" y="54"/>
                </a:cubicBezTo>
                <a:cubicBezTo>
                  <a:pt x="556" y="56"/>
                  <a:pt x="556" y="57"/>
                  <a:pt x="556" y="57"/>
                </a:cubicBezTo>
                <a:cubicBezTo>
                  <a:pt x="556" y="58"/>
                  <a:pt x="556" y="58"/>
                  <a:pt x="556" y="59"/>
                </a:cubicBezTo>
                <a:cubicBezTo>
                  <a:pt x="555" y="59"/>
                  <a:pt x="555" y="61"/>
                  <a:pt x="556" y="63"/>
                </a:cubicBezTo>
                <a:cubicBezTo>
                  <a:pt x="556" y="64"/>
                  <a:pt x="556" y="65"/>
                  <a:pt x="556" y="67"/>
                </a:cubicBezTo>
                <a:cubicBezTo>
                  <a:pt x="556" y="68"/>
                  <a:pt x="555" y="69"/>
                  <a:pt x="555" y="70"/>
                </a:cubicBezTo>
                <a:cubicBezTo>
                  <a:pt x="555" y="71"/>
                  <a:pt x="555" y="72"/>
                  <a:pt x="554" y="73"/>
                </a:cubicBezTo>
                <a:cubicBezTo>
                  <a:pt x="553" y="74"/>
                  <a:pt x="553" y="74"/>
                  <a:pt x="553" y="76"/>
                </a:cubicBezTo>
                <a:cubicBezTo>
                  <a:pt x="553" y="77"/>
                  <a:pt x="553" y="78"/>
                  <a:pt x="553" y="79"/>
                </a:cubicBezTo>
                <a:cubicBezTo>
                  <a:pt x="554" y="80"/>
                  <a:pt x="554" y="80"/>
                  <a:pt x="553" y="81"/>
                </a:cubicBezTo>
                <a:cubicBezTo>
                  <a:pt x="553" y="82"/>
                  <a:pt x="553" y="82"/>
                  <a:pt x="554" y="84"/>
                </a:cubicBezTo>
                <a:cubicBezTo>
                  <a:pt x="554" y="85"/>
                  <a:pt x="555" y="86"/>
                  <a:pt x="555" y="88"/>
                </a:cubicBezTo>
                <a:cubicBezTo>
                  <a:pt x="555" y="89"/>
                  <a:pt x="556" y="90"/>
                  <a:pt x="558" y="91"/>
                </a:cubicBezTo>
                <a:cubicBezTo>
                  <a:pt x="559" y="91"/>
                  <a:pt x="560" y="91"/>
                  <a:pt x="560" y="91"/>
                </a:cubicBezTo>
                <a:cubicBezTo>
                  <a:pt x="560" y="91"/>
                  <a:pt x="559" y="92"/>
                  <a:pt x="559" y="93"/>
                </a:cubicBezTo>
                <a:cubicBezTo>
                  <a:pt x="558" y="94"/>
                  <a:pt x="556" y="95"/>
                  <a:pt x="554" y="97"/>
                </a:cubicBezTo>
                <a:cubicBezTo>
                  <a:pt x="552" y="99"/>
                  <a:pt x="551" y="100"/>
                  <a:pt x="550" y="100"/>
                </a:cubicBezTo>
                <a:cubicBezTo>
                  <a:pt x="549" y="100"/>
                  <a:pt x="547" y="97"/>
                  <a:pt x="545" y="94"/>
                </a:cubicBezTo>
                <a:cubicBezTo>
                  <a:pt x="542" y="92"/>
                  <a:pt x="542" y="92"/>
                  <a:pt x="536" y="88"/>
                </a:cubicBezTo>
                <a:cubicBezTo>
                  <a:pt x="534" y="87"/>
                  <a:pt x="533" y="87"/>
                  <a:pt x="531" y="86"/>
                </a:cubicBezTo>
                <a:cubicBezTo>
                  <a:pt x="529" y="85"/>
                  <a:pt x="527" y="84"/>
                  <a:pt x="524" y="83"/>
                </a:cubicBezTo>
                <a:cubicBezTo>
                  <a:pt x="522" y="83"/>
                  <a:pt x="520" y="82"/>
                  <a:pt x="519" y="82"/>
                </a:cubicBezTo>
                <a:cubicBezTo>
                  <a:pt x="514" y="81"/>
                  <a:pt x="512" y="82"/>
                  <a:pt x="508" y="82"/>
                </a:cubicBezTo>
                <a:cubicBezTo>
                  <a:pt x="504" y="81"/>
                  <a:pt x="499" y="82"/>
                  <a:pt x="496" y="83"/>
                </a:cubicBezTo>
                <a:cubicBezTo>
                  <a:pt x="492" y="84"/>
                  <a:pt x="491" y="84"/>
                  <a:pt x="487" y="85"/>
                </a:cubicBezTo>
                <a:cubicBezTo>
                  <a:pt x="483" y="86"/>
                  <a:pt x="481" y="87"/>
                  <a:pt x="478" y="89"/>
                </a:cubicBezTo>
                <a:cubicBezTo>
                  <a:pt x="475" y="90"/>
                  <a:pt x="475" y="90"/>
                  <a:pt x="473" y="92"/>
                </a:cubicBezTo>
                <a:cubicBezTo>
                  <a:pt x="471" y="94"/>
                  <a:pt x="470" y="95"/>
                  <a:pt x="468" y="97"/>
                </a:cubicBezTo>
                <a:cubicBezTo>
                  <a:pt x="467" y="98"/>
                  <a:pt x="465" y="100"/>
                  <a:pt x="465" y="100"/>
                </a:cubicBezTo>
                <a:cubicBezTo>
                  <a:pt x="465" y="100"/>
                  <a:pt x="464" y="100"/>
                  <a:pt x="461" y="100"/>
                </a:cubicBezTo>
                <a:cubicBezTo>
                  <a:pt x="459" y="100"/>
                  <a:pt x="456" y="101"/>
                  <a:pt x="454" y="101"/>
                </a:cubicBezTo>
                <a:cubicBezTo>
                  <a:pt x="453" y="101"/>
                  <a:pt x="452" y="101"/>
                  <a:pt x="451" y="100"/>
                </a:cubicBezTo>
                <a:cubicBezTo>
                  <a:pt x="451" y="100"/>
                  <a:pt x="451" y="99"/>
                  <a:pt x="447" y="100"/>
                </a:cubicBezTo>
                <a:cubicBezTo>
                  <a:pt x="444" y="100"/>
                  <a:pt x="441" y="102"/>
                  <a:pt x="438" y="103"/>
                </a:cubicBezTo>
                <a:cubicBezTo>
                  <a:pt x="436" y="104"/>
                  <a:pt x="435" y="105"/>
                  <a:pt x="433" y="105"/>
                </a:cubicBezTo>
                <a:cubicBezTo>
                  <a:pt x="431" y="105"/>
                  <a:pt x="430" y="106"/>
                  <a:pt x="429" y="105"/>
                </a:cubicBezTo>
                <a:cubicBezTo>
                  <a:pt x="428" y="105"/>
                  <a:pt x="426" y="104"/>
                  <a:pt x="425" y="104"/>
                </a:cubicBezTo>
                <a:cubicBezTo>
                  <a:pt x="423" y="103"/>
                  <a:pt x="423" y="103"/>
                  <a:pt x="418" y="102"/>
                </a:cubicBezTo>
                <a:cubicBezTo>
                  <a:pt x="415" y="102"/>
                  <a:pt x="412" y="102"/>
                  <a:pt x="409" y="102"/>
                </a:cubicBezTo>
                <a:cubicBezTo>
                  <a:pt x="407" y="102"/>
                  <a:pt x="405" y="103"/>
                  <a:pt x="404" y="103"/>
                </a:cubicBezTo>
                <a:cubicBezTo>
                  <a:pt x="401" y="103"/>
                  <a:pt x="400" y="104"/>
                  <a:pt x="394" y="103"/>
                </a:cubicBezTo>
                <a:cubicBezTo>
                  <a:pt x="391" y="103"/>
                  <a:pt x="389" y="103"/>
                  <a:pt x="387" y="103"/>
                </a:cubicBezTo>
                <a:cubicBezTo>
                  <a:pt x="385" y="103"/>
                  <a:pt x="383" y="104"/>
                  <a:pt x="381" y="104"/>
                </a:cubicBezTo>
                <a:cubicBezTo>
                  <a:pt x="377" y="105"/>
                  <a:pt x="374" y="105"/>
                  <a:pt x="369" y="105"/>
                </a:cubicBezTo>
                <a:cubicBezTo>
                  <a:pt x="363" y="105"/>
                  <a:pt x="357" y="107"/>
                  <a:pt x="353" y="109"/>
                </a:cubicBezTo>
                <a:cubicBezTo>
                  <a:pt x="349" y="111"/>
                  <a:pt x="340" y="122"/>
                  <a:pt x="333" y="129"/>
                </a:cubicBezTo>
                <a:cubicBezTo>
                  <a:pt x="327" y="136"/>
                  <a:pt x="314" y="150"/>
                  <a:pt x="308" y="157"/>
                </a:cubicBezTo>
                <a:cubicBezTo>
                  <a:pt x="302" y="163"/>
                  <a:pt x="299" y="167"/>
                  <a:pt x="295" y="171"/>
                </a:cubicBezTo>
                <a:cubicBezTo>
                  <a:pt x="292" y="175"/>
                  <a:pt x="290" y="178"/>
                  <a:pt x="286" y="182"/>
                </a:cubicBezTo>
                <a:cubicBezTo>
                  <a:pt x="282" y="187"/>
                  <a:pt x="281" y="187"/>
                  <a:pt x="277" y="193"/>
                </a:cubicBezTo>
                <a:cubicBezTo>
                  <a:pt x="272" y="198"/>
                  <a:pt x="267" y="205"/>
                  <a:pt x="264" y="210"/>
                </a:cubicBezTo>
                <a:cubicBezTo>
                  <a:pt x="260" y="215"/>
                  <a:pt x="257" y="218"/>
                  <a:pt x="255" y="221"/>
                </a:cubicBezTo>
                <a:cubicBezTo>
                  <a:pt x="254" y="222"/>
                  <a:pt x="253" y="224"/>
                  <a:pt x="251" y="225"/>
                </a:cubicBezTo>
                <a:cubicBezTo>
                  <a:pt x="250" y="226"/>
                  <a:pt x="249" y="228"/>
                  <a:pt x="247" y="230"/>
                </a:cubicBezTo>
                <a:cubicBezTo>
                  <a:pt x="244" y="233"/>
                  <a:pt x="242" y="235"/>
                  <a:pt x="241" y="235"/>
                </a:cubicBezTo>
                <a:cubicBezTo>
                  <a:pt x="241" y="236"/>
                  <a:pt x="241" y="237"/>
                  <a:pt x="242" y="237"/>
                </a:cubicBezTo>
                <a:cubicBezTo>
                  <a:pt x="242" y="237"/>
                  <a:pt x="244" y="238"/>
                  <a:pt x="247" y="242"/>
                </a:cubicBezTo>
                <a:cubicBezTo>
                  <a:pt x="251" y="246"/>
                  <a:pt x="257" y="251"/>
                  <a:pt x="257" y="251"/>
                </a:cubicBezTo>
                <a:cubicBezTo>
                  <a:pt x="257" y="251"/>
                  <a:pt x="257" y="252"/>
                  <a:pt x="256" y="253"/>
                </a:cubicBezTo>
                <a:cubicBezTo>
                  <a:pt x="256" y="253"/>
                  <a:pt x="256" y="254"/>
                  <a:pt x="256" y="254"/>
                </a:cubicBezTo>
                <a:cubicBezTo>
                  <a:pt x="257" y="255"/>
                  <a:pt x="257" y="255"/>
                  <a:pt x="257" y="256"/>
                </a:cubicBezTo>
                <a:cubicBezTo>
                  <a:pt x="257" y="256"/>
                  <a:pt x="257" y="256"/>
                  <a:pt x="255" y="257"/>
                </a:cubicBezTo>
                <a:cubicBezTo>
                  <a:pt x="254" y="259"/>
                  <a:pt x="253" y="259"/>
                  <a:pt x="250" y="261"/>
                </a:cubicBezTo>
                <a:cubicBezTo>
                  <a:pt x="248" y="264"/>
                  <a:pt x="247" y="266"/>
                  <a:pt x="247" y="266"/>
                </a:cubicBezTo>
                <a:cubicBezTo>
                  <a:pt x="247" y="266"/>
                  <a:pt x="246" y="266"/>
                  <a:pt x="245" y="266"/>
                </a:cubicBezTo>
                <a:cubicBezTo>
                  <a:pt x="244" y="266"/>
                  <a:pt x="243" y="267"/>
                  <a:pt x="242" y="267"/>
                </a:cubicBezTo>
                <a:cubicBezTo>
                  <a:pt x="239" y="269"/>
                  <a:pt x="235" y="272"/>
                  <a:pt x="233" y="273"/>
                </a:cubicBezTo>
                <a:cubicBezTo>
                  <a:pt x="231" y="275"/>
                  <a:pt x="231" y="275"/>
                  <a:pt x="231" y="276"/>
                </a:cubicBezTo>
                <a:cubicBezTo>
                  <a:pt x="231" y="276"/>
                  <a:pt x="230" y="276"/>
                  <a:pt x="229" y="276"/>
                </a:cubicBezTo>
                <a:cubicBezTo>
                  <a:pt x="228" y="276"/>
                  <a:pt x="227" y="277"/>
                  <a:pt x="227" y="277"/>
                </a:cubicBezTo>
                <a:cubicBezTo>
                  <a:pt x="227" y="277"/>
                  <a:pt x="222" y="267"/>
                  <a:pt x="218" y="259"/>
                </a:cubicBezTo>
                <a:cubicBezTo>
                  <a:pt x="214" y="251"/>
                  <a:pt x="210" y="243"/>
                  <a:pt x="210" y="243"/>
                </a:cubicBezTo>
                <a:cubicBezTo>
                  <a:pt x="210" y="243"/>
                  <a:pt x="210" y="242"/>
                  <a:pt x="211" y="241"/>
                </a:cubicBezTo>
                <a:cubicBezTo>
                  <a:pt x="211" y="240"/>
                  <a:pt x="210" y="238"/>
                  <a:pt x="209" y="237"/>
                </a:cubicBezTo>
                <a:cubicBezTo>
                  <a:pt x="208" y="235"/>
                  <a:pt x="208" y="234"/>
                  <a:pt x="207" y="233"/>
                </a:cubicBezTo>
                <a:cubicBezTo>
                  <a:pt x="206" y="231"/>
                  <a:pt x="205" y="230"/>
                  <a:pt x="204" y="230"/>
                </a:cubicBezTo>
                <a:cubicBezTo>
                  <a:pt x="203" y="229"/>
                  <a:pt x="202" y="229"/>
                  <a:pt x="202" y="228"/>
                </a:cubicBezTo>
                <a:cubicBezTo>
                  <a:pt x="202" y="228"/>
                  <a:pt x="200" y="224"/>
                  <a:pt x="197" y="219"/>
                </a:cubicBezTo>
                <a:cubicBezTo>
                  <a:pt x="194" y="214"/>
                  <a:pt x="194" y="213"/>
                  <a:pt x="193" y="211"/>
                </a:cubicBezTo>
                <a:cubicBezTo>
                  <a:pt x="192" y="208"/>
                  <a:pt x="192" y="207"/>
                  <a:pt x="192" y="205"/>
                </a:cubicBezTo>
                <a:cubicBezTo>
                  <a:pt x="191" y="204"/>
                  <a:pt x="189" y="203"/>
                  <a:pt x="188" y="202"/>
                </a:cubicBezTo>
                <a:cubicBezTo>
                  <a:pt x="187" y="202"/>
                  <a:pt x="186" y="202"/>
                  <a:pt x="186" y="202"/>
                </a:cubicBezTo>
                <a:cubicBezTo>
                  <a:pt x="185" y="203"/>
                  <a:pt x="184" y="202"/>
                  <a:pt x="183" y="202"/>
                </a:cubicBezTo>
                <a:cubicBezTo>
                  <a:pt x="181" y="201"/>
                  <a:pt x="181" y="200"/>
                  <a:pt x="180" y="199"/>
                </a:cubicBezTo>
                <a:cubicBezTo>
                  <a:pt x="179" y="199"/>
                  <a:pt x="178" y="197"/>
                  <a:pt x="177" y="196"/>
                </a:cubicBezTo>
                <a:cubicBezTo>
                  <a:pt x="176" y="195"/>
                  <a:pt x="176" y="195"/>
                  <a:pt x="174" y="194"/>
                </a:cubicBezTo>
                <a:cubicBezTo>
                  <a:pt x="173" y="194"/>
                  <a:pt x="172" y="195"/>
                  <a:pt x="171" y="196"/>
                </a:cubicBezTo>
                <a:cubicBezTo>
                  <a:pt x="170" y="197"/>
                  <a:pt x="169" y="198"/>
                  <a:pt x="168" y="199"/>
                </a:cubicBezTo>
                <a:cubicBezTo>
                  <a:pt x="166" y="200"/>
                  <a:pt x="166" y="200"/>
                  <a:pt x="166" y="200"/>
                </a:cubicBezTo>
                <a:cubicBezTo>
                  <a:pt x="166" y="200"/>
                  <a:pt x="144" y="213"/>
                  <a:pt x="117" y="229"/>
                </a:cubicBezTo>
                <a:cubicBezTo>
                  <a:pt x="102" y="238"/>
                  <a:pt x="86" y="247"/>
                  <a:pt x="71" y="256"/>
                </a:cubicBezTo>
                <a:cubicBezTo>
                  <a:pt x="38" y="275"/>
                  <a:pt x="10" y="291"/>
                  <a:pt x="10" y="291"/>
                </a:cubicBezTo>
                <a:cubicBezTo>
                  <a:pt x="10" y="291"/>
                  <a:pt x="10" y="291"/>
                  <a:pt x="9" y="291"/>
                </a:cubicBezTo>
                <a:cubicBezTo>
                  <a:pt x="9" y="291"/>
                  <a:pt x="7" y="292"/>
                  <a:pt x="7" y="293"/>
                </a:cubicBezTo>
                <a:cubicBezTo>
                  <a:pt x="6" y="293"/>
                  <a:pt x="5" y="293"/>
                  <a:pt x="4" y="294"/>
                </a:cubicBezTo>
                <a:cubicBezTo>
                  <a:pt x="3" y="294"/>
                  <a:pt x="1" y="294"/>
                  <a:pt x="1" y="297"/>
                </a:cubicBezTo>
                <a:cubicBezTo>
                  <a:pt x="0" y="299"/>
                  <a:pt x="2" y="300"/>
                  <a:pt x="3" y="302"/>
                </a:cubicBezTo>
                <a:close/>
                <a:moveTo>
                  <a:pt x="232" y="286"/>
                </a:moveTo>
                <a:cubicBezTo>
                  <a:pt x="232" y="286"/>
                  <a:pt x="233" y="286"/>
                  <a:pt x="234" y="285"/>
                </a:cubicBezTo>
                <a:cubicBezTo>
                  <a:pt x="235" y="284"/>
                  <a:pt x="237" y="283"/>
                  <a:pt x="238" y="282"/>
                </a:cubicBezTo>
                <a:cubicBezTo>
                  <a:pt x="239" y="281"/>
                  <a:pt x="241" y="280"/>
                  <a:pt x="242" y="280"/>
                </a:cubicBezTo>
                <a:cubicBezTo>
                  <a:pt x="243" y="280"/>
                  <a:pt x="243" y="280"/>
                  <a:pt x="243" y="280"/>
                </a:cubicBezTo>
                <a:cubicBezTo>
                  <a:pt x="243" y="280"/>
                  <a:pt x="243" y="281"/>
                  <a:pt x="242" y="282"/>
                </a:cubicBezTo>
                <a:cubicBezTo>
                  <a:pt x="242" y="282"/>
                  <a:pt x="242" y="283"/>
                  <a:pt x="242" y="285"/>
                </a:cubicBezTo>
                <a:cubicBezTo>
                  <a:pt x="243" y="286"/>
                  <a:pt x="244" y="287"/>
                  <a:pt x="244" y="288"/>
                </a:cubicBezTo>
                <a:cubicBezTo>
                  <a:pt x="244" y="288"/>
                  <a:pt x="244" y="290"/>
                  <a:pt x="245" y="291"/>
                </a:cubicBezTo>
                <a:cubicBezTo>
                  <a:pt x="245" y="291"/>
                  <a:pt x="246" y="292"/>
                  <a:pt x="246" y="292"/>
                </a:cubicBezTo>
                <a:cubicBezTo>
                  <a:pt x="247" y="292"/>
                  <a:pt x="248" y="292"/>
                  <a:pt x="248" y="292"/>
                </a:cubicBezTo>
                <a:cubicBezTo>
                  <a:pt x="248" y="292"/>
                  <a:pt x="246" y="294"/>
                  <a:pt x="247" y="296"/>
                </a:cubicBezTo>
                <a:cubicBezTo>
                  <a:pt x="248" y="298"/>
                  <a:pt x="248" y="299"/>
                  <a:pt x="249" y="300"/>
                </a:cubicBezTo>
                <a:cubicBezTo>
                  <a:pt x="251" y="302"/>
                  <a:pt x="251" y="302"/>
                  <a:pt x="252" y="302"/>
                </a:cubicBezTo>
                <a:cubicBezTo>
                  <a:pt x="252" y="302"/>
                  <a:pt x="252" y="302"/>
                  <a:pt x="252" y="302"/>
                </a:cubicBezTo>
                <a:cubicBezTo>
                  <a:pt x="252" y="302"/>
                  <a:pt x="251" y="305"/>
                  <a:pt x="252" y="307"/>
                </a:cubicBezTo>
                <a:cubicBezTo>
                  <a:pt x="252" y="309"/>
                  <a:pt x="253" y="310"/>
                  <a:pt x="255" y="311"/>
                </a:cubicBezTo>
                <a:cubicBezTo>
                  <a:pt x="256" y="312"/>
                  <a:pt x="257" y="312"/>
                  <a:pt x="257" y="312"/>
                </a:cubicBezTo>
                <a:cubicBezTo>
                  <a:pt x="258" y="312"/>
                  <a:pt x="259" y="312"/>
                  <a:pt x="259" y="312"/>
                </a:cubicBezTo>
                <a:cubicBezTo>
                  <a:pt x="259" y="312"/>
                  <a:pt x="257" y="316"/>
                  <a:pt x="257" y="317"/>
                </a:cubicBezTo>
                <a:cubicBezTo>
                  <a:pt x="257" y="318"/>
                  <a:pt x="257" y="319"/>
                  <a:pt x="258" y="320"/>
                </a:cubicBezTo>
                <a:cubicBezTo>
                  <a:pt x="259" y="321"/>
                  <a:pt x="261" y="322"/>
                  <a:pt x="262" y="322"/>
                </a:cubicBezTo>
                <a:cubicBezTo>
                  <a:pt x="264" y="322"/>
                  <a:pt x="265" y="322"/>
                  <a:pt x="266" y="322"/>
                </a:cubicBezTo>
                <a:cubicBezTo>
                  <a:pt x="267" y="322"/>
                  <a:pt x="267" y="322"/>
                  <a:pt x="267" y="322"/>
                </a:cubicBezTo>
                <a:cubicBezTo>
                  <a:pt x="267" y="322"/>
                  <a:pt x="266" y="324"/>
                  <a:pt x="264" y="326"/>
                </a:cubicBezTo>
                <a:cubicBezTo>
                  <a:pt x="262" y="327"/>
                  <a:pt x="259" y="329"/>
                  <a:pt x="259" y="329"/>
                </a:cubicBezTo>
                <a:cubicBezTo>
                  <a:pt x="259" y="329"/>
                  <a:pt x="258" y="328"/>
                  <a:pt x="258" y="328"/>
                </a:cubicBezTo>
                <a:cubicBezTo>
                  <a:pt x="257" y="329"/>
                  <a:pt x="256" y="329"/>
                  <a:pt x="255" y="329"/>
                </a:cubicBezTo>
                <a:cubicBezTo>
                  <a:pt x="255" y="329"/>
                  <a:pt x="254" y="329"/>
                  <a:pt x="254" y="329"/>
                </a:cubicBezTo>
                <a:cubicBezTo>
                  <a:pt x="254" y="329"/>
                  <a:pt x="252" y="324"/>
                  <a:pt x="248" y="318"/>
                </a:cubicBezTo>
                <a:cubicBezTo>
                  <a:pt x="245" y="312"/>
                  <a:pt x="232" y="286"/>
                  <a:pt x="232" y="286"/>
                </a:cubicBezTo>
                <a:close/>
              </a:path>
            </a:pathLst>
          </a:custGeom>
          <a:solidFill>
            <a:schemeClr val="bg1"/>
          </a:solidFill>
          <a:ln>
            <a:noFill/>
          </a:ln>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7"/>
          <p:cNvSpPr>
            <a:spLocks noChangeAspect="1"/>
          </p:cNvSpPr>
          <p:nvPr/>
        </p:nvSpPr>
        <p:spPr bwMode="auto">
          <a:xfrm>
            <a:off x="6897900" y="4334695"/>
            <a:ext cx="1139403" cy="2155056"/>
          </a:xfrm>
          <a:custGeom>
            <a:avLst/>
            <a:gdLst>
              <a:gd name="T0" fmla="*/ 390 w 566"/>
              <a:gd name="T1" fmla="*/ 39 h 1069"/>
              <a:gd name="T2" fmla="*/ 398 w 566"/>
              <a:gd name="T3" fmla="*/ 25 h 1069"/>
              <a:gd name="T4" fmla="*/ 413 w 566"/>
              <a:gd name="T5" fmla="*/ 60 h 1069"/>
              <a:gd name="T6" fmla="*/ 406 w 566"/>
              <a:gd name="T7" fmla="*/ 160 h 1069"/>
              <a:gd name="T8" fmla="*/ 423 w 566"/>
              <a:gd name="T9" fmla="*/ 220 h 1069"/>
              <a:gd name="T10" fmla="*/ 440 w 566"/>
              <a:gd name="T11" fmla="*/ 263 h 1069"/>
              <a:gd name="T12" fmla="*/ 432 w 566"/>
              <a:gd name="T13" fmla="*/ 296 h 1069"/>
              <a:gd name="T14" fmla="*/ 430 w 566"/>
              <a:gd name="T15" fmla="*/ 309 h 1069"/>
              <a:gd name="T16" fmla="*/ 478 w 566"/>
              <a:gd name="T17" fmla="*/ 450 h 1069"/>
              <a:gd name="T18" fmla="*/ 468 w 566"/>
              <a:gd name="T19" fmla="*/ 592 h 1069"/>
              <a:gd name="T20" fmla="*/ 527 w 566"/>
              <a:gd name="T21" fmla="*/ 732 h 1069"/>
              <a:gd name="T22" fmla="*/ 398 w 566"/>
              <a:gd name="T23" fmla="*/ 905 h 1069"/>
              <a:gd name="T24" fmla="*/ 349 w 566"/>
              <a:gd name="T25" fmla="*/ 924 h 1069"/>
              <a:gd name="T26" fmla="*/ 356 w 566"/>
              <a:gd name="T27" fmla="*/ 1010 h 1069"/>
              <a:gd name="T28" fmla="*/ 294 w 566"/>
              <a:gd name="T29" fmla="*/ 944 h 1069"/>
              <a:gd name="T30" fmla="*/ 295 w 566"/>
              <a:gd name="T31" fmla="*/ 877 h 1069"/>
              <a:gd name="T32" fmla="*/ 349 w 566"/>
              <a:gd name="T33" fmla="*/ 855 h 1069"/>
              <a:gd name="T34" fmla="*/ 411 w 566"/>
              <a:gd name="T35" fmla="*/ 816 h 1069"/>
              <a:gd name="T36" fmla="*/ 395 w 566"/>
              <a:gd name="T37" fmla="*/ 730 h 1069"/>
              <a:gd name="T38" fmla="*/ 211 w 566"/>
              <a:gd name="T39" fmla="*/ 885 h 1069"/>
              <a:gd name="T40" fmla="*/ 120 w 566"/>
              <a:gd name="T41" fmla="*/ 1004 h 1069"/>
              <a:gd name="T42" fmla="*/ 145 w 566"/>
              <a:gd name="T43" fmla="*/ 1053 h 1069"/>
              <a:gd name="T44" fmla="*/ 32 w 566"/>
              <a:gd name="T45" fmla="*/ 1021 h 1069"/>
              <a:gd name="T46" fmla="*/ 15 w 566"/>
              <a:gd name="T47" fmla="*/ 971 h 1069"/>
              <a:gd name="T48" fmla="*/ 175 w 566"/>
              <a:gd name="T49" fmla="*/ 804 h 1069"/>
              <a:gd name="T50" fmla="*/ 226 w 566"/>
              <a:gd name="T51" fmla="*/ 759 h 1069"/>
              <a:gd name="T52" fmla="*/ 280 w 566"/>
              <a:gd name="T53" fmla="*/ 679 h 1069"/>
              <a:gd name="T54" fmla="*/ 333 w 566"/>
              <a:gd name="T55" fmla="*/ 566 h 1069"/>
              <a:gd name="T56" fmla="*/ 335 w 566"/>
              <a:gd name="T57" fmla="*/ 523 h 1069"/>
              <a:gd name="T58" fmla="*/ 298 w 566"/>
              <a:gd name="T59" fmla="*/ 593 h 1069"/>
              <a:gd name="T60" fmla="*/ 188 w 566"/>
              <a:gd name="T61" fmla="*/ 670 h 1069"/>
              <a:gd name="T62" fmla="*/ 135 w 566"/>
              <a:gd name="T63" fmla="*/ 634 h 1069"/>
              <a:gd name="T64" fmla="*/ 223 w 566"/>
              <a:gd name="T65" fmla="*/ 516 h 1069"/>
              <a:gd name="T66" fmla="*/ 158 w 566"/>
              <a:gd name="T67" fmla="*/ 470 h 1069"/>
              <a:gd name="T68" fmla="*/ 102 w 566"/>
              <a:gd name="T69" fmla="*/ 411 h 1069"/>
              <a:gd name="T70" fmla="*/ 132 w 566"/>
              <a:gd name="T71" fmla="*/ 419 h 1069"/>
              <a:gd name="T72" fmla="*/ 101 w 566"/>
              <a:gd name="T73" fmla="*/ 389 h 1069"/>
              <a:gd name="T74" fmla="*/ 131 w 566"/>
              <a:gd name="T75" fmla="*/ 401 h 1069"/>
              <a:gd name="T76" fmla="*/ 102 w 566"/>
              <a:gd name="T77" fmla="*/ 370 h 1069"/>
              <a:gd name="T78" fmla="*/ 142 w 566"/>
              <a:gd name="T79" fmla="*/ 382 h 1069"/>
              <a:gd name="T80" fmla="*/ 121 w 566"/>
              <a:gd name="T81" fmla="*/ 353 h 1069"/>
              <a:gd name="T82" fmla="*/ 164 w 566"/>
              <a:gd name="T83" fmla="*/ 363 h 1069"/>
              <a:gd name="T84" fmla="*/ 177 w 566"/>
              <a:gd name="T85" fmla="*/ 371 h 1069"/>
              <a:gd name="T86" fmla="*/ 282 w 566"/>
              <a:gd name="T87" fmla="*/ 335 h 1069"/>
              <a:gd name="T88" fmla="*/ 288 w 566"/>
              <a:gd name="T89" fmla="*/ 272 h 1069"/>
              <a:gd name="T90" fmla="*/ 304 w 566"/>
              <a:gd name="T91" fmla="*/ 306 h 1069"/>
              <a:gd name="T92" fmla="*/ 313 w 566"/>
              <a:gd name="T93" fmla="*/ 257 h 1069"/>
              <a:gd name="T94" fmla="*/ 343 w 566"/>
              <a:gd name="T95" fmla="*/ 176 h 1069"/>
              <a:gd name="T96" fmla="*/ 353 w 566"/>
              <a:gd name="T97" fmla="*/ 135 h 1069"/>
              <a:gd name="T98" fmla="*/ 383 w 566"/>
              <a:gd name="T99" fmla="*/ 79 h 1069"/>
              <a:gd name="T100" fmla="*/ 359 w 566"/>
              <a:gd name="T101" fmla="*/ 39 h 1069"/>
              <a:gd name="T102" fmla="*/ 365 w 566"/>
              <a:gd name="T103" fmla="*/ 0 h 10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66" h="1069">
                <a:moveTo>
                  <a:pt x="375" y="4"/>
                </a:moveTo>
                <a:cubicBezTo>
                  <a:pt x="378" y="13"/>
                  <a:pt x="379" y="21"/>
                  <a:pt x="382" y="29"/>
                </a:cubicBezTo>
                <a:cubicBezTo>
                  <a:pt x="383" y="34"/>
                  <a:pt x="389" y="35"/>
                  <a:pt x="390" y="39"/>
                </a:cubicBezTo>
                <a:cubicBezTo>
                  <a:pt x="391" y="40"/>
                  <a:pt x="392" y="40"/>
                  <a:pt x="393" y="41"/>
                </a:cubicBezTo>
                <a:cubicBezTo>
                  <a:pt x="394" y="36"/>
                  <a:pt x="394" y="31"/>
                  <a:pt x="394" y="26"/>
                </a:cubicBezTo>
                <a:cubicBezTo>
                  <a:pt x="395" y="25"/>
                  <a:pt x="396" y="25"/>
                  <a:pt x="398" y="25"/>
                </a:cubicBezTo>
                <a:cubicBezTo>
                  <a:pt x="400" y="28"/>
                  <a:pt x="402" y="32"/>
                  <a:pt x="404" y="36"/>
                </a:cubicBezTo>
                <a:cubicBezTo>
                  <a:pt x="405" y="39"/>
                  <a:pt x="405" y="43"/>
                  <a:pt x="406" y="46"/>
                </a:cubicBezTo>
                <a:cubicBezTo>
                  <a:pt x="408" y="50"/>
                  <a:pt x="412" y="54"/>
                  <a:pt x="413" y="60"/>
                </a:cubicBezTo>
                <a:cubicBezTo>
                  <a:pt x="414" y="64"/>
                  <a:pt x="406" y="77"/>
                  <a:pt x="408" y="85"/>
                </a:cubicBezTo>
                <a:cubicBezTo>
                  <a:pt x="410" y="95"/>
                  <a:pt x="413" y="107"/>
                  <a:pt x="411" y="121"/>
                </a:cubicBezTo>
                <a:cubicBezTo>
                  <a:pt x="409" y="133"/>
                  <a:pt x="409" y="145"/>
                  <a:pt x="406" y="160"/>
                </a:cubicBezTo>
                <a:cubicBezTo>
                  <a:pt x="405" y="166"/>
                  <a:pt x="403" y="174"/>
                  <a:pt x="404" y="179"/>
                </a:cubicBezTo>
                <a:cubicBezTo>
                  <a:pt x="405" y="181"/>
                  <a:pt x="423" y="194"/>
                  <a:pt x="425" y="195"/>
                </a:cubicBezTo>
                <a:cubicBezTo>
                  <a:pt x="432" y="205"/>
                  <a:pt x="421" y="208"/>
                  <a:pt x="423" y="220"/>
                </a:cubicBezTo>
                <a:cubicBezTo>
                  <a:pt x="425" y="224"/>
                  <a:pt x="428" y="227"/>
                  <a:pt x="430" y="231"/>
                </a:cubicBezTo>
                <a:cubicBezTo>
                  <a:pt x="431" y="237"/>
                  <a:pt x="426" y="241"/>
                  <a:pt x="429" y="248"/>
                </a:cubicBezTo>
                <a:cubicBezTo>
                  <a:pt x="432" y="253"/>
                  <a:pt x="437" y="256"/>
                  <a:pt x="440" y="263"/>
                </a:cubicBezTo>
                <a:cubicBezTo>
                  <a:pt x="438" y="267"/>
                  <a:pt x="434" y="270"/>
                  <a:pt x="432" y="274"/>
                </a:cubicBezTo>
                <a:cubicBezTo>
                  <a:pt x="431" y="280"/>
                  <a:pt x="435" y="282"/>
                  <a:pt x="435" y="287"/>
                </a:cubicBezTo>
                <a:cubicBezTo>
                  <a:pt x="434" y="290"/>
                  <a:pt x="432" y="292"/>
                  <a:pt x="432" y="296"/>
                </a:cubicBezTo>
                <a:cubicBezTo>
                  <a:pt x="432" y="296"/>
                  <a:pt x="432" y="297"/>
                  <a:pt x="432" y="297"/>
                </a:cubicBezTo>
                <a:cubicBezTo>
                  <a:pt x="433" y="299"/>
                  <a:pt x="434" y="302"/>
                  <a:pt x="435" y="304"/>
                </a:cubicBezTo>
                <a:cubicBezTo>
                  <a:pt x="435" y="307"/>
                  <a:pt x="432" y="307"/>
                  <a:pt x="430" y="309"/>
                </a:cubicBezTo>
                <a:cubicBezTo>
                  <a:pt x="427" y="314"/>
                  <a:pt x="425" y="321"/>
                  <a:pt x="425" y="329"/>
                </a:cubicBezTo>
                <a:cubicBezTo>
                  <a:pt x="434" y="341"/>
                  <a:pt x="445" y="347"/>
                  <a:pt x="453" y="361"/>
                </a:cubicBezTo>
                <a:cubicBezTo>
                  <a:pt x="465" y="384"/>
                  <a:pt x="472" y="421"/>
                  <a:pt x="478" y="450"/>
                </a:cubicBezTo>
                <a:cubicBezTo>
                  <a:pt x="478" y="460"/>
                  <a:pt x="479" y="469"/>
                  <a:pt x="479" y="478"/>
                </a:cubicBezTo>
                <a:cubicBezTo>
                  <a:pt x="481" y="495"/>
                  <a:pt x="482" y="512"/>
                  <a:pt x="483" y="529"/>
                </a:cubicBezTo>
                <a:cubicBezTo>
                  <a:pt x="478" y="550"/>
                  <a:pt x="473" y="571"/>
                  <a:pt x="468" y="592"/>
                </a:cubicBezTo>
                <a:cubicBezTo>
                  <a:pt x="466" y="599"/>
                  <a:pt x="458" y="604"/>
                  <a:pt x="460" y="613"/>
                </a:cubicBezTo>
                <a:cubicBezTo>
                  <a:pt x="466" y="645"/>
                  <a:pt x="486" y="657"/>
                  <a:pt x="501" y="679"/>
                </a:cubicBezTo>
                <a:cubicBezTo>
                  <a:pt x="512" y="695"/>
                  <a:pt x="517" y="714"/>
                  <a:pt x="527" y="732"/>
                </a:cubicBezTo>
                <a:cubicBezTo>
                  <a:pt x="537" y="750"/>
                  <a:pt x="554" y="767"/>
                  <a:pt x="559" y="789"/>
                </a:cubicBezTo>
                <a:cubicBezTo>
                  <a:pt x="566" y="819"/>
                  <a:pt x="536" y="836"/>
                  <a:pt x="521" y="846"/>
                </a:cubicBezTo>
                <a:cubicBezTo>
                  <a:pt x="485" y="871"/>
                  <a:pt x="442" y="886"/>
                  <a:pt x="398" y="905"/>
                </a:cubicBezTo>
                <a:cubicBezTo>
                  <a:pt x="388" y="910"/>
                  <a:pt x="379" y="918"/>
                  <a:pt x="370" y="922"/>
                </a:cubicBezTo>
                <a:cubicBezTo>
                  <a:pt x="367" y="924"/>
                  <a:pt x="363" y="922"/>
                  <a:pt x="361" y="921"/>
                </a:cubicBezTo>
                <a:cubicBezTo>
                  <a:pt x="356" y="920"/>
                  <a:pt x="352" y="923"/>
                  <a:pt x="349" y="924"/>
                </a:cubicBezTo>
                <a:cubicBezTo>
                  <a:pt x="344" y="940"/>
                  <a:pt x="347" y="962"/>
                  <a:pt x="353" y="976"/>
                </a:cubicBezTo>
                <a:cubicBezTo>
                  <a:pt x="356" y="980"/>
                  <a:pt x="359" y="985"/>
                  <a:pt x="362" y="989"/>
                </a:cubicBezTo>
                <a:cubicBezTo>
                  <a:pt x="364" y="996"/>
                  <a:pt x="359" y="1008"/>
                  <a:pt x="356" y="1010"/>
                </a:cubicBezTo>
                <a:cubicBezTo>
                  <a:pt x="348" y="1015"/>
                  <a:pt x="339" y="1003"/>
                  <a:pt x="336" y="1000"/>
                </a:cubicBezTo>
                <a:cubicBezTo>
                  <a:pt x="326" y="992"/>
                  <a:pt x="315" y="982"/>
                  <a:pt x="308" y="972"/>
                </a:cubicBezTo>
                <a:cubicBezTo>
                  <a:pt x="303" y="962"/>
                  <a:pt x="299" y="953"/>
                  <a:pt x="294" y="944"/>
                </a:cubicBezTo>
                <a:cubicBezTo>
                  <a:pt x="290" y="944"/>
                  <a:pt x="286" y="947"/>
                  <a:pt x="282" y="945"/>
                </a:cubicBezTo>
                <a:cubicBezTo>
                  <a:pt x="276" y="942"/>
                  <a:pt x="248" y="907"/>
                  <a:pt x="253" y="898"/>
                </a:cubicBezTo>
                <a:cubicBezTo>
                  <a:pt x="256" y="892"/>
                  <a:pt x="287" y="880"/>
                  <a:pt x="295" y="877"/>
                </a:cubicBezTo>
                <a:cubicBezTo>
                  <a:pt x="299" y="876"/>
                  <a:pt x="303" y="875"/>
                  <a:pt x="307" y="875"/>
                </a:cubicBezTo>
                <a:cubicBezTo>
                  <a:pt x="314" y="872"/>
                  <a:pt x="320" y="864"/>
                  <a:pt x="327" y="860"/>
                </a:cubicBezTo>
                <a:cubicBezTo>
                  <a:pt x="334" y="856"/>
                  <a:pt x="343" y="858"/>
                  <a:pt x="349" y="855"/>
                </a:cubicBezTo>
                <a:cubicBezTo>
                  <a:pt x="353" y="850"/>
                  <a:pt x="356" y="846"/>
                  <a:pt x="360" y="842"/>
                </a:cubicBezTo>
                <a:cubicBezTo>
                  <a:pt x="365" y="841"/>
                  <a:pt x="370" y="840"/>
                  <a:pt x="375" y="838"/>
                </a:cubicBezTo>
                <a:cubicBezTo>
                  <a:pt x="386" y="834"/>
                  <a:pt x="400" y="822"/>
                  <a:pt x="411" y="816"/>
                </a:cubicBezTo>
                <a:cubicBezTo>
                  <a:pt x="421" y="810"/>
                  <a:pt x="450" y="800"/>
                  <a:pt x="452" y="788"/>
                </a:cubicBezTo>
                <a:cubicBezTo>
                  <a:pt x="437" y="774"/>
                  <a:pt x="424" y="760"/>
                  <a:pt x="410" y="746"/>
                </a:cubicBezTo>
                <a:cubicBezTo>
                  <a:pt x="405" y="742"/>
                  <a:pt x="402" y="732"/>
                  <a:pt x="395" y="730"/>
                </a:cubicBezTo>
                <a:cubicBezTo>
                  <a:pt x="370" y="750"/>
                  <a:pt x="344" y="770"/>
                  <a:pt x="319" y="790"/>
                </a:cubicBezTo>
                <a:cubicBezTo>
                  <a:pt x="303" y="803"/>
                  <a:pt x="292" y="822"/>
                  <a:pt x="276" y="834"/>
                </a:cubicBezTo>
                <a:cubicBezTo>
                  <a:pt x="254" y="852"/>
                  <a:pt x="228" y="863"/>
                  <a:pt x="211" y="885"/>
                </a:cubicBezTo>
                <a:cubicBezTo>
                  <a:pt x="192" y="909"/>
                  <a:pt x="175" y="935"/>
                  <a:pt x="157" y="961"/>
                </a:cubicBezTo>
                <a:cubicBezTo>
                  <a:pt x="151" y="967"/>
                  <a:pt x="145" y="974"/>
                  <a:pt x="140" y="980"/>
                </a:cubicBezTo>
                <a:cubicBezTo>
                  <a:pt x="134" y="988"/>
                  <a:pt x="129" y="999"/>
                  <a:pt x="120" y="1004"/>
                </a:cubicBezTo>
                <a:cubicBezTo>
                  <a:pt x="115" y="1006"/>
                  <a:pt x="105" y="1004"/>
                  <a:pt x="101" y="1006"/>
                </a:cubicBezTo>
                <a:cubicBezTo>
                  <a:pt x="97" y="1026"/>
                  <a:pt x="113" y="1039"/>
                  <a:pt x="131" y="1037"/>
                </a:cubicBezTo>
                <a:cubicBezTo>
                  <a:pt x="137" y="1042"/>
                  <a:pt x="140" y="1047"/>
                  <a:pt x="145" y="1053"/>
                </a:cubicBezTo>
                <a:cubicBezTo>
                  <a:pt x="143" y="1068"/>
                  <a:pt x="120" y="1069"/>
                  <a:pt x="103" y="1069"/>
                </a:cubicBezTo>
                <a:cubicBezTo>
                  <a:pt x="74" y="1069"/>
                  <a:pt x="57" y="1065"/>
                  <a:pt x="47" y="1047"/>
                </a:cubicBezTo>
                <a:cubicBezTo>
                  <a:pt x="42" y="1039"/>
                  <a:pt x="39" y="1026"/>
                  <a:pt x="32" y="1021"/>
                </a:cubicBezTo>
                <a:cubicBezTo>
                  <a:pt x="30" y="1022"/>
                  <a:pt x="28" y="1023"/>
                  <a:pt x="26" y="1023"/>
                </a:cubicBezTo>
                <a:cubicBezTo>
                  <a:pt x="20" y="1019"/>
                  <a:pt x="0" y="997"/>
                  <a:pt x="0" y="988"/>
                </a:cubicBezTo>
                <a:cubicBezTo>
                  <a:pt x="1" y="980"/>
                  <a:pt x="10" y="975"/>
                  <a:pt x="15" y="971"/>
                </a:cubicBezTo>
                <a:cubicBezTo>
                  <a:pt x="32" y="959"/>
                  <a:pt x="45" y="938"/>
                  <a:pt x="62" y="926"/>
                </a:cubicBezTo>
                <a:cubicBezTo>
                  <a:pt x="97" y="901"/>
                  <a:pt x="114" y="861"/>
                  <a:pt x="142" y="828"/>
                </a:cubicBezTo>
                <a:cubicBezTo>
                  <a:pt x="153" y="820"/>
                  <a:pt x="164" y="812"/>
                  <a:pt x="175" y="804"/>
                </a:cubicBezTo>
                <a:cubicBezTo>
                  <a:pt x="186" y="795"/>
                  <a:pt x="196" y="782"/>
                  <a:pt x="208" y="774"/>
                </a:cubicBezTo>
                <a:cubicBezTo>
                  <a:pt x="211" y="772"/>
                  <a:pt x="216" y="772"/>
                  <a:pt x="219" y="770"/>
                </a:cubicBezTo>
                <a:cubicBezTo>
                  <a:pt x="223" y="767"/>
                  <a:pt x="224" y="762"/>
                  <a:pt x="226" y="759"/>
                </a:cubicBezTo>
                <a:cubicBezTo>
                  <a:pt x="229" y="755"/>
                  <a:pt x="233" y="751"/>
                  <a:pt x="236" y="748"/>
                </a:cubicBezTo>
                <a:cubicBezTo>
                  <a:pt x="242" y="737"/>
                  <a:pt x="248" y="726"/>
                  <a:pt x="254" y="716"/>
                </a:cubicBezTo>
                <a:cubicBezTo>
                  <a:pt x="262" y="703"/>
                  <a:pt x="271" y="691"/>
                  <a:pt x="280" y="679"/>
                </a:cubicBezTo>
                <a:cubicBezTo>
                  <a:pt x="284" y="675"/>
                  <a:pt x="288" y="672"/>
                  <a:pt x="291" y="668"/>
                </a:cubicBezTo>
                <a:cubicBezTo>
                  <a:pt x="302" y="650"/>
                  <a:pt x="299" y="618"/>
                  <a:pt x="307" y="599"/>
                </a:cubicBezTo>
                <a:cubicBezTo>
                  <a:pt x="313" y="584"/>
                  <a:pt x="324" y="578"/>
                  <a:pt x="333" y="566"/>
                </a:cubicBezTo>
                <a:cubicBezTo>
                  <a:pt x="335" y="564"/>
                  <a:pt x="337" y="562"/>
                  <a:pt x="338" y="559"/>
                </a:cubicBezTo>
                <a:cubicBezTo>
                  <a:pt x="343" y="556"/>
                  <a:pt x="347" y="557"/>
                  <a:pt x="351" y="552"/>
                </a:cubicBezTo>
                <a:cubicBezTo>
                  <a:pt x="349" y="539"/>
                  <a:pt x="339" y="535"/>
                  <a:pt x="335" y="523"/>
                </a:cubicBezTo>
                <a:cubicBezTo>
                  <a:pt x="333" y="522"/>
                  <a:pt x="330" y="521"/>
                  <a:pt x="328" y="521"/>
                </a:cubicBezTo>
                <a:cubicBezTo>
                  <a:pt x="323" y="526"/>
                  <a:pt x="321" y="538"/>
                  <a:pt x="319" y="545"/>
                </a:cubicBezTo>
                <a:cubicBezTo>
                  <a:pt x="313" y="561"/>
                  <a:pt x="303" y="578"/>
                  <a:pt x="298" y="593"/>
                </a:cubicBezTo>
                <a:cubicBezTo>
                  <a:pt x="294" y="608"/>
                  <a:pt x="291" y="636"/>
                  <a:pt x="283" y="647"/>
                </a:cubicBezTo>
                <a:cubicBezTo>
                  <a:pt x="276" y="657"/>
                  <a:pt x="255" y="655"/>
                  <a:pt x="241" y="658"/>
                </a:cubicBezTo>
                <a:cubicBezTo>
                  <a:pt x="222" y="661"/>
                  <a:pt x="205" y="666"/>
                  <a:pt x="188" y="670"/>
                </a:cubicBezTo>
                <a:cubicBezTo>
                  <a:pt x="176" y="672"/>
                  <a:pt x="165" y="674"/>
                  <a:pt x="153" y="676"/>
                </a:cubicBezTo>
                <a:cubicBezTo>
                  <a:pt x="148" y="679"/>
                  <a:pt x="149" y="685"/>
                  <a:pt x="143" y="687"/>
                </a:cubicBezTo>
                <a:cubicBezTo>
                  <a:pt x="135" y="681"/>
                  <a:pt x="137" y="648"/>
                  <a:pt x="135" y="634"/>
                </a:cubicBezTo>
                <a:cubicBezTo>
                  <a:pt x="129" y="600"/>
                  <a:pt x="162" y="587"/>
                  <a:pt x="176" y="564"/>
                </a:cubicBezTo>
                <a:cubicBezTo>
                  <a:pt x="182" y="554"/>
                  <a:pt x="183" y="541"/>
                  <a:pt x="192" y="535"/>
                </a:cubicBezTo>
                <a:cubicBezTo>
                  <a:pt x="202" y="528"/>
                  <a:pt x="215" y="525"/>
                  <a:pt x="223" y="516"/>
                </a:cubicBezTo>
                <a:cubicBezTo>
                  <a:pt x="220" y="498"/>
                  <a:pt x="200" y="499"/>
                  <a:pt x="186" y="492"/>
                </a:cubicBezTo>
                <a:cubicBezTo>
                  <a:pt x="178" y="488"/>
                  <a:pt x="171" y="483"/>
                  <a:pt x="164" y="479"/>
                </a:cubicBezTo>
                <a:cubicBezTo>
                  <a:pt x="162" y="476"/>
                  <a:pt x="160" y="473"/>
                  <a:pt x="158" y="470"/>
                </a:cubicBezTo>
                <a:cubicBezTo>
                  <a:pt x="149" y="463"/>
                  <a:pt x="133" y="459"/>
                  <a:pt x="128" y="449"/>
                </a:cubicBezTo>
                <a:cubicBezTo>
                  <a:pt x="130" y="444"/>
                  <a:pt x="132" y="439"/>
                  <a:pt x="134" y="433"/>
                </a:cubicBezTo>
                <a:cubicBezTo>
                  <a:pt x="128" y="422"/>
                  <a:pt x="105" y="425"/>
                  <a:pt x="102" y="411"/>
                </a:cubicBezTo>
                <a:cubicBezTo>
                  <a:pt x="103" y="410"/>
                  <a:pt x="103" y="410"/>
                  <a:pt x="104" y="409"/>
                </a:cubicBezTo>
                <a:cubicBezTo>
                  <a:pt x="113" y="412"/>
                  <a:pt x="122" y="416"/>
                  <a:pt x="131" y="419"/>
                </a:cubicBezTo>
                <a:cubicBezTo>
                  <a:pt x="131" y="419"/>
                  <a:pt x="131" y="419"/>
                  <a:pt x="132" y="419"/>
                </a:cubicBezTo>
                <a:cubicBezTo>
                  <a:pt x="132" y="418"/>
                  <a:pt x="132" y="417"/>
                  <a:pt x="132" y="417"/>
                </a:cubicBezTo>
                <a:cubicBezTo>
                  <a:pt x="125" y="407"/>
                  <a:pt x="107" y="405"/>
                  <a:pt x="101" y="394"/>
                </a:cubicBezTo>
                <a:cubicBezTo>
                  <a:pt x="101" y="392"/>
                  <a:pt x="101" y="391"/>
                  <a:pt x="101" y="389"/>
                </a:cubicBezTo>
                <a:cubicBezTo>
                  <a:pt x="102" y="389"/>
                  <a:pt x="103" y="388"/>
                  <a:pt x="104" y="387"/>
                </a:cubicBezTo>
                <a:cubicBezTo>
                  <a:pt x="112" y="390"/>
                  <a:pt x="124" y="395"/>
                  <a:pt x="128" y="401"/>
                </a:cubicBezTo>
                <a:cubicBezTo>
                  <a:pt x="129" y="401"/>
                  <a:pt x="130" y="401"/>
                  <a:pt x="131" y="401"/>
                </a:cubicBezTo>
                <a:cubicBezTo>
                  <a:pt x="131" y="400"/>
                  <a:pt x="131" y="399"/>
                  <a:pt x="131" y="399"/>
                </a:cubicBezTo>
                <a:cubicBezTo>
                  <a:pt x="125" y="389"/>
                  <a:pt x="110" y="380"/>
                  <a:pt x="101" y="373"/>
                </a:cubicBezTo>
                <a:cubicBezTo>
                  <a:pt x="102" y="372"/>
                  <a:pt x="102" y="371"/>
                  <a:pt x="102" y="370"/>
                </a:cubicBezTo>
                <a:cubicBezTo>
                  <a:pt x="114" y="367"/>
                  <a:pt x="131" y="380"/>
                  <a:pt x="136" y="388"/>
                </a:cubicBezTo>
                <a:cubicBezTo>
                  <a:pt x="137" y="388"/>
                  <a:pt x="139" y="388"/>
                  <a:pt x="140" y="388"/>
                </a:cubicBezTo>
                <a:cubicBezTo>
                  <a:pt x="142" y="387"/>
                  <a:pt x="142" y="386"/>
                  <a:pt x="142" y="382"/>
                </a:cubicBezTo>
                <a:cubicBezTo>
                  <a:pt x="135" y="375"/>
                  <a:pt x="127" y="368"/>
                  <a:pt x="120" y="361"/>
                </a:cubicBezTo>
                <a:cubicBezTo>
                  <a:pt x="119" y="359"/>
                  <a:pt x="119" y="357"/>
                  <a:pt x="119" y="354"/>
                </a:cubicBezTo>
                <a:cubicBezTo>
                  <a:pt x="120" y="354"/>
                  <a:pt x="120" y="353"/>
                  <a:pt x="121" y="353"/>
                </a:cubicBezTo>
                <a:cubicBezTo>
                  <a:pt x="137" y="357"/>
                  <a:pt x="145" y="375"/>
                  <a:pt x="161" y="381"/>
                </a:cubicBezTo>
                <a:cubicBezTo>
                  <a:pt x="162" y="380"/>
                  <a:pt x="163" y="380"/>
                  <a:pt x="164" y="379"/>
                </a:cubicBezTo>
                <a:cubicBezTo>
                  <a:pt x="167" y="375"/>
                  <a:pt x="166" y="368"/>
                  <a:pt x="164" y="363"/>
                </a:cubicBezTo>
                <a:cubicBezTo>
                  <a:pt x="165" y="362"/>
                  <a:pt x="165" y="362"/>
                  <a:pt x="165" y="361"/>
                </a:cubicBezTo>
                <a:cubicBezTo>
                  <a:pt x="167" y="361"/>
                  <a:pt x="168" y="360"/>
                  <a:pt x="170" y="360"/>
                </a:cubicBezTo>
                <a:cubicBezTo>
                  <a:pt x="173" y="363"/>
                  <a:pt x="175" y="366"/>
                  <a:pt x="177" y="371"/>
                </a:cubicBezTo>
                <a:cubicBezTo>
                  <a:pt x="185" y="375"/>
                  <a:pt x="200" y="364"/>
                  <a:pt x="207" y="361"/>
                </a:cubicBezTo>
                <a:cubicBezTo>
                  <a:pt x="222" y="355"/>
                  <a:pt x="237" y="348"/>
                  <a:pt x="251" y="343"/>
                </a:cubicBezTo>
                <a:cubicBezTo>
                  <a:pt x="261" y="340"/>
                  <a:pt x="271" y="338"/>
                  <a:pt x="282" y="335"/>
                </a:cubicBezTo>
                <a:cubicBezTo>
                  <a:pt x="287" y="330"/>
                  <a:pt x="292" y="324"/>
                  <a:pt x="297" y="319"/>
                </a:cubicBezTo>
                <a:cubicBezTo>
                  <a:pt x="297" y="318"/>
                  <a:pt x="297" y="318"/>
                  <a:pt x="297" y="317"/>
                </a:cubicBezTo>
                <a:cubicBezTo>
                  <a:pt x="287" y="304"/>
                  <a:pt x="284" y="294"/>
                  <a:pt x="288" y="272"/>
                </a:cubicBezTo>
                <a:cubicBezTo>
                  <a:pt x="288" y="272"/>
                  <a:pt x="288" y="272"/>
                  <a:pt x="289" y="272"/>
                </a:cubicBezTo>
                <a:cubicBezTo>
                  <a:pt x="289" y="277"/>
                  <a:pt x="290" y="282"/>
                  <a:pt x="290" y="286"/>
                </a:cubicBezTo>
                <a:cubicBezTo>
                  <a:pt x="293" y="295"/>
                  <a:pt x="300" y="299"/>
                  <a:pt x="304" y="306"/>
                </a:cubicBezTo>
                <a:cubicBezTo>
                  <a:pt x="305" y="306"/>
                  <a:pt x="306" y="306"/>
                  <a:pt x="307" y="306"/>
                </a:cubicBezTo>
                <a:cubicBezTo>
                  <a:pt x="312" y="299"/>
                  <a:pt x="320" y="287"/>
                  <a:pt x="322" y="279"/>
                </a:cubicBezTo>
                <a:cubicBezTo>
                  <a:pt x="325" y="270"/>
                  <a:pt x="315" y="263"/>
                  <a:pt x="313" y="257"/>
                </a:cubicBezTo>
                <a:cubicBezTo>
                  <a:pt x="309" y="246"/>
                  <a:pt x="309" y="228"/>
                  <a:pt x="313" y="216"/>
                </a:cubicBezTo>
                <a:cubicBezTo>
                  <a:pt x="316" y="205"/>
                  <a:pt x="324" y="189"/>
                  <a:pt x="332" y="182"/>
                </a:cubicBezTo>
                <a:cubicBezTo>
                  <a:pt x="336" y="180"/>
                  <a:pt x="339" y="178"/>
                  <a:pt x="343" y="176"/>
                </a:cubicBezTo>
                <a:cubicBezTo>
                  <a:pt x="344" y="172"/>
                  <a:pt x="346" y="167"/>
                  <a:pt x="347" y="162"/>
                </a:cubicBezTo>
                <a:cubicBezTo>
                  <a:pt x="350" y="157"/>
                  <a:pt x="354" y="153"/>
                  <a:pt x="357" y="149"/>
                </a:cubicBezTo>
                <a:cubicBezTo>
                  <a:pt x="356" y="144"/>
                  <a:pt x="354" y="140"/>
                  <a:pt x="353" y="135"/>
                </a:cubicBezTo>
                <a:cubicBezTo>
                  <a:pt x="354" y="128"/>
                  <a:pt x="355" y="120"/>
                  <a:pt x="357" y="112"/>
                </a:cubicBezTo>
                <a:cubicBezTo>
                  <a:pt x="357" y="103"/>
                  <a:pt x="358" y="93"/>
                  <a:pt x="359" y="84"/>
                </a:cubicBezTo>
                <a:cubicBezTo>
                  <a:pt x="367" y="79"/>
                  <a:pt x="377" y="82"/>
                  <a:pt x="383" y="79"/>
                </a:cubicBezTo>
                <a:cubicBezTo>
                  <a:pt x="384" y="78"/>
                  <a:pt x="383" y="79"/>
                  <a:pt x="384" y="78"/>
                </a:cubicBezTo>
                <a:cubicBezTo>
                  <a:pt x="386" y="71"/>
                  <a:pt x="376" y="65"/>
                  <a:pt x="372" y="61"/>
                </a:cubicBezTo>
                <a:cubicBezTo>
                  <a:pt x="368" y="54"/>
                  <a:pt x="364" y="47"/>
                  <a:pt x="359" y="39"/>
                </a:cubicBezTo>
                <a:cubicBezTo>
                  <a:pt x="360" y="32"/>
                  <a:pt x="361" y="25"/>
                  <a:pt x="361" y="18"/>
                </a:cubicBezTo>
                <a:cubicBezTo>
                  <a:pt x="361" y="14"/>
                  <a:pt x="358" y="10"/>
                  <a:pt x="360" y="5"/>
                </a:cubicBezTo>
                <a:cubicBezTo>
                  <a:pt x="361" y="2"/>
                  <a:pt x="363" y="1"/>
                  <a:pt x="365" y="0"/>
                </a:cubicBezTo>
                <a:cubicBezTo>
                  <a:pt x="369" y="2"/>
                  <a:pt x="372" y="3"/>
                  <a:pt x="375" y="4"/>
                </a:cubicBezTo>
                <a:close/>
              </a:path>
            </a:pathLst>
          </a:custGeom>
          <a:solidFill>
            <a:schemeClr val="bg1"/>
          </a:solidFill>
          <a:ln>
            <a:noFill/>
          </a:ln>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9"/>
          <p:cNvSpPr>
            <a:spLocks noEditPoints="1"/>
          </p:cNvSpPr>
          <p:nvPr/>
        </p:nvSpPr>
        <p:spPr bwMode="auto">
          <a:xfrm>
            <a:off x="3756025" y="4710163"/>
            <a:ext cx="1784350" cy="1779588"/>
          </a:xfrm>
          <a:custGeom>
            <a:avLst/>
            <a:gdLst>
              <a:gd name="T0" fmla="*/ 766 w 843"/>
              <a:gd name="T1" fmla="*/ 772 h 839"/>
              <a:gd name="T2" fmla="*/ 779 w 843"/>
              <a:gd name="T3" fmla="*/ 776 h 839"/>
              <a:gd name="T4" fmla="*/ 788 w 843"/>
              <a:gd name="T5" fmla="*/ 796 h 839"/>
              <a:gd name="T6" fmla="*/ 843 w 843"/>
              <a:gd name="T7" fmla="*/ 794 h 839"/>
              <a:gd name="T8" fmla="*/ 755 w 843"/>
              <a:gd name="T9" fmla="*/ 826 h 839"/>
              <a:gd name="T10" fmla="*/ 707 w 843"/>
              <a:gd name="T11" fmla="*/ 837 h 839"/>
              <a:gd name="T12" fmla="*/ 692 w 843"/>
              <a:gd name="T13" fmla="*/ 759 h 839"/>
              <a:gd name="T14" fmla="*/ 582 w 843"/>
              <a:gd name="T15" fmla="*/ 614 h 839"/>
              <a:gd name="T16" fmla="*/ 501 w 843"/>
              <a:gd name="T17" fmla="*/ 535 h 839"/>
              <a:gd name="T18" fmla="*/ 389 w 843"/>
              <a:gd name="T19" fmla="*/ 644 h 839"/>
              <a:gd name="T20" fmla="*/ 347 w 843"/>
              <a:gd name="T21" fmla="*/ 675 h 839"/>
              <a:gd name="T22" fmla="*/ 238 w 843"/>
              <a:gd name="T23" fmla="*/ 660 h 839"/>
              <a:gd name="T24" fmla="*/ 117 w 843"/>
              <a:gd name="T25" fmla="*/ 634 h 839"/>
              <a:gd name="T26" fmla="*/ 78 w 843"/>
              <a:gd name="T27" fmla="*/ 640 h 839"/>
              <a:gd name="T28" fmla="*/ 5 w 843"/>
              <a:gd name="T29" fmla="*/ 677 h 839"/>
              <a:gd name="T30" fmla="*/ 67 w 843"/>
              <a:gd name="T31" fmla="*/ 581 h 839"/>
              <a:gd name="T32" fmla="*/ 97 w 843"/>
              <a:gd name="T33" fmla="*/ 546 h 839"/>
              <a:gd name="T34" fmla="*/ 146 w 843"/>
              <a:gd name="T35" fmla="*/ 583 h 839"/>
              <a:gd name="T36" fmla="*/ 266 w 843"/>
              <a:gd name="T37" fmla="*/ 583 h 839"/>
              <a:gd name="T38" fmla="*/ 328 w 843"/>
              <a:gd name="T39" fmla="*/ 585 h 839"/>
              <a:gd name="T40" fmla="*/ 385 w 843"/>
              <a:gd name="T41" fmla="*/ 502 h 839"/>
              <a:gd name="T42" fmla="*/ 395 w 843"/>
              <a:gd name="T43" fmla="*/ 491 h 839"/>
              <a:gd name="T44" fmla="*/ 395 w 843"/>
              <a:gd name="T45" fmla="*/ 447 h 839"/>
              <a:gd name="T46" fmla="*/ 334 w 843"/>
              <a:gd name="T47" fmla="*/ 397 h 839"/>
              <a:gd name="T48" fmla="*/ 446 w 843"/>
              <a:gd name="T49" fmla="*/ 346 h 839"/>
              <a:gd name="T50" fmla="*/ 446 w 843"/>
              <a:gd name="T51" fmla="*/ 241 h 839"/>
              <a:gd name="T52" fmla="*/ 332 w 843"/>
              <a:gd name="T53" fmla="*/ 274 h 839"/>
              <a:gd name="T54" fmla="*/ 281 w 843"/>
              <a:gd name="T55" fmla="*/ 313 h 839"/>
              <a:gd name="T56" fmla="*/ 229 w 843"/>
              <a:gd name="T57" fmla="*/ 333 h 839"/>
              <a:gd name="T58" fmla="*/ 253 w 843"/>
              <a:gd name="T59" fmla="*/ 296 h 839"/>
              <a:gd name="T60" fmla="*/ 244 w 843"/>
              <a:gd name="T61" fmla="*/ 285 h 839"/>
              <a:gd name="T62" fmla="*/ 343 w 843"/>
              <a:gd name="T63" fmla="*/ 204 h 839"/>
              <a:gd name="T64" fmla="*/ 428 w 843"/>
              <a:gd name="T65" fmla="*/ 175 h 839"/>
              <a:gd name="T66" fmla="*/ 459 w 843"/>
              <a:gd name="T67" fmla="*/ 169 h 839"/>
              <a:gd name="T68" fmla="*/ 472 w 843"/>
              <a:gd name="T69" fmla="*/ 147 h 839"/>
              <a:gd name="T70" fmla="*/ 545 w 843"/>
              <a:gd name="T71" fmla="*/ 125 h 839"/>
              <a:gd name="T72" fmla="*/ 534 w 843"/>
              <a:gd name="T73" fmla="*/ 90 h 839"/>
              <a:gd name="T74" fmla="*/ 630 w 843"/>
              <a:gd name="T75" fmla="*/ 37 h 839"/>
              <a:gd name="T76" fmla="*/ 637 w 843"/>
              <a:gd name="T77" fmla="*/ 74 h 839"/>
              <a:gd name="T78" fmla="*/ 648 w 843"/>
              <a:gd name="T79" fmla="*/ 94 h 839"/>
              <a:gd name="T80" fmla="*/ 641 w 843"/>
              <a:gd name="T81" fmla="*/ 142 h 839"/>
              <a:gd name="T82" fmla="*/ 606 w 843"/>
              <a:gd name="T83" fmla="*/ 160 h 839"/>
              <a:gd name="T84" fmla="*/ 663 w 843"/>
              <a:gd name="T85" fmla="*/ 237 h 839"/>
              <a:gd name="T86" fmla="*/ 687 w 843"/>
              <a:gd name="T87" fmla="*/ 274 h 839"/>
              <a:gd name="T88" fmla="*/ 698 w 843"/>
              <a:gd name="T89" fmla="*/ 254 h 839"/>
              <a:gd name="T90" fmla="*/ 681 w 843"/>
              <a:gd name="T91" fmla="*/ 215 h 839"/>
              <a:gd name="T92" fmla="*/ 716 w 843"/>
              <a:gd name="T93" fmla="*/ 206 h 839"/>
              <a:gd name="T94" fmla="*/ 738 w 843"/>
              <a:gd name="T95" fmla="*/ 248 h 839"/>
              <a:gd name="T96" fmla="*/ 707 w 843"/>
              <a:gd name="T97" fmla="*/ 239 h 839"/>
              <a:gd name="T98" fmla="*/ 720 w 843"/>
              <a:gd name="T99" fmla="*/ 331 h 839"/>
              <a:gd name="T100" fmla="*/ 632 w 843"/>
              <a:gd name="T101" fmla="*/ 316 h 839"/>
              <a:gd name="T102" fmla="*/ 606 w 843"/>
              <a:gd name="T103" fmla="*/ 392 h 839"/>
              <a:gd name="T104" fmla="*/ 562 w 843"/>
              <a:gd name="T105" fmla="*/ 460 h 839"/>
              <a:gd name="T106" fmla="*/ 672 w 843"/>
              <a:gd name="T107" fmla="*/ 620 h 839"/>
              <a:gd name="T108" fmla="*/ 753 w 843"/>
              <a:gd name="T109" fmla="*/ 717 h 839"/>
              <a:gd name="T110" fmla="*/ 762 w 843"/>
              <a:gd name="T111" fmla="*/ 754 h 839"/>
              <a:gd name="T112" fmla="*/ 755 w 843"/>
              <a:gd name="T113" fmla="*/ 761 h 839"/>
              <a:gd name="T114" fmla="*/ 773 w 843"/>
              <a:gd name="T115" fmla="*/ 765 h 839"/>
              <a:gd name="T116" fmla="*/ 766 w 843"/>
              <a:gd name="T117" fmla="*/ 772 h 839"/>
              <a:gd name="T118" fmla="*/ 604 w 843"/>
              <a:gd name="T119" fmla="*/ 160 h 839"/>
              <a:gd name="T120" fmla="*/ 556 w 843"/>
              <a:gd name="T121" fmla="*/ 125 h 839"/>
              <a:gd name="T122" fmla="*/ 604 w 843"/>
              <a:gd name="T123" fmla="*/ 16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3" h="839">
                <a:moveTo>
                  <a:pt x="766" y="772"/>
                </a:moveTo>
                <a:cubicBezTo>
                  <a:pt x="768" y="775"/>
                  <a:pt x="775" y="774"/>
                  <a:pt x="779" y="776"/>
                </a:cubicBezTo>
                <a:cubicBezTo>
                  <a:pt x="766" y="774"/>
                  <a:pt x="784" y="794"/>
                  <a:pt x="788" y="796"/>
                </a:cubicBezTo>
                <a:cubicBezTo>
                  <a:pt x="806" y="804"/>
                  <a:pt x="834" y="782"/>
                  <a:pt x="843" y="794"/>
                </a:cubicBezTo>
                <a:cubicBezTo>
                  <a:pt x="828" y="820"/>
                  <a:pt x="793" y="837"/>
                  <a:pt x="755" y="826"/>
                </a:cubicBezTo>
                <a:cubicBezTo>
                  <a:pt x="748" y="839"/>
                  <a:pt x="726" y="837"/>
                  <a:pt x="707" y="837"/>
                </a:cubicBezTo>
                <a:cubicBezTo>
                  <a:pt x="703" y="808"/>
                  <a:pt x="705" y="778"/>
                  <a:pt x="692" y="759"/>
                </a:cubicBezTo>
                <a:cubicBezTo>
                  <a:pt x="662" y="714"/>
                  <a:pt x="619" y="663"/>
                  <a:pt x="582" y="614"/>
                </a:cubicBezTo>
                <a:cubicBezTo>
                  <a:pt x="557" y="581"/>
                  <a:pt x="525" y="556"/>
                  <a:pt x="501" y="535"/>
                </a:cubicBezTo>
                <a:cubicBezTo>
                  <a:pt x="462" y="568"/>
                  <a:pt x="431" y="606"/>
                  <a:pt x="389" y="644"/>
                </a:cubicBezTo>
                <a:cubicBezTo>
                  <a:pt x="375" y="657"/>
                  <a:pt x="361" y="673"/>
                  <a:pt x="347" y="675"/>
                </a:cubicBezTo>
                <a:cubicBezTo>
                  <a:pt x="322" y="679"/>
                  <a:pt x="278" y="663"/>
                  <a:pt x="238" y="660"/>
                </a:cubicBezTo>
                <a:cubicBezTo>
                  <a:pt x="196" y="657"/>
                  <a:pt x="136" y="656"/>
                  <a:pt x="117" y="634"/>
                </a:cubicBezTo>
                <a:cubicBezTo>
                  <a:pt x="93" y="635"/>
                  <a:pt x="97" y="642"/>
                  <a:pt x="78" y="640"/>
                </a:cubicBezTo>
                <a:cubicBezTo>
                  <a:pt x="49" y="645"/>
                  <a:pt x="35" y="709"/>
                  <a:pt x="5" y="677"/>
                </a:cubicBezTo>
                <a:cubicBezTo>
                  <a:pt x="0" y="620"/>
                  <a:pt x="34" y="601"/>
                  <a:pt x="67" y="581"/>
                </a:cubicBezTo>
                <a:cubicBezTo>
                  <a:pt x="66" y="558"/>
                  <a:pt x="83" y="554"/>
                  <a:pt x="97" y="546"/>
                </a:cubicBezTo>
                <a:cubicBezTo>
                  <a:pt x="117" y="555"/>
                  <a:pt x="124" y="576"/>
                  <a:pt x="146" y="583"/>
                </a:cubicBezTo>
                <a:cubicBezTo>
                  <a:pt x="178" y="587"/>
                  <a:pt x="217" y="579"/>
                  <a:pt x="266" y="583"/>
                </a:cubicBezTo>
                <a:cubicBezTo>
                  <a:pt x="290" y="585"/>
                  <a:pt x="316" y="596"/>
                  <a:pt x="328" y="585"/>
                </a:cubicBezTo>
                <a:cubicBezTo>
                  <a:pt x="350" y="566"/>
                  <a:pt x="368" y="526"/>
                  <a:pt x="385" y="502"/>
                </a:cubicBezTo>
                <a:cubicBezTo>
                  <a:pt x="387" y="499"/>
                  <a:pt x="395" y="494"/>
                  <a:pt x="395" y="491"/>
                </a:cubicBezTo>
                <a:cubicBezTo>
                  <a:pt x="399" y="481"/>
                  <a:pt x="389" y="462"/>
                  <a:pt x="395" y="447"/>
                </a:cubicBezTo>
                <a:cubicBezTo>
                  <a:pt x="381" y="439"/>
                  <a:pt x="336" y="407"/>
                  <a:pt x="334" y="397"/>
                </a:cubicBezTo>
                <a:cubicBezTo>
                  <a:pt x="378" y="401"/>
                  <a:pt x="416" y="370"/>
                  <a:pt x="446" y="346"/>
                </a:cubicBezTo>
                <a:cubicBezTo>
                  <a:pt x="450" y="311"/>
                  <a:pt x="444" y="279"/>
                  <a:pt x="446" y="241"/>
                </a:cubicBezTo>
                <a:cubicBezTo>
                  <a:pt x="403" y="249"/>
                  <a:pt x="362" y="255"/>
                  <a:pt x="332" y="274"/>
                </a:cubicBezTo>
                <a:cubicBezTo>
                  <a:pt x="312" y="286"/>
                  <a:pt x="303" y="310"/>
                  <a:pt x="281" y="313"/>
                </a:cubicBezTo>
                <a:cubicBezTo>
                  <a:pt x="294" y="361"/>
                  <a:pt x="242" y="369"/>
                  <a:pt x="229" y="333"/>
                </a:cubicBezTo>
                <a:cubicBezTo>
                  <a:pt x="234" y="318"/>
                  <a:pt x="244" y="307"/>
                  <a:pt x="253" y="296"/>
                </a:cubicBezTo>
                <a:cubicBezTo>
                  <a:pt x="250" y="293"/>
                  <a:pt x="251" y="284"/>
                  <a:pt x="244" y="285"/>
                </a:cubicBezTo>
                <a:cubicBezTo>
                  <a:pt x="269" y="254"/>
                  <a:pt x="311" y="228"/>
                  <a:pt x="343" y="204"/>
                </a:cubicBezTo>
                <a:cubicBezTo>
                  <a:pt x="363" y="189"/>
                  <a:pt x="396" y="187"/>
                  <a:pt x="428" y="175"/>
                </a:cubicBezTo>
                <a:cubicBezTo>
                  <a:pt x="440" y="181"/>
                  <a:pt x="452" y="174"/>
                  <a:pt x="459" y="169"/>
                </a:cubicBezTo>
                <a:cubicBezTo>
                  <a:pt x="462" y="160"/>
                  <a:pt x="466" y="153"/>
                  <a:pt x="472" y="147"/>
                </a:cubicBezTo>
                <a:cubicBezTo>
                  <a:pt x="503" y="141"/>
                  <a:pt x="526" y="150"/>
                  <a:pt x="545" y="125"/>
                </a:cubicBezTo>
                <a:cubicBezTo>
                  <a:pt x="541" y="112"/>
                  <a:pt x="535" y="101"/>
                  <a:pt x="534" y="90"/>
                </a:cubicBezTo>
                <a:cubicBezTo>
                  <a:pt x="526" y="24"/>
                  <a:pt x="584" y="0"/>
                  <a:pt x="630" y="37"/>
                </a:cubicBezTo>
                <a:cubicBezTo>
                  <a:pt x="625" y="52"/>
                  <a:pt x="648" y="61"/>
                  <a:pt x="637" y="74"/>
                </a:cubicBezTo>
                <a:cubicBezTo>
                  <a:pt x="638" y="84"/>
                  <a:pt x="646" y="85"/>
                  <a:pt x="648" y="94"/>
                </a:cubicBezTo>
                <a:cubicBezTo>
                  <a:pt x="641" y="106"/>
                  <a:pt x="642" y="125"/>
                  <a:pt x="641" y="142"/>
                </a:cubicBezTo>
                <a:cubicBezTo>
                  <a:pt x="631" y="150"/>
                  <a:pt x="613" y="149"/>
                  <a:pt x="606" y="160"/>
                </a:cubicBezTo>
                <a:cubicBezTo>
                  <a:pt x="644" y="165"/>
                  <a:pt x="662" y="202"/>
                  <a:pt x="663" y="237"/>
                </a:cubicBezTo>
                <a:cubicBezTo>
                  <a:pt x="673" y="247"/>
                  <a:pt x="680" y="260"/>
                  <a:pt x="687" y="274"/>
                </a:cubicBezTo>
                <a:cubicBezTo>
                  <a:pt x="692" y="268"/>
                  <a:pt x="692" y="259"/>
                  <a:pt x="698" y="254"/>
                </a:cubicBezTo>
                <a:cubicBezTo>
                  <a:pt x="693" y="240"/>
                  <a:pt x="673" y="229"/>
                  <a:pt x="681" y="215"/>
                </a:cubicBezTo>
                <a:cubicBezTo>
                  <a:pt x="682" y="211"/>
                  <a:pt x="703" y="204"/>
                  <a:pt x="716" y="206"/>
                </a:cubicBezTo>
                <a:cubicBezTo>
                  <a:pt x="733" y="208"/>
                  <a:pt x="741" y="229"/>
                  <a:pt x="738" y="248"/>
                </a:cubicBezTo>
                <a:cubicBezTo>
                  <a:pt x="733" y="256"/>
                  <a:pt x="724" y="233"/>
                  <a:pt x="707" y="239"/>
                </a:cubicBezTo>
                <a:cubicBezTo>
                  <a:pt x="760" y="250"/>
                  <a:pt x="742" y="298"/>
                  <a:pt x="720" y="331"/>
                </a:cubicBezTo>
                <a:cubicBezTo>
                  <a:pt x="693" y="372"/>
                  <a:pt x="659" y="349"/>
                  <a:pt x="632" y="316"/>
                </a:cubicBezTo>
                <a:cubicBezTo>
                  <a:pt x="627" y="345"/>
                  <a:pt x="625" y="377"/>
                  <a:pt x="606" y="392"/>
                </a:cubicBezTo>
                <a:cubicBezTo>
                  <a:pt x="609" y="399"/>
                  <a:pt x="568" y="451"/>
                  <a:pt x="562" y="460"/>
                </a:cubicBezTo>
                <a:cubicBezTo>
                  <a:pt x="603" y="507"/>
                  <a:pt x="661" y="550"/>
                  <a:pt x="672" y="620"/>
                </a:cubicBezTo>
                <a:cubicBezTo>
                  <a:pt x="695" y="649"/>
                  <a:pt x="726" y="689"/>
                  <a:pt x="753" y="717"/>
                </a:cubicBezTo>
                <a:cubicBezTo>
                  <a:pt x="769" y="734"/>
                  <a:pt x="784" y="733"/>
                  <a:pt x="762" y="754"/>
                </a:cubicBezTo>
                <a:cubicBezTo>
                  <a:pt x="758" y="758"/>
                  <a:pt x="756" y="761"/>
                  <a:pt x="755" y="761"/>
                </a:cubicBezTo>
                <a:cubicBezTo>
                  <a:pt x="744" y="762"/>
                  <a:pt x="762" y="778"/>
                  <a:pt x="773" y="765"/>
                </a:cubicBezTo>
                <a:cubicBezTo>
                  <a:pt x="778" y="761"/>
                  <a:pt x="768" y="770"/>
                  <a:pt x="766" y="772"/>
                </a:cubicBezTo>
                <a:close/>
                <a:moveTo>
                  <a:pt x="604" y="160"/>
                </a:moveTo>
                <a:cubicBezTo>
                  <a:pt x="602" y="135"/>
                  <a:pt x="575" y="124"/>
                  <a:pt x="556" y="125"/>
                </a:cubicBezTo>
                <a:cubicBezTo>
                  <a:pt x="581" y="127"/>
                  <a:pt x="586" y="150"/>
                  <a:pt x="604" y="160"/>
                </a:cubicBezTo>
                <a:close/>
              </a:path>
            </a:pathLst>
          </a:custGeom>
          <a:solidFill>
            <a:schemeClr val="bg1"/>
          </a:solidFill>
          <a:ln>
            <a:noFill/>
          </a:ln>
        </p:spPr>
        <p:txBody>
          <a:bodyPr vert="horz" wrap="square" lIns="91440" tIns="45720" rIns="91440" bIns="45720" numCol="1" anchor="t" anchorCtr="0" compatLnSpc="1"/>
          <a:lstStyle/>
          <a:p>
            <a:endParaRPr lang="en-US">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TextBox 17"/>
          <p:cNvSpPr txBox="1"/>
          <p:nvPr/>
        </p:nvSpPr>
        <p:spPr>
          <a:xfrm>
            <a:off x="5752468" y="1814286"/>
            <a:ext cx="3430270" cy="922020"/>
          </a:xfrm>
          <a:prstGeom prst="rect">
            <a:avLst/>
          </a:prstGeom>
          <a:noFill/>
        </p:spPr>
        <p:txBody>
          <a:bodyPr wrap="none" rtlCol="0">
            <a:spAutoFit/>
          </a:bodyPr>
          <a:lstStyle/>
          <a:p>
            <a:pPr algn="ctr"/>
            <a:r>
              <a:rPr 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2.</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下载</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pyinstaller</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用代码</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pyinstaller -F "xxx.py"</a:t>
            </a:r>
            <a:endPar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运行文件。</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sp>
        <p:nvSpPr>
          <p:cNvPr id="53" name="TextBox 18"/>
          <p:cNvSpPr txBox="1"/>
          <p:nvPr/>
        </p:nvSpPr>
        <p:spPr>
          <a:xfrm>
            <a:off x="3345106" y="1814286"/>
            <a:ext cx="2589530" cy="645160"/>
          </a:xfrm>
          <a:prstGeom prst="rect">
            <a:avLst/>
          </a:prstGeom>
          <a:noFill/>
        </p:spPr>
        <p:txBody>
          <a:bodyPr wrap="none" rtlCol="0">
            <a:spAutoFit/>
          </a:bodyPr>
          <a:lstStyle/>
          <a:p>
            <a:pPr algn="ctr"/>
            <a:r>
              <a:rPr 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1.</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先打开</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cmd</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输入存放</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.py</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文件地址。</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sp>
        <p:nvSpPr>
          <p:cNvPr id="54" name="TextBox 19"/>
          <p:cNvSpPr txBox="1"/>
          <p:nvPr/>
        </p:nvSpPr>
        <p:spPr>
          <a:xfrm>
            <a:off x="246859" y="1814286"/>
            <a:ext cx="3130550" cy="645160"/>
          </a:xfrm>
          <a:prstGeom prst="rect">
            <a:avLst/>
          </a:prstGeom>
          <a:noFill/>
        </p:spPr>
        <p:txBody>
          <a:bodyPr wrap="none" rtlCol="0">
            <a:spAutoFit/>
          </a:bodyPr>
          <a:lstStyle/>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在课程结束的时候还教了</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ct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我们用</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cmd</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安装生成</a:t>
            </a:r>
            <a:r>
              <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exe</a:t>
            </a:r>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文件</a:t>
            </a:r>
            <a:endParaRPr lang="en-US" altLang="zh-CN" b="1" dirty="0">
              <a:solidFill>
                <a:schemeClr val="bg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sp>
        <p:nvSpPr>
          <p:cNvPr id="57" name="Rectangle 22"/>
          <p:cNvSpPr/>
          <p:nvPr/>
        </p:nvSpPr>
        <p:spPr>
          <a:xfrm>
            <a:off x="6307933" y="2227342"/>
            <a:ext cx="2319338" cy="306705"/>
          </a:xfrm>
          <a:prstGeom prst="rect">
            <a:avLst/>
          </a:prstGeom>
        </p:spPr>
        <p:txBody>
          <a:bodyPr wrap="square">
            <a:spAutoFit/>
          </a:bodyPr>
          <a:lstStyle/>
          <a:p>
            <a:pPr algn="ctr"/>
            <a:endParaRPr 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Lorem Ipsum"/>
          <p:cNvSpPr/>
          <p:nvPr/>
        </p:nvSpPr>
        <p:spPr bwMode="auto">
          <a:xfrm>
            <a:off x="3580000" y="3136540"/>
            <a:ext cx="2727728" cy="972185"/>
          </a:xfrm>
          <a:prstGeom prst="rect">
            <a:avLst/>
          </a:prstGeom>
          <a:noFill/>
          <a:ln w="6350" cap="flat" cmpd="sng" algn="ctr">
            <a:noFill/>
            <a:prstDash val="solid"/>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6350">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square" lIns="72000" tIns="32399" rIns="72000" bIns="32399" rtlCol="0" anchor="t">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just">
              <a:spcAft>
                <a:spcPts val="600"/>
              </a:spcAft>
            </a:pPr>
            <a:r>
              <a:rPr lang="en-US" b="1"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3.</a:t>
            </a:r>
            <a:r>
              <a:rPr lang="zh-CN" altLang="en-US" b="1"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rPr>
              <a:t>输入城市信息，查看结果</a:t>
            </a:r>
            <a:endParaRPr lang="zh-CN" altLang="en-US"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a:p>
            <a:pPr algn="just">
              <a:spcAft>
                <a:spcPts val="600"/>
              </a:spcAft>
            </a:pPr>
            <a:endParaRPr lang="zh-CN" altLang="en-US" dirty="0">
              <a:solidFill>
                <a:schemeClr val="bg1"/>
              </a:solidFill>
              <a:effectLst/>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5">
            <a:lum/>
          </a:blip>
          <a:srcRect/>
          <a:stretch>
            <a:fillRect t="-6000" b="-6000"/>
          </a:stretch>
        </a:blipFill>
        <a:effectLst/>
      </p:bgPr>
    </p:bg>
    <p:spTree>
      <p:nvGrpSpPr>
        <p:cNvPr id="1" name=""/>
        <p:cNvGrpSpPr/>
        <p:nvPr/>
      </p:nvGrpSpPr>
      <p:grpSpPr>
        <a:xfrm>
          <a:off x="0" y="0"/>
          <a:ext cx="0" cy="0"/>
          <a:chOff x="0" y="0"/>
          <a:chExt cx="0" cy="0"/>
        </a:xfrm>
      </p:grpSpPr>
      <p:sp>
        <p:nvSpPr>
          <p:cNvPr id="19" name="正五边形 18"/>
          <p:cNvSpPr/>
          <p:nvPr/>
        </p:nvSpPr>
        <p:spPr>
          <a:xfrm>
            <a:off x="977900" y="1478746"/>
            <a:ext cx="2358167" cy="2358167"/>
          </a:xfrm>
          <a:prstGeom prst="pentagon">
            <a:avLst/>
          </a:prstGeom>
          <a:solidFill>
            <a:srgbClr val="00B0F0">
              <a:alpha val="7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正五边形 30"/>
          <p:cNvSpPr/>
          <p:nvPr/>
        </p:nvSpPr>
        <p:spPr>
          <a:xfrm>
            <a:off x="3589719" y="1478746"/>
            <a:ext cx="2358167" cy="2358167"/>
          </a:xfrm>
          <a:prstGeom prst="pentagon">
            <a:avLst/>
          </a:prstGeom>
          <a:solidFill>
            <a:srgbClr val="00B0F0">
              <a:alpha val="7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正五边形 31"/>
          <p:cNvSpPr/>
          <p:nvPr/>
        </p:nvSpPr>
        <p:spPr>
          <a:xfrm>
            <a:off x="6201538" y="1478746"/>
            <a:ext cx="2358167" cy="2358167"/>
          </a:xfrm>
          <a:prstGeom prst="pentagon">
            <a:avLst/>
          </a:prstGeom>
          <a:solidFill>
            <a:srgbClr val="00B0F0">
              <a:alpha val="7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正五边形 32"/>
          <p:cNvSpPr/>
          <p:nvPr/>
        </p:nvSpPr>
        <p:spPr>
          <a:xfrm>
            <a:off x="8813356" y="1478746"/>
            <a:ext cx="2358167" cy="2358167"/>
          </a:xfrm>
          <a:prstGeom prst="pentagon">
            <a:avLst/>
          </a:prstGeom>
          <a:solidFill>
            <a:srgbClr val="00B0F0">
              <a:alpha val="7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 name="文本框 1"/>
          <p:cNvSpPr txBox="1"/>
          <p:nvPr/>
        </p:nvSpPr>
        <p:spPr>
          <a:xfrm>
            <a:off x="4227014" y="4061152"/>
            <a:ext cx="1165019" cy="584775"/>
          </a:xfrm>
          <a:prstGeom prst="rect">
            <a:avLst/>
          </a:prstGeom>
          <a:noFill/>
        </p:spPr>
        <p:txBody>
          <a:bodyPr wrap="square" rtlCol="0">
            <a:spAutoFit/>
          </a:bodyPr>
          <a:lstStyle/>
          <a:p>
            <a:pPr>
              <a:defRPr/>
            </a:pPr>
            <a:r>
              <a:rPr lang="en-US" altLang="zh-CN"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rPr>
              <a:t>58%</a:t>
            </a:r>
            <a:endParaRPr lang="zh-CN" altLang="en-US"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endParaRPr>
          </a:p>
        </p:txBody>
      </p:sp>
      <p:sp>
        <p:nvSpPr>
          <p:cNvPr id="4" name="文本框 3"/>
          <p:cNvSpPr txBox="1"/>
          <p:nvPr/>
        </p:nvSpPr>
        <p:spPr>
          <a:xfrm>
            <a:off x="6876366" y="4061152"/>
            <a:ext cx="1334573" cy="584775"/>
          </a:xfrm>
          <a:prstGeom prst="rect">
            <a:avLst/>
          </a:prstGeom>
          <a:noFill/>
        </p:spPr>
        <p:txBody>
          <a:bodyPr wrap="square" rtlCol="0">
            <a:spAutoFit/>
          </a:bodyPr>
          <a:lstStyle/>
          <a:p>
            <a:pPr>
              <a:defRPr/>
            </a:pPr>
            <a:r>
              <a:rPr lang="en-US" altLang="zh-CN"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rPr>
              <a:t>66%</a:t>
            </a:r>
            <a:endParaRPr lang="zh-CN" altLang="en-US" sz="3200" dirty="0">
              <a:solidFill>
                <a:prstClr val="white"/>
              </a:solidFill>
              <a:latin typeface="微软雅黑" panose="020B0503020204020204" pitchFamily="34" charset="-122"/>
              <a:ea typeface="微软雅黑" panose="020B0503020204020204" pitchFamily="34" charset="-122"/>
              <a:cs typeface="Open Sans Light" panose="020B0306030504020204" pitchFamily="34" charset="0"/>
              <a:sym typeface="微软雅黑" panose="020B0503020204020204" pitchFamily="34" charset="-122"/>
            </a:endParaRPr>
          </a:p>
        </p:txBody>
      </p:sp>
      <p:graphicFrame>
        <p:nvGraphicFramePr>
          <p:cNvPr id="6" name="图表 5"/>
          <p:cNvGraphicFramePr/>
          <p:nvPr/>
        </p:nvGraphicFramePr>
        <p:xfrm>
          <a:off x="776542" y="1911813"/>
          <a:ext cx="2755637" cy="1837092"/>
        </p:xfrm>
        <a:graphic>
          <a:graphicData uri="http://schemas.openxmlformats.org/drawingml/2006/chart">
            <c:chart xmlns:c="http://schemas.openxmlformats.org/drawingml/2006/chart" xmlns:r="http://schemas.openxmlformats.org/officeDocument/2006/relationships" r:id="rId1"/>
          </a:graphicData>
        </a:graphic>
      </p:graphicFrame>
      <p:sp>
        <p:nvSpPr>
          <p:cNvPr id="8" name="Freeform 30"/>
          <p:cNvSpPr>
            <a:spLocks noEditPoints="1"/>
          </p:cNvSpPr>
          <p:nvPr/>
        </p:nvSpPr>
        <p:spPr bwMode="auto">
          <a:xfrm>
            <a:off x="2001449" y="2541957"/>
            <a:ext cx="270573" cy="517706"/>
          </a:xfrm>
          <a:custGeom>
            <a:avLst/>
            <a:gdLst>
              <a:gd name="T0" fmla="*/ 168 w 168"/>
              <a:gd name="T1" fmla="*/ 17 h 324"/>
              <a:gd name="T2" fmla="*/ 151 w 168"/>
              <a:gd name="T3" fmla="*/ 0 h 324"/>
              <a:gd name="T4" fmla="*/ 17 w 168"/>
              <a:gd name="T5" fmla="*/ 0 h 324"/>
              <a:gd name="T6" fmla="*/ 0 w 168"/>
              <a:gd name="T7" fmla="*/ 17 h 324"/>
              <a:gd name="T8" fmla="*/ 0 w 168"/>
              <a:gd name="T9" fmla="*/ 307 h 324"/>
              <a:gd name="T10" fmla="*/ 17 w 168"/>
              <a:gd name="T11" fmla="*/ 324 h 324"/>
              <a:gd name="T12" fmla="*/ 151 w 168"/>
              <a:gd name="T13" fmla="*/ 324 h 324"/>
              <a:gd name="T14" fmla="*/ 168 w 168"/>
              <a:gd name="T15" fmla="*/ 307 h 324"/>
              <a:gd name="T16" fmla="*/ 168 w 168"/>
              <a:gd name="T17" fmla="*/ 17 h 324"/>
              <a:gd name="T18" fmla="*/ 64 w 168"/>
              <a:gd name="T19" fmla="*/ 24 h 324"/>
              <a:gd name="T20" fmla="*/ 105 w 168"/>
              <a:gd name="T21" fmla="*/ 24 h 324"/>
              <a:gd name="T22" fmla="*/ 108 w 168"/>
              <a:gd name="T23" fmla="*/ 28 h 324"/>
              <a:gd name="T24" fmla="*/ 105 w 168"/>
              <a:gd name="T25" fmla="*/ 32 h 324"/>
              <a:gd name="T26" fmla="*/ 64 w 168"/>
              <a:gd name="T27" fmla="*/ 32 h 324"/>
              <a:gd name="T28" fmla="*/ 61 w 168"/>
              <a:gd name="T29" fmla="*/ 28 h 324"/>
              <a:gd name="T30" fmla="*/ 64 w 168"/>
              <a:gd name="T31" fmla="*/ 24 h 324"/>
              <a:gd name="T32" fmla="*/ 84 w 168"/>
              <a:gd name="T33" fmla="*/ 312 h 324"/>
              <a:gd name="T34" fmla="*/ 69 w 168"/>
              <a:gd name="T35" fmla="*/ 296 h 324"/>
              <a:gd name="T36" fmla="*/ 84 w 168"/>
              <a:gd name="T37" fmla="*/ 281 h 324"/>
              <a:gd name="T38" fmla="*/ 100 w 168"/>
              <a:gd name="T39" fmla="*/ 296 h 324"/>
              <a:gd name="T40" fmla="*/ 84 w 168"/>
              <a:gd name="T41" fmla="*/ 312 h 324"/>
              <a:gd name="T42" fmla="*/ 164 w 168"/>
              <a:gd name="T43" fmla="*/ 276 h 324"/>
              <a:gd name="T44" fmla="*/ 4 w 168"/>
              <a:gd name="T45" fmla="*/ 276 h 324"/>
              <a:gd name="T46" fmla="*/ 4 w 168"/>
              <a:gd name="T47" fmla="*/ 44 h 324"/>
              <a:gd name="T48" fmla="*/ 164 w 168"/>
              <a:gd name="T49" fmla="*/ 44 h 324"/>
              <a:gd name="T50" fmla="*/ 164 w 168"/>
              <a:gd name="T51" fmla="*/ 27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8" h="324">
                <a:moveTo>
                  <a:pt x="168" y="17"/>
                </a:moveTo>
                <a:cubicBezTo>
                  <a:pt x="168" y="8"/>
                  <a:pt x="160" y="0"/>
                  <a:pt x="151" y="0"/>
                </a:cubicBezTo>
                <a:cubicBezTo>
                  <a:pt x="17" y="0"/>
                  <a:pt x="17" y="0"/>
                  <a:pt x="17" y="0"/>
                </a:cubicBezTo>
                <a:cubicBezTo>
                  <a:pt x="8" y="0"/>
                  <a:pt x="0" y="8"/>
                  <a:pt x="0" y="17"/>
                </a:cubicBezTo>
                <a:cubicBezTo>
                  <a:pt x="0" y="307"/>
                  <a:pt x="0" y="307"/>
                  <a:pt x="0" y="307"/>
                </a:cubicBezTo>
                <a:cubicBezTo>
                  <a:pt x="0" y="316"/>
                  <a:pt x="8" y="324"/>
                  <a:pt x="17" y="324"/>
                </a:cubicBezTo>
                <a:cubicBezTo>
                  <a:pt x="151" y="324"/>
                  <a:pt x="151" y="324"/>
                  <a:pt x="151" y="324"/>
                </a:cubicBezTo>
                <a:cubicBezTo>
                  <a:pt x="160" y="324"/>
                  <a:pt x="168" y="316"/>
                  <a:pt x="168" y="307"/>
                </a:cubicBezTo>
                <a:lnTo>
                  <a:pt x="168" y="17"/>
                </a:lnTo>
                <a:close/>
                <a:moveTo>
                  <a:pt x="64" y="24"/>
                </a:moveTo>
                <a:cubicBezTo>
                  <a:pt x="105" y="24"/>
                  <a:pt x="105" y="24"/>
                  <a:pt x="105" y="24"/>
                </a:cubicBezTo>
                <a:cubicBezTo>
                  <a:pt x="106" y="24"/>
                  <a:pt x="108" y="26"/>
                  <a:pt x="108" y="28"/>
                </a:cubicBezTo>
                <a:cubicBezTo>
                  <a:pt x="108" y="30"/>
                  <a:pt x="106" y="32"/>
                  <a:pt x="105" y="32"/>
                </a:cubicBezTo>
                <a:cubicBezTo>
                  <a:pt x="64" y="32"/>
                  <a:pt x="64" y="32"/>
                  <a:pt x="64" y="32"/>
                </a:cubicBezTo>
                <a:cubicBezTo>
                  <a:pt x="63" y="32"/>
                  <a:pt x="61" y="30"/>
                  <a:pt x="61" y="28"/>
                </a:cubicBezTo>
                <a:cubicBezTo>
                  <a:pt x="61" y="26"/>
                  <a:pt x="63" y="24"/>
                  <a:pt x="64" y="24"/>
                </a:cubicBezTo>
                <a:close/>
                <a:moveTo>
                  <a:pt x="84" y="312"/>
                </a:moveTo>
                <a:cubicBezTo>
                  <a:pt x="76" y="312"/>
                  <a:pt x="69" y="305"/>
                  <a:pt x="69" y="296"/>
                </a:cubicBezTo>
                <a:cubicBezTo>
                  <a:pt x="69" y="288"/>
                  <a:pt x="76" y="281"/>
                  <a:pt x="84" y="281"/>
                </a:cubicBezTo>
                <a:cubicBezTo>
                  <a:pt x="93" y="281"/>
                  <a:pt x="100" y="288"/>
                  <a:pt x="100" y="296"/>
                </a:cubicBezTo>
                <a:cubicBezTo>
                  <a:pt x="100" y="305"/>
                  <a:pt x="93" y="312"/>
                  <a:pt x="84" y="312"/>
                </a:cubicBezTo>
                <a:close/>
                <a:moveTo>
                  <a:pt x="164" y="276"/>
                </a:moveTo>
                <a:cubicBezTo>
                  <a:pt x="4" y="276"/>
                  <a:pt x="4" y="276"/>
                  <a:pt x="4" y="276"/>
                </a:cubicBezTo>
                <a:cubicBezTo>
                  <a:pt x="4" y="44"/>
                  <a:pt x="4" y="44"/>
                  <a:pt x="4" y="44"/>
                </a:cubicBezTo>
                <a:cubicBezTo>
                  <a:pt x="164" y="44"/>
                  <a:pt x="164" y="44"/>
                  <a:pt x="164" y="44"/>
                </a:cubicBezTo>
                <a:lnTo>
                  <a:pt x="164" y="276"/>
                </a:lnTo>
                <a:close/>
              </a:path>
            </a:pathLst>
          </a:custGeom>
          <a:solidFill>
            <a:schemeClr val="bg1"/>
          </a:solidFill>
          <a:ln>
            <a:noFill/>
          </a:ln>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aphicFrame>
        <p:nvGraphicFramePr>
          <p:cNvPr id="9" name="图表 8"/>
          <p:cNvGraphicFramePr/>
          <p:nvPr/>
        </p:nvGraphicFramePr>
        <p:xfrm>
          <a:off x="6032062" y="1908437"/>
          <a:ext cx="2755637" cy="1837092"/>
        </p:xfrm>
        <a:graphic>
          <a:graphicData uri="http://schemas.openxmlformats.org/drawingml/2006/chart">
            <c:chart xmlns:c="http://schemas.openxmlformats.org/drawingml/2006/chart" xmlns:r="http://schemas.openxmlformats.org/officeDocument/2006/relationships" r:id="rId2"/>
          </a:graphicData>
        </a:graphic>
      </p:graphicFrame>
      <p:sp>
        <p:nvSpPr>
          <p:cNvPr id="11" name="Freeform 71"/>
          <p:cNvSpPr>
            <a:spLocks noEditPoints="1"/>
          </p:cNvSpPr>
          <p:nvPr/>
        </p:nvSpPr>
        <p:spPr bwMode="auto">
          <a:xfrm>
            <a:off x="7190734" y="2614337"/>
            <a:ext cx="481884" cy="362114"/>
          </a:xfrm>
          <a:custGeom>
            <a:avLst/>
            <a:gdLst>
              <a:gd name="T0" fmla="*/ 0 w 288"/>
              <a:gd name="T1" fmla="*/ 0 h 216"/>
              <a:gd name="T2" fmla="*/ 0 w 288"/>
              <a:gd name="T3" fmla="*/ 46 h 216"/>
              <a:gd name="T4" fmla="*/ 0 w 288"/>
              <a:gd name="T5" fmla="*/ 216 h 216"/>
              <a:gd name="T6" fmla="*/ 288 w 288"/>
              <a:gd name="T7" fmla="*/ 216 h 216"/>
              <a:gd name="T8" fmla="*/ 288 w 288"/>
              <a:gd name="T9" fmla="*/ 46 h 216"/>
              <a:gd name="T10" fmla="*/ 288 w 288"/>
              <a:gd name="T11" fmla="*/ 0 h 216"/>
              <a:gd name="T12" fmla="*/ 0 w 288"/>
              <a:gd name="T13" fmla="*/ 0 h 216"/>
              <a:gd name="T14" fmla="*/ 90 w 288"/>
              <a:gd name="T15" fmla="*/ 10 h 216"/>
              <a:gd name="T16" fmla="*/ 102 w 288"/>
              <a:gd name="T17" fmla="*/ 23 h 216"/>
              <a:gd name="T18" fmla="*/ 90 w 288"/>
              <a:gd name="T19" fmla="*/ 36 h 216"/>
              <a:gd name="T20" fmla="*/ 77 w 288"/>
              <a:gd name="T21" fmla="*/ 23 h 216"/>
              <a:gd name="T22" fmla="*/ 90 w 288"/>
              <a:gd name="T23" fmla="*/ 10 h 216"/>
              <a:gd name="T24" fmla="*/ 56 w 288"/>
              <a:gd name="T25" fmla="*/ 10 h 216"/>
              <a:gd name="T26" fmla="*/ 69 w 288"/>
              <a:gd name="T27" fmla="*/ 23 h 216"/>
              <a:gd name="T28" fmla="*/ 56 w 288"/>
              <a:gd name="T29" fmla="*/ 36 h 216"/>
              <a:gd name="T30" fmla="*/ 44 w 288"/>
              <a:gd name="T31" fmla="*/ 23 h 216"/>
              <a:gd name="T32" fmla="*/ 56 w 288"/>
              <a:gd name="T33" fmla="*/ 10 h 216"/>
              <a:gd name="T34" fmla="*/ 23 w 288"/>
              <a:gd name="T35" fmla="*/ 10 h 216"/>
              <a:gd name="T36" fmla="*/ 36 w 288"/>
              <a:gd name="T37" fmla="*/ 23 h 216"/>
              <a:gd name="T38" fmla="*/ 23 w 288"/>
              <a:gd name="T39" fmla="*/ 36 h 216"/>
              <a:gd name="T40" fmla="*/ 10 w 288"/>
              <a:gd name="T41" fmla="*/ 23 h 216"/>
              <a:gd name="T42" fmla="*/ 23 w 288"/>
              <a:gd name="T43" fmla="*/ 10 h 216"/>
              <a:gd name="T44" fmla="*/ 277 w 288"/>
              <a:gd name="T45" fmla="*/ 205 h 216"/>
              <a:gd name="T46" fmla="*/ 11 w 288"/>
              <a:gd name="T47" fmla="*/ 205 h 216"/>
              <a:gd name="T48" fmla="*/ 11 w 288"/>
              <a:gd name="T49" fmla="*/ 46 h 216"/>
              <a:gd name="T50" fmla="*/ 277 w 288"/>
              <a:gd name="T51" fmla="*/ 46 h 216"/>
              <a:gd name="T52" fmla="*/ 277 w 288"/>
              <a:gd name="T53" fmla="*/ 20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88" h="216">
                <a:moveTo>
                  <a:pt x="0" y="0"/>
                </a:moveTo>
                <a:cubicBezTo>
                  <a:pt x="0" y="46"/>
                  <a:pt x="0" y="46"/>
                  <a:pt x="0" y="46"/>
                </a:cubicBezTo>
                <a:cubicBezTo>
                  <a:pt x="0" y="216"/>
                  <a:pt x="0" y="216"/>
                  <a:pt x="0" y="216"/>
                </a:cubicBezTo>
                <a:cubicBezTo>
                  <a:pt x="288" y="216"/>
                  <a:pt x="288" y="216"/>
                  <a:pt x="288" y="216"/>
                </a:cubicBezTo>
                <a:cubicBezTo>
                  <a:pt x="288" y="46"/>
                  <a:pt x="288" y="46"/>
                  <a:pt x="288" y="46"/>
                </a:cubicBezTo>
                <a:cubicBezTo>
                  <a:pt x="288" y="0"/>
                  <a:pt x="288" y="0"/>
                  <a:pt x="288" y="0"/>
                </a:cubicBezTo>
                <a:lnTo>
                  <a:pt x="0" y="0"/>
                </a:lnTo>
                <a:close/>
                <a:moveTo>
                  <a:pt x="90" y="10"/>
                </a:moveTo>
                <a:cubicBezTo>
                  <a:pt x="97" y="10"/>
                  <a:pt x="102" y="16"/>
                  <a:pt x="102" y="23"/>
                </a:cubicBezTo>
                <a:cubicBezTo>
                  <a:pt x="102" y="30"/>
                  <a:pt x="97" y="36"/>
                  <a:pt x="90" y="36"/>
                </a:cubicBezTo>
                <a:cubicBezTo>
                  <a:pt x="83" y="36"/>
                  <a:pt x="77" y="30"/>
                  <a:pt x="77" y="23"/>
                </a:cubicBezTo>
                <a:cubicBezTo>
                  <a:pt x="77" y="16"/>
                  <a:pt x="83" y="10"/>
                  <a:pt x="90" y="10"/>
                </a:cubicBezTo>
                <a:close/>
                <a:moveTo>
                  <a:pt x="56" y="10"/>
                </a:moveTo>
                <a:cubicBezTo>
                  <a:pt x="63" y="10"/>
                  <a:pt x="69" y="16"/>
                  <a:pt x="69" y="23"/>
                </a:cubicBezTo>
                <a:cubicBezTo>
                  <a:pt x="69" y="30"/>
                  <a:pt x="63" y="36"/>
                  <a:pt x="56" y="36"/>
                </a:cubicBezTo>
                <a:cubicBezTo>
                  <a:pt x="49" y="36"/>
                  <a:pt x="44" y="30"/>
                  <a:pt x="44" y="23"/>
                </a:cubicBezTo>
                <a:cubicBezTo>
                  <a:pt x="44" y="16"/>
                  <a:pt x="49" y="10"/>
                  <a:pt x="56" y="10"/>
                </a:cubicBezTo>
                <a:close/>
                <a:moveTo>
                  <a:pt x="23" y="10"/>
                </a:moveTo>
                <a:cubicBezTo>
                  <a:pt x="30" y="10"/>
                  <a:pt x="36" y="16"/>
                  <a:pt x="36" y="23"/>
                </a:cubicBezTo>
                <a:cubicBezTo>
                  <a:pt x="36" y="30"/>
                  <a:pt x="30" y="36"/>
                  <a:pt x="23" y="36"/>
                </a:cubicBezTo>
                <a:cubicBezTo>
                  <a:pt x="16" y="36"/>
                  <a:pt x="10" y="30"/>
                  <a:pt x="10" y="23"/>
                </a:cubicBezTo>
                <a:cubicBezTo>
                  <a:pt x="10" y="16"/>
                  <a:pt x="16" y="10"/>
                  <a:pt x="23" y="10"/>
                </a:cubicBezTo>
                <a:close/>
                <a:moveTo>
                  <a:pt x="277" y="205"/>
                </a:moveTo>
                <a:cubicBezTo>
                  <a:pt x="11" y="205"/>
                  <a:pt x="11" y="205"/>
                  <a:pt x="11" y="205"/>
                </a:cubicBezTo>
                <a:cubicBezTo>
                  <a:pt x="11" y="46"/>
                  <a:pt x="11" y="46"/>
                  <a:pt x="11" y="46"/>
                </a:cubicBezTo>
                <a:cubicBezTo>
                  <a:pt x="277" y="46"/>
                  <a:pt x="277" y="46"/>
                  <a:pt x="277" y="46"/>
                </a:cubicBezTo>
                <a:cubicBezTo>
                  <a:pt x="277" y="205"/>
                  <a:pt x="277" y="205"/>
                  <a:pt x="277" y="205"/>
                </a:cubicBezTo>
                <a:close/>
              </a:path>
            </a:pathLst>
          </a:custGeom>
          <a:solidFill>
            <a:schemeClr val="bg1"/>
          </a:solidFill>
          <a:ln>
            <a:noFill/>
          </a:ln>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aphicFrame>
        <p:nvGraphicFramePr>
          <p:cNvPr id="12" name="图表 11"/>
          <p:cNvGraphicFramePr/>
          <p:nvPr/>
        </p:nvGraphicFramePr>
        <p:xfrm>
          <a:off x="3404302" y="1908437"/>
          <a:ext cx="2755637" cy="1837092"/>
        </p:xfrm>
        <a:graphic>
          <a:graphicData uri="http://schemas.openxmlformats.org/drawingml/2006/chart">
            <c:chart xmlns:c="http://schemas.openxmlformats.org/drawingml/2006/chart" xmlns:r="http://schemas.openxmlformats.org/officeDocument/2006/relationships" r:id="rId3"/>
          </a:graphicData>
        </a:graphic>
      </p:graphicFrame>
      <p:grpSp>
        <p:nvGrpSpPr>
          <p:cNvPr id="14" name="组合 13"/>
          <p:cNvGrpSpPr/>
          <p:nvPr/>
        </p:nvGrpSpPr>
        <p:grpSpPr>
          <a:xfrm>
            <a:off x="4517955" y="2581047"/>
            <a:ext cx="491494" cy="439524"/>
            <a:chOff x="8256588" y="3259138"/>
            <a:chExt cx="525462" cy="469901"/>
          </a:xfrm>
          <a:solidFill>
            <a:schemeClr val="bg1"/>
          </a:solidFill>
        </p:grpSpPr>
        <p:sp>
          <p:nvSpPr>
            <p:cNvPr id="15" name="Freeform 5"/>
            <p:cNvSpPr>
              <a:spLocks noEditPoints="1"/>
            </p:cNvSpPr>
            <p:nvPr/>
          </p:nvSpPr>
          <p:spPr bwMode="auto">
            <a:xfrm>
              <a:off x="8256588" y="3259138"/>
              <a:ext cx="525462" cy="392113"/>
            </a:xfrm>
            <a:custGeom>
              <a:avLst/>
              <a:gdLst>
                <a:gd name="T0" fmla="*/ 88 w 94"/>
                <a:gd name="T1" fmla="*/ 0 h 70"/>
                <a:gd name="T2" fmla="*/ 6 w 94"/>
                <a:gd name="T3" fmla="*/ 0 h 70"/>
                <a:gd name="T4" fmla="*/ 0 w 94"/>
                <a:gd name="T5" fmla="*/ 6 h 70"/>
                <a:gd name="T6" fmla="*/ 0 w 94"/>
                <a:gd name="T7" fmla="*/ 65 h 70"/>
                <a:gd name="T8" fmla="*/ 6 w 94"/>
                <a:gd name="T9" fmla="*/ 70 h 70"/>
                <a:gd name="T10" fmla="*/ 88 w 94"/>
                <a:gd name="T11" fmla="*/ 70 h 70"/>
                <a:gd name="T12" fmla="*/ 94 w 94"/>
                <a:gd name="T13" fmla="*/ 65 h 70"/>
                <a:gd name="T14" fmla="*/ 94 w 94"/>
                <a:gd name="T15" fmla="*/ 6 h 70"/>
                <a:gd name="T16" fmla="*/ 88 w 94"/>
                <a:gd name="T17" fmla="*/ 0 h 70"/>
                <a:gd name="T18" fmla="*/ 87 w 94"/>
                <a:gd name="T19" fmla="*/ 60 h 70"/>
                <a:gd name="T20" fmla="*/ 7 w 94"/>
                <a:gd name="T21" fmla="*/ 60 h 70"/>
                <a:gd name="T22" fmla="*/ 7 w 94"/>
                <a:gd name="T23" fmla="*/ 8 h 70"/>
                <a:gd name="T24" fmla="*/ 87 w 94"/>
                <a:gd name="T25" fmla="*/ 8 h 70"/>
                <a:gd name="T26" fmla="*/ 87 w 94"/>
                <a:gd name="T27" fmla="*/ 6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4" h="70">
                  <a:moveTo>
                    <a:pt x="88" y="0"/>
                  </a:moveTo>
                  <a:cubicBezTo>
                    <a:pt x="6" y="0"/>
                    <a:pt x="6" y="0"/>
                    <a:pt x="6" y="0"/>
                  </a:cubicBezTo>
                  <a:cubicBezTo>
                    <a:pt x="3" y="0"/>
                    <a:pt x="0" y="3"/>
                    <a:pt x="0" y="6"/>
                  </a:cubicBezTo>
                  <a:cubicBezTo>
                    <a:pt x="0" y="65"/>
                    <a:pt x="0" y="65"/>
                    <a:pt x="0" y="65"/>
                  </a:cubicBezTo>
                  <a:cubicBezTo>
                    <a:pt x="0" y="68"/>
                    <a:pt x="3" y="70"/>
                    <a:pt x="6" y="70"/>
                  </a:cubicBezTo>
                  <a:cubicBezTo>
                    <a:pt x="88" y="70"/>
                    <a:pt x="88" y="70"/>
                    <a:pt x="88" y="70"/>
                  </a:cubicBezTo>
                  <a:cubicBezTo>
                    <a:pt x="91" y="70"/>
                    <a:pt x="94" y="68"/>
                    <a:pt x="94" y="65"/>
                  </a:cubicBezTo>
                  <a:cubicBezTo>
                    <a:pt x="94" y="6"/>
                    <a:pt x="94" y="6"/>
                    <a:pt x="94" y="6"/>
                  </a:cubicBezTo>
                  <a:cubicBezTo>
                    <a:pt x="94" y="3"/>
                    <a:pt x="91" y="0"/>
                    <a:pt x="88" y="0"/>
                  </a:cubicBezTo>
                  <a:close/>
                  <a:moveTo>
                    <a:pt x="87" y="60"/>
                  </a:moveTo>
                  <a:cubicBezTo>
                    <a:pt x="7" y="60"/>
                    <a:pt x="7" y="60"/>
                    <a:pt x="7" y="60"/>
                  </a:cubicBezTo>
                  <a:cubicBezTo>
                    <a:pt x="7" y="8"/>
                    <a:pt x="7" y="8"/>
                    <a:pt x="7" y="8"/>
                  </a:cubicBezTo>
                  <a:cubicBezTo>
                    <a:pt x="87" y="8"/>
                    <a:pt x="87" y="8"/>
                    <a:pt x="87" y="8"/>
                  </a:cubicBezTo>
                  <a:lnTo>
                    <a:pt x="87" y="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6"/>
            <p:cNvSpPr/>
            <p:nvPr/>
          </p:nvSpPr>
          <p:spPr bwMode="auto">
            <a:xfrm>
              <a:off x="8402638" y="3667126"/>
              <a:ext cx="233362" cy="61913"/>
            </a:xfrm>
            <a:custGeom>
              <a:avLst/>
              <a:gdLst>
                <a:gd name="T0" fmla="*/ 35 w 147"/>
                <a:gd name="T1" fmla="*/ 0 h 39"/>
                <a:gd name="T2" fmla="*/ 0 w 147"/>
                <a:gd name="T3" fmla="*/ 39 h 39"/>
                <a:gd name="T4" fmla="*/ 147 w 147"/>
                <a:gd name="T5" fmla="*/ 39 h 39"/>
                <a:gd name="T6" fmla="*/ 112 w 147"/>
                <a:gd name="T7" fmla="*/ 0 h 39"/>
                <a:gd name="T8" fmla="*/ 35 w 147"/>
                <a:gd name="T9" fmla="*/ 0 h 39"/>
              </a:gdLst>
              <a:ahLst/>
              <a:cxnLst>
                <a:cxn ang="0">
                  <a:pos x="T0" y="T1"/>
                </a:cxn>
                <a:cxn ang="0">
                  <a:pos x="T2" y="T3"/>
                </a:cxn>
                <a:cxn ang="0">
                  <a:pos x="T4" y="T5"/>
                </a:cxn>
                <a:cxn ang="0">
                  <a:pos x="T6" y="T7"/>
                </a:cxn>
                <a:cxn ang="0">
                  <a:pos x="T8" y="T9"/>
                </a:cxn>
              </a:cxnLst>
              <a:rect l="0" t="0" r="r" b="b"/>
              <a:pathLst>
                <a:path w="147" h="39">
                  <a:moveTo>
                    <a:pt x="35" y="0"/>
                  </a:moveTo>
                  <a:lnTo>
                    <a:pt x="0" y="39"/>
                  </a:lnTo>
                  <a:lnTo>
                    <a:pt x="147" y="39"/>
                  </a:lnTo>
                  <a:lnTo>
                    <a:pt x="112" y="0"/>
                  </a:ln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7"/>
            <p:cNvSpPr/>
            <p:nvPr/>
          </p:nvSpPr>
          <p:spPr bwMode="auto">
            <a:xfrm>
              <a:off x="8347075" y="3387726"/>
              <a:ext cx="339725" cy="150813"/>
            </a:xfrm>
            <a:custGeom>
              <a:avLst/>
              <a:gdLst>
                <a:gd name="T0" fmla="*/ 4 w 61"/>
                <a:gd name="T1" fmla="*/ 27 h 27"/>
                <a:gd name="T2" fmla="*/ 7 w 61"/>
                <a:gd name="T3" fmla="*/ 23 h 27"/>
                <a:gd name="T4" fmla="*/ 7 w 61"/>
                <a:gd name="T5" fmla="*/ 22 h 27"/>
                <a:gd name="T6" fmla="*/ 24 w 61"/>
                <a:gd name="T7" fmla="*/ 8 h 27"/>
                <a:gd name="T8" fmla="*/ 27 w 61"/>
                <a:gd name="T9" fmla="*/ 9 h 27"/>
                <a:gd name="T10" fmla="*/ 28 w 61"/>
                <a:gd name="T11" fmla="*/ 8 h 27"/>
                <a:gd name="T12" fmla="*/ 38 w 61"/>
                <a:gd name="T13" fmla="*/ 17 h 27"/>
                <a:gd name="T14" fmla="*/ 38 w 61"/>
                <a:gd name="T15" fmla="*/ 17 h 27"/>
                <a:gd name="T16" fmla="*/ 42 w 61"/>
                <a:gd name="T17" fmla="*/ 21 h 27"/>
                <a:gd name="T18" fmla="*/ 46 w 61"/>
                <a:gd name="T19" fmla="*/ 17 h 27"/>
                <a:gd name="T20" fmla="*/ 46 w 61"/>
                <a:gd name="T21" fmla="*/ 16 h 27"/>
                <a:gd name="T22" fmla="*/ 55 w 61"/>
                <a:gd name="T23" fmla="*/ 8 h 27"/>
                <a:gd name="T24" fmla="*/ 57 w 61"/>
                <a:gd name="T25" fmla="*/ 8 h 27"/>
                <a:gd name="T26" fmla="*/ 61 w 61"/>
                <a:gd name="T27" fmla="*/ 4 h 27"/>
                <a:gd name="T28" fmla="*/ 57 w 61"/>
                <a:gd name="T29" fmla="*/ 0 h 27"/>
                <a:gd name="T30" fmla="*/ 53 w 61"/>
                <a:gd name="T31" fmla="*/ 4 h 27"/>
                <a:gd name="T32" fmla="*/ 54 w 61"/>
                <a:gd name="T33" fmla="*/ 6 h 27"/>
                <a:gd name="T34" fmla="*/ 44 w 61"/>
                <a:gd name="T35" fmla="*/ 14 h 27"/>
                <a:gd name="T36" fmla="*/ 42 w 61"/>
                <a:gd name="T37" fmla="*/ 14 h 27"/>
                <a:gd name="T38" fmla="*/ 40 w 61"/>
                <a:gd name="T39" fmla="*/ 15 h 27"/>
                <a:gd name="T40" fmla="*/ 30 w 61"/>
                <a:gd name="T41" fmla="*/ 7 h 27"/>
                <a:gd name="T42" fmla="*/ 30 w 61"/>
                <a:gd name="T43" fmla="*/ 5 h 27"/>
                <a:gd name="T44" fmla="*/ 27 w 61"/>
                <a:gd name="T45" fmla="*/ 1 h 27"/>
                <a:gd name="T46" fmla="*/ 23 w 61"/>
                <a:gd name="T47" fmla="*/ 5 h 27"/>
                <a:gd name="T48" fmla="*/ 23 w 61"/>
                <a:gd name="T49" fmla="*/ 7 h 27"/>
                <a:gd name="T50" fmla="*/ 6 w 61"/>
                <a:gd name="T51" fmla="*/ 20 h 27"/>
                <a:gd name="T52" fmla="*/ 4 w 61"/>
                <a:gd name="T53" fmla="*/ 19 h 27"/>
                <a:gd name="T54" fmla="*/ 0 w 61"/>
                <a:gd name="T55" fmla="*/ 23 h 27"/>
                <a:gd name="T56" fmla="*/ 4 w 61"/>
                <a:gd name="T57"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1" h="27">
                  <a:moveTo>
                    <a:pt x="4" y="27"/>
                  </a:moveTo>
                  <a:cubicBezTo>
                    <a:pt x="6" y="27"/>
                    <a:pt x="7" y="25"/>
                    <a:pt x="7" y="23"/>
                  </a:cubicBezTo>
                  <a:cubicBezTo>
                    <a:pt x="7" y="23"/>
                    <a:pt x="7" y="22"/>
                    <a:pt x="7" y="22"/>
                  </a:cubicBezTo>
                  <a:cubicBezTo>
                    <a:pt x="12" y="18"/>
                    <a:pt x="21" y="11"/>
                    <a:pt x="24" y="8"/>
                  </a:cubicBezTo>
                  <a:cubicBezTo>
                    <a:pt x="25" y="9"/>
                    <a:pt x="26" y="9"/>
                    <a:pt x="27" y="9"/>
                  </a:cubicBezTo>
                  <a:cubicBezTo>
                    <a:pt x="27" y="9"/>
                    <a:pt x="28" y="9"/>
                    <a:pt x="28" y="8"/>
                  </a:cubicBezTo>
                  <a:cubicBezTo>
                    <a:pt x="31" y="11"/>
                    <a:pt x="35" y="14"/>
                    <a:pt x="38" y="17"/>
                  </a:cubicBezTo>
                  <a:cubicBezTo>
                    <a:pt x="38" y="17"/>
                    <a:pt x="38" y="17"/>
                    <a:pt x="38" y="17"/>
                  </a:cubicBezTo>
                  <a:cubicBezTo>
                    <a:pt x="38" y="20"/>
                    <a:pt x="40" y="21"/>
                    <a:pt x="42" y="21"/>
                  </a:cubicBezTo>
                  <a:cubicBezTo>
                    <a:pt x="44" y="21"/>
                    <a:pt x="46" y="20"/>
                    <a:pt x="46" y="17"/>
                  </a:cubicBezTo>
                  <a:cubicBezTo>
                    <a:pt x="46" y="17"/>
                    <a:pt x="46" y="17"/>
                    <a:pt x="46" y="16"/>
                  </a:cubicBezTo>
                  <a:cubicBezTo>
                    <a:pt x="55" y="8"/>
                    <a:pt x="55" y="8"/>
                    <a:pt x="55" y="8"/>
                  </a:cubicBezTo>
                  <a:cubicBezTo>
                    <a:pt x="56" y="8"/>
                    <a:pt x="56" y="8"/>
                    <a:pt x="57" y="8"/>
                  </a:cubicBezTo>
                  <a:cubicBezTo>
                    <a:pt x="59" y="8"/>
                    <a:pt x="61" y="6"/>
                    <a:pt x="61" y="4"/>
                  </a:cubicBezTo>
                  <a:cubicBezTo>
                    <a:pt x="61" y="2"/>
                    <a:pt x="59" y="0"/>
                    <a:pt x="57" y="0"/>
                  </a:cubicBezTo>
                  <a:cubicBezTo>
                    <a:pt x="55" y="0"/>
                    <a:pt x="53" y="2"/>
                    <a:pt x="53" y="4"/>
                  </a:cubicBezTo>
                  <a:cubicBezTo>
                    <a:pt x="53" y="5"/>
                    <a:pt x="53" y="5"/>
                    <a:pt x="54" y="6"/>
                  </a:cubicBezTo>
                  <a:cubicBezTo>
                    <a:pt x="51" y="8"/>
                    <a:pt x="47" y="12"/>
                    <a:pt x="44" y="14"/>
                  </a:cubicBezTo>
                  <a:cubicBezTo>
                    <a:pt x="43" y="14"/>
                    <a:pt x="43" y="14"/>
                    <a:pt x="42" y="14"/>
                  </a:cubicBezTo>
                  <a:cubicBezTo>
                    <a:pt x="41" y="14"/>
                    <a:pt x="40" y="14"/>
                    <a:pt x="40" y="15"/>
                  </a:cubicBezTo>
                  <a:cubicBezTo>
                    <a:pt x="37" y="12"/>
                    <a:pt x="33" y="9"/>
                    <a:pt x="30" y="7"/>
                  </a:cubicBezTo>
                  <a:cubicBezTo>
                    <a:pt x="30" y="6"/>
                    <a:pt x="30" y="6"/>
                    <a:pt x="30" y="5"/>
                  </a:cubicBezTo>
                  <a:cubicBezTo>
                    <a:pt x="30" y="3"/>
                    <a:pt x="29" y="1"/>
                    <a:pt x="27" y="1"/>
                  </a:cubicBezTo>
                  <a:cubicBezTo>
                    <a:pt x="25" y="1"/>
                    <a:pt x="23" y="3"/>
                    <a:pt x="23" y="5"/>
                  </a:cubicBezTo>
                  <a:cubicBezTo>
                    <a:pt x="23" y="6"/>
                    <a:pt x="23" y="6"/>
                    <a:pt x="23" y="7"/>
                  </a:cubicBezTo>
                  <a:cubicBezTo>
                    <a:pt x="6" y="20"/>
                    <a:pt x="6" y="20"/>
                    <a:pt x="6" y="20"/>
                  </a:cubicBezTo>
                  <a:cubicBezTo>
                    <a:pt x="5" y="20"/>
                    <a:pt x="4" y="19"/>
                    <a:pt x="4" y="19"/>
                  </a:cubicBezTo>
                  <a:cubicBezTo>
                    <a:pt x="1" y="19"/>
                    <a:pt x="0" y="21"/>
                    <a:pt x="0" y="23"/>
                  </a:cubicBezTo>
                  <a:cubicBezTo>
                    <a:pt x="0" y="25"/>
                    <a:pt x="1" y="27"/>
                    <a:pt x="4"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aphicFrame>
        <p:nvGraphicFramePr>
          <p:cNvPr id="18" name="图表 17"/>
          <p:cNvGraphicFramePr/>
          <p:nvPr/>
        </p:nvGraphicFramePr>
        <p:xfrm>
          <a:off x="8659821" y="1908437"/>
          <a:ext cx="2755637" cy="1837092"/>
        </p:xfrm>
        <a:graphic>
          <a:graphicData uri="http://schemas.openxmlformats.org/drawingml/2006/chart">
            <c:chart xmlns:c="http://schemas.openxmlformats.org/drawingml/2006/chart" xmlns:r="http://schemas.openxmlformats.org/officeDocument/2006/relationships" r:id="rId4"/>
          </a:graphicData>
        </a:graphic>
      </p:graphicFrame>
      <p:sp>
        <p:nvSpPr>
          <p:cNvPr id="20" name="Freeform 18"/>
          <p:cNvSpPr>
            <a:spLocks noEditPoints="1"/>
          </p:cNvSpPr>
          <p:nvPr/>
        </p:nvSpPr>
        <p:spPr bwMode="auto">
          <a:xfrm>
            <a:off x="9835559" y="2539219"/>
            <a:ext cx="394409" cy="504771"/>
          </a:xfrm>
          <a:custGeom>
            <a:avLst/>
            <a:gdLst>
              <a:gd name="T0" fmla="*/ 292 w 312"/>
              <a:gd name="T1" fmla="*/ 0 h 400"/>
              <a:gd name="T2" fmla="*/ 20 w 312"/>
              <a:gd name="T3" fmla="*/ 0 h 400"/>
              <a:gd name="T4" fmla="*/ 0 w 312"/>
              <a:gd name="T5" fmla="*/ 20 h 400"/>
              <a:gd name="T6" fmla="*/ 0 w 312"/>
              <a:gd name="T7" fmla="*/ 380 h 400"/>
              <a:gd name="T8" fmla="*/ 20 w 312"/>
              <a:gd name="T9" fmla="*/ 400 h 400"/>
              <a:gd name="T10" fmla="*/ 292 w 312"/>
              <a:gd name="T11" fmla="*/ 400 h 400"/>
              <a:gd name="T12" fmla="*/ 312 w 312"/>
              <a:gd name="T13" fmla="*/ 380 h 400"/>
              <a:gd name="T14" fmla="*/ 312 w 312"/>
              <a:gd name="T15" fmla="*/ 20 h 400"/>
              <a:gd name="T16" fmla="*/ 292 w 312"/>
              <a:gd name="T17" fmla="*/ 0 h 400"/>
              <a:gd name="T18" fmla="*/ 156 w 312"/>
              <a:gd name="T19" fmla="*/ 394 h 400"/>
              <a:gd name="T20" fmla="*/ 146 w 312"/>
              <a:gd name="T21" fmla="*/ 384 h 400"/>
              <a:gd name="T22" fmla="*/ 156 w 312"/>
              <a:gd name="T23" fmla="*/ 374 h 400"/>
              <a:gd name="T24" fmla="*/ 166 w 312"/>
              <a:gd name="T25" fmla="*/ 384 h 400"/>
              <a:gd name="T26" fmla="*/ 156 w 312"/>
              <a:gd name="T27" fmla="*/ 394 h 400"/>
              <a:gd name="T28" fmla="*/ 280 w 312"/>
              <a:gd name="T29" fmla="*/ 364 h 400"/>
              <a:gd name="T30" fmla="*/ 276 w 312"/>
              <a:gd name="T31" fmla="*/ 368 h 400"/>
              <a:gd name="T32" fmla="*/ 36 w 312"/>
              <a:gd name="T33" fmla="*/ 368 h 400"/>
              <a:gd name="T34" fmla="*/ 32 w 312"/>
              <a:gd name="T35" fmla="*/ 364 h 400"/>
              <a:gd name="T36" fmla="*/ 32 w 312"/>
              <a:gd name="T37" fmla="*/ 36 h 400"/>
              <a:gd name="T38" fmla="*/ 36 w 312"/>
              <a:gd name="T39" fmla="*/ 32 h 400"/>
              <a:gd name="T40" fmla="*/ 276 w 312"/>
              <a:gd name="T41" fmla="*/ 32 h 400"/>
              <a:gd name="T42" fmla="*/ 280 w 312"/>
              <a:gd name="T43" fmla="*/ 36 h 400"/>
              <a:gd name="T44" fmla="*/ 280 w 312"/>
              <a:gd name="T45" fmla="*/ 364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12" h="400">
                <a:moveTo>
                  <a:pt x="292" y="0"/>
                </a:moveTo>
                <a:cubicBezTo>
                  <a:pt x="20" y="0"/>
                  <a:pt x="20" y="0"/>
                  <a:pt x="20" y="0"/>
                </a:cubicBezTo>
                <a:cubicBezTo>
                  <a:pt x="9" y="0"/>
                  <a:pt x="0" y="9"/>
                  <a:pt x="0" y="20"/>
                </a:cubicBezTo>
                <a:cubicBezTo>
                  <a:pt x="0" y="380"/>
                  <a:pt x="0" y="380"/>
                  <a:pt x="0" y="380"/>
                </a:cubicBezTo>
                <a:cubicBezTo>
                  <a:pt x="0" y="391"/>
                  <a:pt x="9" y="400"/>
                  <a:pt x="20" y="400"/>
                </a:cubicBezTo>
                <a:cubicBezTo>
                  <a:pt x="292" y="400"/>
                  <a:pt x="292" y="400"/>
                  <a:pt x="292" y="400"/>
                </a:cubicBezTo>
                <a:cubicBezTo>
                  <a:pt x="303" y="400"/>
                  <a:pt x="312" y="391"/>
                  <a:pt x="312" y="380"/>
                </a:cubicBezTo>
                <a:cubicBezTo>
                  <a:pt x="312" y="20"/>
                  <a:pt x="312" y="20"/>
                  <a:pt x="312" y="20"/>
                </a:cubicBezTo>
                <a:cubicBezTo>
                  <a:pt x="312" y="9"/>
                  <a:pt x="303" y="0"/>
                  <a:pt x="292" y="0"/>
                </a:cubicBezTo>
                <a:close/>
                <a:moveTo>
                  <a:pt x="156" y="394"/>
                </a:moveTo>
                <a:cubicBezTo>
                  <a:pt x="150" y="394"/>
                  <a:pt x="146" y="390"/>
                  <a:pt x="146" y="384"/>
                </a:cubicBezTo>
                <a:cubicBezTo>
                  <a:pt x="146" y="378"/>
                  <a:pt x="150" y="374"/>
                  <a:pt x="156" y="374"/>
                </a:cubicBezTo>
                <a:cubicBezTo>
                  <a:pt x="162" y="374"/>
                  <a:pt x="166" y="378"/>
                  <a:pt x="166" y="384"/>
                </a:cubicBezTo>
                <a:cubicBezTo>
                  <a:pt x="166" y="390"/>
                  <a:pt x="162" y="394"/>
                  <a:pt x="156" y="394"/>
                </a:cubicBezTo>
                <a:close/>
                <a:moveTo>
                  <a:pt x="280" y="364"/>
                </a:moveTo>
                <a:cubicBezTo>
                  <a:pt x="280" y="366"/>
                  <a:pt x="278" y="368"/>
                  <a:pt x="276" y="368"/>
                </a:cubicBezTo>
                <a:cubicBezTo>
                  <a:pt x="36" y="368"/>
                  <a:pt x="36" y="368"/>
                  <a:pt x="36" y="368"/>
                </a:cubicBezTo>
                <a:cubicBezTo>
                  <a:pt x="34" y="368"/>
                  <a:pt x="32" y="366"/>
                  <a:pt x="32" y="364"/>
                </a:cubicBezTo>
                <a:cubicBezTo>
                  <a:pt x="32" y="36"/>
                  <a:pt x="32" y="36"/>
                  <a:pt x="32" y="36"/>
                </a:cubicBezTo>
                <a:cubicBezTo>
                  <a:pt x="32" y="34"/>
                  <a:pt x="34" y="32"/>
                  <a:pt x="36" y="32"/>
                </a:cubicBezTo>
                <a:cubicBezTo>
                  <a:pt x="276" y="32"/>
                  <a:pt x="276" y="32"/>
                  <a:pt x="276" y="32"/>
                </a:cubicBezTo>
                <a:cubicBezTo>
                  <a:pt x="278" y="32"/>
                  <a:pt x="280" y="34"/>
                  <a:pt x="280" y="36"/>
                </a:cubicBezTo>
                <a:lnTo>
                  <a:pt x="280" y="364"/>
                </a:lnTo>
                <a:close/>
              </a:path>
            </a:pathLst>
          </a:custGeom>
          <a:solidFill>
            <a:schemeClr val="bg1"/>
          </a:solidFill>
          <a:ln>
            <a:noFill/>
          </a:ln>
        </p:spPr>
        <p:txBody>
          <a:bodyPr vert="horz" wrap="square" lIns="91440" tIns="45720" rIns="91440" bIns="45720" numCol="1" anchor="t" anchorCtr="0" compatLnSpc="1"/>
          <a:lstStyle/>
          <a:p>
            <a:pPr>
              <a:defRPr/>
            </a:pPr>
            <a:endParaRPr lang="zh-CN" altLang="en-US" sz="20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文本框 20"/>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4</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22" name="组合 21"/>
          <p:cNvGrpSpPr/>
          <p:nvPr/>
        </p:nvGrpSpPr>
        <p:grpSpPr>
          <a:xfrm>
            <a:off x="308349" y="317312"/>
            <a:ext cx="669551" cy="669551"/>
            <a:chOff x="8893394" y="2492470"/>
            <a:chExt cx="669551" cy="669551"/>
          </a:xfrm>
        </p:grpSpPr>
        <p:sp>
          <p:nvSpPr>
            <p:cNvPr id="23" name="椭圆 22"/>
            <p:cNvSpPr/>
            <p:nvPr/>
          </p:nvSpPr>
          <p:spPr>
            <a:xfrm>
              <a:off x="889339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4" name="Group 340"/>
            <p:cNvGrpSpPr>
              <a:grpSpLocks noChangeAspect="1"/>
            </p:cNvGrpSpPr>
            <p:nvPr/>
          </p:nvGrpSpPr>
          <p:grpSpPr bwMode="auto">
            <a:xfrm>
              <a:off x="8998972" y="2595978"/>
              <a:ext cx="458394" cy="462534"/>
              <a:chOff x="2657" y="1089"/>
              <a:chExt cx="2214" cy="2234"/>
            </a:xfrm>
            <a:solidFill>
              <a:schemeClr val="bg1"/>
            </a:solidFill>
            <a:effectLst>
              <a:outerShdw blurRad="50800" dist="38100" dir="2700000" algn="tl" rotWithShape="0">
                <a:prstClr val="black">
                  <a:alpha val="40000"/>
                </a:prstClr>
              </a:outerShdw>
            </a:effectLst>
          </p:grpSpPr>
          <p:sp>
            <p:nvSpPr>
              <p:cNvPr id="25" name="Freeform 342"/>
              <p:cNvSpPr>
                <a:spLocks noEditPoints="1"/>
              </p:cNvSpPr>
              <p:nvPr/>
            </p:nvSpPr>
            <p:spPr bwMode="auto">
              <a:xfrm>
                <a:off x="2657" y="1089"/>
                <a:ext cx="2214" cy="2234"/>
              </a:xfrm>
              <a:custGeom>
                <a:avLst/>
                <a:gdLst>
                  <a:gd name="T0" fmla="*/ 535 w 935"/>
                  <a:gd name="T1" fmla="*/ 14 h 943"/>
                  <a:gd name="T2" fmla="*/ 565 w 935"/>
                  <a:gd name="T3" fmla="*/ 140 h 943"/>
                  <a:gd name="T4" fmla="*/ 631 w 935"/>
                  <a:gd name="T5" fmla="*/ 167 h 943"/>
                  <a:gd name="T6" fmla="*/ 739 w 935"/>
                  <a:gd name="T7" fmla="*/ 101 h 943"/>
                  <a:gd name="T8" fmla="*/ 796 w 935"/>
                  <a:gd name="T9" fmla="*/ 146 h 943"/>
                  <a:gd name="T10" fmla="*/ 841 w 935"/>
                  <a:gd name="T11" fmla="*/ 200 h 943"/>
                  <a:gd name="T12" fmla="*/ 775 w 935"/>
                  <a:gd name="T13" fmla="*/ 311 h 943"/>
                  <a:gd name="T14" fmla="*/ 802 w 935"/>
                  <a:gd name="T15" fmla="*/ 377 h 943"/>
                  <a:gd name="T16" fmla="*/ 931 w 935"/>
                  <a:gd name="T17" fmla="*/ 410 h 943"/>
                  <a:gd name="T18" fmla="*/ 928 w 935"/>
                  <a:gd name="T19" fmla="*/ 545 h 943"/>
                  <a:gd name="T20" fmla="*/ 805 w 935"/>
                  <a:gd name="T21" fmla="*/ 575 h 943"/>
                  <a:gd name="T22" fmla="*/ 775 w 935"/>
                  <a:gd name="T23" fmla="*/ 641 h 943"/>
                  <a:gd name="T24" fmla="*/ 841 w 935"/>
                  <a:gd name="T25" fmla="*/ 749 h 943"/>
                  <a:gd name="T26" fmla="*/ 796 w 935"/>
                  <a:gd name="T27" fmla="*/ 806 h 943"/>
                  <a:gd name="T28" fmla="*/ 742 w 935"/>
                  <a:gd name="T29" fmla="*/ 851 h 943"/>
                  <a:gd name="T30" fmla="*/ 634 w 935"/>
                  <a:gd name="T31" fmla="*/ 785 h 943"/>
                  <a:gd name="T32" fmla="*/ 565 w 935"/>
                  <a:gd name="T33" fmla="*/ 809 h 943"/>
                  <a:gd name="T34" fmla="*/ 535 w 935"/>
                  <a:gd name="T35" fmla="*/ 938 h 943"/>
                  <a:gd name="T36" fmla="*/ 397 w 935"/>
                  <a:gd name="T37" fmla="*/ 938 h 943"/>
                  <a:gd name="T38" fmla="*/ 367 w 935"/>
                  <a:gd name="T39" fmla="*/ 812 h 943"/>
                  <a:gd name="T40" fmla="*/ 304 w 935"/>
                  <a:gd name="T41" fmla="*/ 782 h 943"/>
                  <a:gd name="T42" fmla="*/ 250 w 935"/>
                  <a:gd name="T43" fmla="*/ 818 h 943"/>
                  <a:gd name="T44" fmla="*/ 196 w 935"/>
                  <a:gd name="T45" fmla="*/ 851 h 943"/>
                  <a:gd name="T46" fmla="*/ 142 w 935"/>
                  <a:gd name="T47" fmla="*/ 803 h 943"/>
                  <a:gd name="T48" fmla="*/ 94 w 935"/>
                  <a:gd name="T49" fmla="*/ 749 h 943"/>
                  <a:gd name="T50" fmla="*/ 160 w 935"/>
                  <a:gd name="T51" fmla="*/ 641 h 943"/>
                  <a:gd name="T52" fmla="*/ 133 w 935"/>
                  <a:gd name="T53" fmla="*/ 575 h 943"/>
                  <a:gd name="T54" fmla="*/ 7 w 935"/>
                  <a:gd name="T55" fmla="*/ 545 h 943"/>
                  <a:gd name="T56" fmla="*/ 4 w 935"/>
                  <a:gd name="T57" fmla="*/ 410 h 943"/>
                  <a:gd name="T58" fmla="*/ 130 w 935"/>
                  <a:gd name="T59" fmla="*/ 377 h 943"/>
                  <a:gd name="T60" fmla="*/ 160 w 935"/>
                  <a:gd name="T61" fmla="*/ 314 h 943"/>
                  <a:gd name="T62" fmla="*/ 94 w 935"/>
                  <a:gd name="T63" fmla="*/ 203 h 943"/>
                  <a:gd name="T64" fmla="*/ 139 w 935"/>
                  <a:gd name="T65" fmla="*/ 146 h 943"/>
                  <a:gd name="T66" fmla="*/ 193 w 935"/>
                  <a:gd name="T67" fmla="*/ 101 h 943"/>
                  <a:gd name="T68" fmla="*/ 301 w 935"/>
                  <a:gd name="T69" fmla="*/ 170 h 943"/>
                  <a:gd name="T70" fmla="*/ 367 w 935"/>
                  <a:gd name="T71" fmla="*/ 143 h 943"/>
                  <a:gd name="T72" fmla="*/ 406 w 935"/>
                  <a:gd name="T73" fmla="*/ 11 h 943"/>
                  <a:gd name="T74" fmla="*/ 535 w 935"/>
                  <a:gd name="T75" fmla="*/ 14 h 943"/>
                  <a:gd name="T76" fmla="*/ 301 w 935"/>
                  <a:gd name="T77" fmla="*/ 578 h 943"/>
                  <a:gd name="T78" fmla="*/ 655 w 935"/>
                  <a:gd name="T79" fmla="*/ 530 h 943"/>
                  <a:gd name="T80" fmla="*/ 457 w 935"/>
                  <a:gd name="T81" fmla="*/ 284 h 943"/>
                  <a:gd name="T82" fmla="*/ 301 w 935"/>
                  <a:gd name="T83" fmla="*/ 578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5" h="943">
                    <a:moveTo>
                      <a:pt x="535" y="14"/>
                    </a:moveTo>
                    <a:cubicBezTo>
                      <a:pt x="555" y="46"/>
                      <a:pt x="555" y="98"/>
                      <a:pt x="565" y="140"/>
                    </a:cubicBezTo>
                    <a:cubicBezTo>
                      <a:pt x="587" y="149"/>
                      <a:pt x="609" y="158"/>
                      <a:pt x="631" y="167"/>
                    </a:cubicBezTo>
                    <a:cubicBezTo>
                      <a:pt x="665" y="163"/>
                      <a:pt x="701" y="100"/>
                      <a:pt x="739" y="101"/>
                    </a:cubicBezTo>
                    <a:cubicBezTo>
                      <a:pt x="759" y="101"/>
                      <a:pt x="780" y="130"/>
                      <a:pt x="796" y="146"/>
                    </a:cubicBezTo>
                    <a:cubicBezTo>
                      <a:pt x="808" y="158"/>
                      <a:pt x="839" y="182"/>
                      <a:pt x="841" y="200"/>
                    </a:cubicBezTo>
                    <a:cubicBezTo>
                      <a:pt x="845" y="242"/>
                      <a:pt x="781" y="275"/>
                      <a:pt x="775" y="311"/>
                    </a:cubicBezTo>
                    <a:cubicBezTo>
                      <a:pt x="784" y="333"/>
                      <a:pt x="794" y="354"/>
                      <a:pt x="802" y="377"/>
                    </a:cubicBezTo>
                    <a:cubicBezTo>
                      <a:pt x="846" y="387"/>
                      <a:pt x="901" y="386"/>
                      <a:pt x="931" y="410"/>
                    </a:cubicBezTo>
                    <a:cubicBezTo>
                      <a:pt x="929" y="454"/>
                      <a:pt x="935" y="506"/>
                      <a:pt x="928" y="545"/>
                    </a:cubicBezTo>
                    <a:cubicBezTo>
                      <a:pt x="897" y="565"/>
                      <a:pt x="845" y="564"/>
                      <a:pt x="805" y="575"/>
                    </a:cubicBezTo>
                    <a:cubicBezTo>
                      <a:pt x="791" y="593"/>
                      <a:pt x="786" y="620"/>
                      <a:pt x="775" y="641"/>
                    </a:cubicBezTo>
                    <a:cubicBezTo>
                      <a:pt x="778" y="676"/>
                      <a:pt x="842" y="709"/>
                      <a:pt x="841" y="749"/>
                    </a:cubicBezTo>
                    <a:cubicBezTo>
                      <a:pt x="840" y="769"/>
                      <a:pt x="809" y="793"/>
                      <a:pt x="796" y="806"/>
                    </a:cubicBezTo>
                    <a:cubicBezTo>
                      <a:pt x="782" y="820"/>
                      <a:pt x="761" y="849"/>
                      <a:pt x="742" y="851"/>
                    </a:cubicBezTo>
                    <a:cubicBezTo>
                      <a:pt x="704" y="855"/>
                      <a:pt x="666" y="794"/>
                      <a:pt x="634" y="785"/>
                    </a:cubicBezTo>
                    <a:cubicBezTo>
                      <a:pt x="609" y="790"/>
                      <a:pt x="593" y="806"/>
                      <a:pt x="565" y="809"/>
                    </a:cubicBezTo>
                    <a:cubicBezTo>
                      <a:pt x="556" y="853"/>
                      <a:pt x="555" y="905"/>
                      <a:pt x="535" y="938"/>
                    </a:cubicBezTo>
                    <a:cubicBezTo>
                      <a:pt x="495" y="943"/>
                      <a:pt x="437" y="943"/>
                      <a:pt x="397" y="938"/>
                    </a:cubicBezTo>
                    <a:cubicBezTo>
                      <a:pt x="376" y="907"/>
                      <a:pt x="377" y="854"/>
                      <a:pt x="367" y="812"/>
                    </a:cubicBezTo>
                    <a:cubicBezTo>
                      <a:pt x="348" y="800"/>
                      <a:pt x="321" y="796"/>
                      <a:pt x="304" y="782"/>
                    </a:cubicBezTo>
                    <a:cubicBezTo>
                      <a:pt x="286" y="795"/>
                      <a:pt x="271" y="803"/>
                      <a:pt x="250" y="818"/>
                    </a:cubicBezTo>
                    <a:cubicBezTo>
                      <a:pt x="239" y="826"/>
                      <a:pt x="214" y="852"/>
                      <a:pt x="196" y="851"/>
                    </a:cubicBezTo>
                    <a:cubicBezTo>
                      <a:pt x="176" y="850"/>
                      <a:pt x="155" y="816"/>
                      <a:pt x="142" y="803"/>
                    </a:cubicBezTo>
                    <a:cubicBezTo>
                      <a:pt x="126" y="787"/>
                      <a:pt x="95" y="769"/>
                      <a:pt x="94" y="749"/>
                    </a:cubicBezTo>
                    <a:cubicBezTo>
                      <a:pt x="91" y="713"/>
                      <a:pt x="153" y="675"/>
                      <a:pt x="160" y="641"/>
                    </a:cubicBezTo>
                    <a:cubicBezTo>
                      <a:pt x="151" y="619"/>
                      <a:pt x="141" y="598"/>
                      <a:pt x="133" y="575"/>
                    </a:cubicBezTo>
                    <a:cubicBezTo>
                      <a:pt x="91" y="565"/>
                      <a:pt x="39" y="565"/>
                      <a:pt x="7" y="545"/>
                    </a:cubicBezTo>
                    <a:cubicBezTo>
                      <a:pt x="0" y="506"/>
                      <a:pt x="6" y="454"/>
                      <a:pt x="4" y="410"/>
                    </a:cubicBezTo>
                    <a:cubicBezTo>
                      <a:pt x="33" y="386"/>
                      <a:pt x="88" y="388"/>
                      <a:pt x="130" y="377"/>
                    </a:cubicBezTo>
                    <a:cubicBezTo>
                      <a:pt x="144" y="360"/>
                      <a:pt x="147" y="332"/>
                      <a:pt x="160" y="314"/>
                    </a:cubicBezTo>
                    <a:cubicBezTo>
                      <a:pt x="156" y="278"/>
                      <a:pt x="92" y="246"/>
                      <a:pt x="94" y="203"/>
                    </a:cubicBezTo>
                    <a:cubicBezTo>
                      <a:pt x="95" y="183"/>
                      <a:pt x="125" y="160"/>
                      <a:pt x="139" y="146"/>
                    </a:cubicBezTo>
                    <a:cubicBezTo>
                      <a:pt x="152" y="133"/>
                      <a:pt x="176" y="102"/>
                      <a:pt x="193" y="101"/>
                    </a:cubicBezTo>
                    <a:cubicBezTo>
                      <a:pt x="227" y="99"/>
                      <a:pt x="271" y="161"/>
                      <a:pt x="301" y="170"/>
                    </a:cubicBezTo>
                    <a:cubicBezTo>
                      <a:pt x="321" y="159"/>
                      <a:pt x="342" y="149"/>
                      <a:pt x="367" y="143"/>
                    </a:cubicBezTo>
                    <a:cubicBezTo>
                      <a:pt x="384" y="102"/>
                      <a:pt x="364" y="24"/>
                      <a:pt x="406" y="11"/>
                    </a:cubicBezTo>
                    <a:cubicBezTo>
                      <a:pt x="442" y="0"/>
                      <a:pt x="492" y="17"/>
                      <a:pt x="535" y="14"/>
                    </a:cubicBezTo>
                    <a:close/>
                    <a:moveTo>
                      <a:pt x="301" y="578"/>
                    </a:moveTo>
                    <a:cubicBezTo>
                      <a:pt x="382" y="713"/>
                      <a:pt x="610" y="689"/>
                      <a:pt x="655" y="530"/>
                    </a:cubicBezTo>
                    <a:cubicBezTo>
                      <a:pt x="695" y="388"/>
                      <a:pt x="578" y="276"/>
                      <a:pt x="457" y="284"/>
                    </a:cubicBezTo>
                    <a:cubicBezTo>
                      <a:pt x="318" y="293"/>
                      <a:pt x="220" y="443"/>
                      <a:pt x="301" y="5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344"/>
              <p:cNvSpPr/>
              <p:nvPr/>
            </p:nvSpPr>
            <p:spPr bwMode="auto">
              <a:xfrm>
                <a:off x="3403" y="2013"/>
                <a:ext cx="623" cy="571"/>
              </a:xfrm>
              <a:custGeom>
                <a:avLst/>
                <a:gdLst>
                  <a:gd name="T0" fmla="*/ 145 w 263"/>
                  <a:gd name="T1" fmla="*/ 8 h 241"/>
                  <a:gd name="T2" fmla="*/ 208 w 263"/>
                  <a:gd name="T3" fmla="*/ 146 h 241"/>
                  <a:gd name="T4" fmla="*/ 145 w 263"/>
                  <a:gd name="T5" fmla="*/ 8 h 241"/>
                </a:gdLst>
                <a:ahLst/>
                <a:cxnLst>
                  <a:cxn ang="0">
                    <a:pos x="T0" y="T1"/>
                  </a:cxn>
                  <a:cxn ang="0">
                    <a:pos x="T2" y="T3"/>
                  </a:cxn>
                  <a:cxn ang="0">
                    <a:pos x="T4" y="T5"/>
                  </a:cxn>
                </a:cxnLst>
                <a:rect l="0" t="0" r="r" b="b"/>
                <a:pathLst>
                  <a:path w="263" h="241">
                    <a:moveTo>
                      <a:pt x="145" y="8"/>
                    </a:moveTo>
                    <a:cubicBezTo>
                      <a:pt x="218" y="0"/>
                      <a:pt x="263" y="95"/>
                      <a:pt x="208" y="146"/>
                    </a:cubicBezTo>
                    <a:cubicBezTo>
                      <a:pt x="106" y="241"/>
                      <a:pt x="0" y="23"/>
                      <a:pt x="14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pic>
        <p:nvPicPr>
          <p:cNvPr id="7" name="图片 6"/>
          <p:cNvPicPr>
            <a:picLocks noChangeAspect="1"/>
          </p:cNvPicPr>
          <p:nvPr/>
        </p:nvPicPr>
        <p:blipFill>
          <a:blip r:embed="rId6"/>
          <a:stretch>
            <a:fillRect/>
          </a:stretch>
        </p:blipFill>
        <p:spPr>
          <a:xfrm>
            <a:off x="2872105" y="1323975"/>
            <a:ext cx="6447790" cy="4209415"/>
          </a:xfrm>
          <a:prstGeom prst="rect">
            <a:avLst/>
          </a:prstGeom>
        </p:spPr>
      </p:pic>
      <p:pic>
        <p:nvPicPr>
          <p:cNvPr id="10" name="图片 9"/>
          <p:cNvPicPr>
            <a:picLocks noChangeAspect="1"/>
          </p:cNvPicPr>
          <p:nvPr/>
        </p:nvPicPr>
        <p:blipFill>
          <a:blip r:embed="rId6"/>
          <a:stretch>
            <a:fillRect/>
          </a:stretch>
        </p:blipFill>
        <p:spPr>
          <a:xfrm>
            <a:off x="2872105" y="1323975"/>
            <a:ext cx="6447790" cy="42094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9" name="矩形 8"/>
          <p:cNvSpPr/>
          <p:nvPr/>
        </p:nvSpPr>
        <p:spPr>
          <a:xfrm>
            <a:off x="2566988" y="2319074"/>
            <a:ext cx="7058025" cy="1381389"/>
          </a:xfrm>
          <a:prstGeom prst="rect">
            <a:avLst/>
          </a:pr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文本框 9"/>
          <p:cNvSpPr txBox="1"/>
          <p:nvPr/>
        </p:nvSpPr>
        <p:spPr>
          <a:xfrm>
            <a:off x="2880406" y="2456626"/>
            <a:ext cx="6431189" cy="1015663"/>
          </a:xfrm>
          <a:prstGeom prst="rect">
            <a:avLst/>
          </a:prstGeom>
          <a:noFill/>
        </p:spPr>
        <p:txBody>
          <a:bodyPr wrap="square" rtlCol="0">
            <a:spAutoFit/>
          </a:bodyPr>
          <a:lstStyle/>
          <a:p>
            <a:pPr algn="ctr">
              <a:defRPr/>
            </a:pPr>
            <a:r>
              <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谢谢你的聆听</a:t>
            </a:r>
            <a:endParaRPr lang="zh-CN" altLang="en-US" sz="60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20000">
        <p14:flythrough hasBounce="1"/>
      </p:transition>
    </mc:Choice>
    <mc:Fallback>
      <p:transition spd="slow" advClick="0" advTm="20000">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3" name="组合 2"/>
          <p:cNvGrpSpPr/>
          <p:nvPr/>
        </p:nvGrpSpPr>
        <p:grpSpPr>
          <a:xfrm>
            <a:off x="2484221" y="2661360"/>
            <a:ext cx="7223558" cy="1421756"/>
            <a:chOff x="2372526" y="2661360"/>
            <a:chExt cx="7223558" cy="1421756"/>
          </a:xfrm>
        </p:grpSpPr>
        <p:grpSp>
          <p:nvGrpSpPr>
            <p:cNvPr id="8" name="组合 7"/>
            <p:cNvGrpSpPr/>
            <p:nvPr/>
          </p:nvGrpSpPr>
          <p:grpSpPr>
            <a:xfrm>
              <a:off x="4306460" y="2661360"/>
              <a:ext cx="1421756" cy="1421756"/>
              <a:chOff x="5761224" y="2492470"/>
              <a:chExt cx="669551" cy="669551"/>
            </a:xfrm>
          </p:grpSpPr>
          <p:sp>
            <p:nvSpPr>
              <p:cNvPr id="34" name="椭圆 33"/>
              <p:cNvSpPr/>
              <p:nvPr/>
            </p:nvSpPr>
            <p:spPr>
              <a:xfrm>
                <a:off x="5761224"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5" name="组合 34"/>
              <p:cNvGrpSpPr/>
              <p:nvPr/>
            </p:nvGrpSpPr>
            <p:grpSpPr>
              <a:xfrm>
                <a:off x="5906300" y="2615382"/>
                <a:ext cx="379400" cy="423728"/>
                <a:chOff x="6652957" y="2328821"/>
                <a:chExt cx="1385887" cy="1547812"/>
              </a:xfrm>
              <a:effectLst>
                <a:outerShdw blurRad="50800" dist="38100" dir="2700000" algn="tl" rotWithShape="0">
                  <a:prstClr val="black">
                    <a:alpha val="40000"/>
                  </a:prstClr>
                </a:outerShdw>
              </a:effectLst>
            </p:grpSpPr>
            <p:sp>
              <p:nvSpPr>
                <p:cNvPr id="36" name="Freeform 38"/>
                <p:cNvSpPr>
                  <a:spLocks noEditPoints="1"/>
                </p:cNvSpPr>
                <p:nvPr/>
              </p:nvSpPr>
              <p:spPr bwMode="auto">
                <a:xfrm>
                  <a:off x="6654544" y="2328821"/>
                  <a:ext cx="1384300" cy="1139825"/>
                </a:xfrm>
                <a:custGeom>
                  <a:avLst/>
                  <a:gdLst>
                    <a:gd name="T0" fmla="*/ 594 w 1187"/>
                    <a:gd name="T1" fmla="*/ 1 h 978"/>
                    <a:gd name="T2" fmla="*/ 1038 w 1187"/>
                    <a:gd name="T3" fmla="*/ 1 h 978"/>
                    <a:gd name="T4" fmla="*/ 1086 w 1187"/>
                    <a:gd name="T5" fmla="*/ 7 h 978"/>
                    <a:gd name="T6" fmla="*/ 1186 w 1187"/>
                    <a:gd name="T7" fmla="*/ 133 h 978"/>
                    <a:gd name="T8" fmla="*/ 1186 w 1187"/>
                    <a:gd name="T9" fmla="*/ 252 h 978"/>
                    <a:gd name="T10" fmla="*/ 1186 w 1187"/>
                    <a:gd name="T11" fmla="*/ 832 h 978"/>
                    <a:gd name="T12" fmla="*/ 1178 w 1187"/>
                    <a:gd name="T13" fmla="*/ 888 h 978"/>
                    <a:gd name="T14" fmla="*/ 1067 w 1187"/>
                    <a:gd name="T15" fmla="*/ 976 h 978"/>
                    <a:gd name="T16" fmla="*/ 1037 w 1187"/>
                    <a:gd name="T17" fmla="*/ 978 h 978"/>
                    <a:gd name="T18" fmla="*/ 151 w 1187"/>
                    <a:gd name="T19" fmla="*/ 978 h 978"/>
                    <a:gd name="T20" fmla="*/ 96 w 1187"/>
                    <a:gd name="T21" fmla="*/ 970 h 978"/>
                    <a:gd name="T22" fmla="*/ 1 w 1187"/>
                    <a:gd name="T23" fmla="*/ 845 h 978"/>
                    <a:gd name="T24" fmla="*/ 1 w 1187"/>
                    <a:gd name="T25" fmla="*/ 689 h 978"/>
                    <a:gd name="T26" fmla="*/ 1 w 1187"/>
                    <a:gd name="T27" fmla="*/ 148 h 978"/>
                    <a:gd name="T28" fmla="*/ 26 w 1187"/>
                    <a:gd name="T29" fmla="*/ 56 h 978"/>
                    <a:gd name="T30" fmla="*/ 144 w 1187"/>
                    <a:gd name="T31" fmla="*/ 1 h 978"/>
                    <a:gd name="T32" fmla="*/ 462 w 1187"/>
                    <a:gd name="T33" fmla="*/ 1 h 978"/>
                    <a:gd name="T34" fmla="*/ 594 w 1187"/>
                    <a:gd name="T35" fmla="*/ 1 h 978"/>
                    <a:gd name="T36" fmla="*/ 593 w 1187"/>
                    <a:gd name="T37" fmla="*/ 908 h 978"/>
                    <a:gd name="T38" fmla="*/ 1036 w 1187"/>
                    <a:gd name="T39" fmla="*/ 908 h 978"/>
                    <a:gd name="T40" fmla="*/ 1117 w 1187"/>
                    <a:gd name="T41" fmla="*/ 826 h 978"/>
                    <a:gd name="T42" fmla="*/ 1117 w 1187"/>
                    <a:gd name="T43" fmla="*/ 168 h 978"/>
                    <a:gd name="T44" fmla="*/ 1116 w 1187"/>
                    <a:gd name="T45" fmla="*/ 138 h 978"/>
                    <a:gd name="T46" fmla="*/ 1061 w 1187"/>
                    <a:gd name="T47" fmla="*/ 72 h 978"/>
                    <a:gd name="T48" fmla="*/ 1035 w 1187"/>
                    <a:gd name="T49" fmla="*/ 70 h 978"/>
                    <a:gd name="T50" fmla="*/ 154 w 1187"/>
                    <a:gd name="T51" fmla="*/ 70 h 978"/>
                    <a:gd name="T52" fmla="*/ 70 w 1187"/>
                    <a:gd name="T53" fmla="*/ 153 h 978"/>
                    <a:gd name="T54" fmla="*/ 70 w 1187"/>
                    <a:gd name="T55" fmla="*/ 790 h 978"/>
                    <a:gd name="T56" fmla="*/ 71 w 1187"/>
                    <a:gd name="T57" fmla="*/ 841 h 978"/>
                    <a:gd name="T58" fmla="*/ 125 w 1187"/>
                    <a:gd name="T59" fmla="*/ 906 h 978"/>
                    <a:gd name="T60" fmla="*/ 152 w 1187"/>
                    <a:gd name="T61" fmla="*/ 908 h 978"/>
                    <a:gd name="T62" fmla="*/ 593 w 1187"/>
                    <a:gd name="T63" fmla="*/ 908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7" h="978">
                      <a:moveTo>
                        <a:pt x="594" y="1"/>
                      </a:moveTo>
                      <a:cubicBezTo>
                        <a:pt x="742" y="1"/>
                        <a:pt x="890" y="1"/>
                        <a:pt x="1038" y="1"/>
                      </a:cubicBezTo>
                      <a:cubicBezTo>
                        <a:pt x="1054" y="1"/>
                        <a:pt x="1071" y="3"/>
                        <a:pt x="1086" y="7"/>
                      </a:cubicBezTo>
                      <a:cubicBezTo>
                        <a:pt x="1149" y="23"/>
                        <a:pt x="1185" y="69"/>
                        <a:pt x="1186" y="133"/>
                      </a:cubicBezTo>
                      <a:cubicBezTo>
                        <a:pt x="1187" y="173"/>
                        <a:pt x="1186" y="212"/>
                        <a:pt x="1186" y="252"/>
                      </a:cubicBezTo>
                      <a:cubicBezTo>
                        <a:pt x="1186" y="445"/>
                        <a:pt x="1186" y="639"/>
                        <a:pt x="1186" y="832"/>
                      </a:cubicBezTo>
                      <a:cubicBezTo>
                        <a:pt x="1186" y="851"/>
                        <a:pt x="1184" y="870"/>
                        <a:pt x="1178" y="888"/>
                      </a:cubicBezTo>
                      <a:cubicBezTo>
                        <a:pt x="1161" y="942"/>
                        <a:pt x="1120" y="966"/>
                        <a:pt x="1067" y="976"/>
                      </a:cubicBezTo>
                      <a:cubicBezTo>
                        <a:pt x="1057" y="977"/>
                        <a:pt x="1047" y="978"/>
                        <a:pt x="1037" y="978"/>
                      </a:cubicBezTo>
                      <a:cubicBezTo>
                        <a:pt x="742" y="978"/>
                        <a:pt x="446" y="978"/>
                        <a:pt x="151" y="978"/>
                      </a:cubicBezTo>
                      <a:cubicBezTo>
                        <a:pt x="133" y="978"/>
                        <a:pt x="114" y="975"/>
                        <a:pt x="96" y="970"/>
                      </a:cubicBezTo>
                      <a:cubicBezTo>
                        <a:pt x="36" y="953"/>
                        <a:pt x="2" y="908"/>
                        <a:pt x="1" y="845"/>
                      </a:cubicBezTo>
                      <a:cubicBezTo>
                        <a:pt x="0" y="793"/>
                        <a:pt x="1" y="741"/>
                        <a:pt x="1" y="689"/>
                      </a:cubicBezTo>
                      <a:cubicBezTo>
                        <a:pt x="1" y="509"/>
                        <a:pt x="1" y="328"/>
                        <a:pt x="1" y="148"/>
                      </a:cubicBezTo>
                      <a:cubicBezTo>
                        <a:pt x="1" y="115"/>
                        <a:pt x="5" y="83"/>
                        <a:pt x="26" y="56"/>
                      </a:cubicBezTo>
                      <a:cubicBezTo>
                        <a:pt x="55" y="17"/>
                        <a:pt x="97" y="1"/>
                        <a:pt x="144" y="1"/>
                      </a:cubicBezTo>
                      <a:cubicBezTo>
                        <a:pt x="250" y="0"/>
                        <a:pt x="356" y="1"/>
                        <a:pt x="462" y="1"/>
                      </a:cubicBezTo>
                      <a:cubicBezTo>
                        <a:pt x="506" y="1"/>
                        <a:pt x="550" y="1"/>
                        <a:pt x="594" y="1"/>
                      </a:cubicBezTo>
                      <a:close/>
                      <a:moveTo>
                        <a:pt x="593" y="908"/>
                      </a:moveTo>
                      <a:cubicBezTo>
                        <a:pt x="741" y="908"/>
                        <a:pt x="888" y="908"/>
                        <a:pt x="1036" y="908"/>
                      </a:cubicBezTo>
                      <a:cubicBezTo>
                        <a:pt x="1092" y="908"/>
                        <a:pt x="1117" y="884"/>
                        <a:pt x="1117" y="826"/>
                      </a:cubicBezTo>
                      <a:cubicBezTo>
                        <a:pt x="1117" y="607"/>
                        <a:pt x="1117" y="388"/>
                        <a:pt x="1117" y="168"/>
                      </a:cubicBezTo>
                      <a:cubicBezTo>
                        <a:pt x="1117" y="158"/>
                        <a:pt x="1117" y="148"/>
                        <a:pt x="1116" y="138"/>
                      </a:cubicBezTo>
                      <a:cubicBezTo>
                        <a:pt x="1115" y="102"/>
                        <a:pt x="1096" y="80"/>
                        <a:pt x="1061" y="72"/>
                      </a:cubicBezTo>
                      <a:cubicBezTo>
                        <a:pt x="1052" y="71"/>
                        <a:pt x="1044" y="70"/>
                        <a:pt x="1035" y="70"/>
                      </a:cubicBezTo>
                      <a:cubicBezTo>
                        <a:pt x="741" y="70"/>
                        <a:pt x="448" y="70"/>
                        <a:pt x="154" y="70"/>
                      </a:cubicBezTo>
                      <a:cubicBezTo>
                        <a:pt x="95" y="70"/>
                        <a:pt x="70" y="94"/>
                        <a:pt x="70" y="153"/>
                      </a:cubicBezTo>
                      <a:cubicBezTo>
                        <a:pt x="70" y="365"/>
                        <a:pt x="70" y="577"/>
                        <a:pt x="70" y="790"/>
                      </a:cubicBezTo>
                      <a:cubicBezTo>
                        <a:pt x="70" y="807"/>
                        <a:pt x="70" y="824"/>
                        <a:pt x="71" y="841"/>
                      </a:cubicBezTo>
                      <a:cubicBezTo>
                        <a:pt x="72" y="876"/>
                        <a:pt x="92" y="900"/>
                        <a:pt x="125" y="906"/>
                      </a:cubicBezTo>
                      <a:cubicBezTo>
                        <a:pt x="134" y="908"/>
                        <a:pt x="143" y="908"/>
                        <a:pt x="152" y="908"/>
                      </a:cubicBezTo>
                      <a:cubicBezTo>
                        <a:pt x="299" y="908"/>
                        <a:pt x="446" y="908"/>
                        <a:pt x="593" y="908"/>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9"/>
                <p:cNvSpPr/>
                <p:nvPr/>
              </p:nvSpPr>
              <p:spPr bwMode="auto">
                <a:xfrm>
                  <a:off x="6652957" y="3551196"/>
                  <a:ext cx="1384300" cy="325437"/>
                </a:xfrm>
                <a:custGeom>
                  <a:avLst/>
                  <a:gdLst>
                    <a:gd name="T0" fmla="*/ 533 w 1187"/>
                    <a:gd name="T1" fmla="*/ 69 h 279"/>
                    <a:gd name="T2" fmla="*/ 442 w 1187"/>
                    <a:gd name="T3" fmla="*/ 69 h 279"/>
                    <a:gd name="T4" fmla="*/ 36 w 1187"/>
                    <a:gd name="T5" fmla="*/ 69 h 279"/>
                    <a:gd name="T6" fmla="*/ 2 w 1187"/>
                    <a:gd name="T7" fmla="*/ 42 h 279"/>
                    <a:gd name="T8" fmla="*/ 32 w 1187"/>
                    <a:gd name="T9" fmla="*/ 0 h 279"/>
                    <a:gd name="T10" fmla="*/ 44 w 1187"/>
                    <a:gd name="T11" fmla="*/ 0 h 279"/>
                    <a:gd name="T12" fmla="*/ 1146 w 1187"/>
                    <a:gd name="T13" fmla="*/ 0 h 279"/>
                    <a:gd name="T14" fmla="*/ 1187 w 1187"/>
                    <a:gd name="T15" fmla="*/ 38 h 279"/>
                    <a:gd name="T16" fmla="*/ 1155 w 1187"/>
                    <a:gd name="T17" fmla="*/ 69 h 279"/>
                    <a:gd name="T18" fmla="*/ 722 w 1187"/>
                    <a:gd name="T19" fmla="*/ 69 h 279"/>
                    <a:gd name="T20" fmla="*/ 702 w 1187"/>
                    <a:gd name="T21" fmla="*/ 69 h 279"/>
                    <a:gd name="T22" fmla="*/ 848 w 1187"/>
                    <a:gd name="T23" fmla="*/ 279 h 279"/>
                    <a:gd name="T24" fmla="*/ 781 w 1187"/>
                    <a:gd name="T25" fmla="*/ 278 h 279"/>
                    <a:gd name="T26" fmla="*/ 770 w 1187"/>
                    <a:gd name="T27" fmla="*/ 267 h 279"/>
                    <a:gd name="T28" fmla="*/ 639 w 1187"/>
                    <a:gd name="T29" fmla="*/ 80 h 279"/>
                    <a:gd name="T30" fmla="*/ 596 w 1187"/>
                    <a:gd name="T31" fmla="*/ 81 h 279"/>
                    <a:gd name="T32" fmla="*/ 464 w 1187"/>
                    <a:gd name="T33" fmla="*/ 269 h 279"/>
                    <a:gd name="T34" fmla="*/ 445 w 1187"/>
                    <a:gd name="T35" fmla="*/ 279 h 279"/>
                    <a:gd name="T36" fmla="*/ 387 w 1187"/>
                    <a:gd name="T37" fmla="*/ 279 h 279"/>
                    <a:gd name="T38" fmla="*/ 533 w 1187"/>
                    <a:gd name="T39" fmla="*/ 6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7" h="279">
                      <a:moveTo>
                        <a:pt x="533" y="69"/>
                      </a:moveTo>
                      <a:cubicBezTo>
                        <a:pt x="500" y="69"/>
                        <a:pt x="471" y="69"/>
                        <a:pt x="442" y="69"/>
                      </a:cubicBezTo>
                      <a:cubicBezTo>
                        <a:pt x="307" y="69"/>
                        <a:pt x="172" y="69"/>
                        <a:pt x="36" y="69"/>
                      </a:cubicBezTo>
                      <a:cubicBezTo>
                        <a:pt x="14" y="69"/>
                        <a:pt x="4" y="61"/>
                        <a:pt x="2" y="42"/>
                      </a:cubicBezTo>
                      <a:cubicBezTo>
                        <a:pt x="0" y="20"/>
                        <a:pt x="12" y="3"/>
                        <a:pt x="32" y="0"/>
                      </a:cubicBezTo>
                      <a:cubicBezTo>
                        <a:pt x="35" y="0"/>
                        <a:pt x="40" y="0"/>
                        <a:pt x="44" y="0"/>
                      </a:cubicBezTo>
                      <a:cubicBezTo>
                        <a:pt x="411" y="0"/>
                        <a:pt x="779" y="0"/>
                        <a:pt x="1146" y="0"/>
                      </a:cubicBezTo>
                      <a:cubicBezTo>
                        <a:pt x="1173" y="0"/>
                        <a:pt x="1187" y="13"/>
                        <a:pt x="1187" y="38"/>
                      </a:cubicBezTo>
                      <a:cubicBezTo>
                        <a:pt x="1187" y="59"/>
                        <a:pt x="1176" y="69"/>
                        <a:pt x="1155" y="69"/>
                      </a:cubicBezTo>
                      <a:cubicBezTo>
                        <a:pt x="1011" y="69"/>
                        <a:pt x="866" y="69"/>
                        <a:pt x="722" y="69"/>
                      </a:cubicBezTo>
                      <a:cubicBezTo>
                        <a:pt x="716" y="69"/>
                        <a:pt x="711" y="69"/>
                        <a:pt x="702" y="69"/>
                      </a:cubicBezTo>
                      <a:cubicBezTo>
                        <a:pt x="751" y="140"/>
                        <a:pt x="799" y="208"/>
                        <a:pt x="848" y="279"/>
                      </a:cubicBezTo>
                      <a:cubicBezTo>
                        <a:pt x="824" y="279"/>
                        <a:pt x="803" y="279"/>
                        <a:pt x="781" y="278"/>
                      </a:cubicBezTo>
                      <a:cubicBezTo>
                        <a:pt x="777" y="278"/>
                        <a:pt x="773" y="271"/>
                        <a:pt x="770" y="267"/>
                      </a:cubicBezTo>
                      <a:cubicBezTo>
                        <a:pt x="726" y="205"/>
                        <a:pt x="683" y="143"/>
                        <a:pt x="639" y="80"/>
                      </a:cubicBezTo>
                      <a:cubicBezTo>
                        <a:pt x="628" y="64"/>
                        <a:pt x="608" y="64"/>
                        <a:pt x="596" y="81"/>
                      </a:cubicBezTo>
                      <a:cubicBezTo>
                        <a:pt x="552" y="143"/>
                        <a:pt x="508" y="206"/>
                        <a:pt x="464" y="269"/>
                      </a:cubicBezTo>
                      <a:cubicBezTo>
                        <a:pt x="459" y="276"/>
                        <a:pt x="454" y="279"/>
                        <a:pt x="445" y="279"/>
                      </a:cubicBezTo>
                      <a:cubicBezTo>
                        <a:pt x="427" y="278"/>
                        <a:pt x="408" y="279"/>
                        <a:pt x="387" y="279"/>
                      </a:cubicBezTo>
                      <a:cubicBezTo>
                        <a:pt x="436" y="208"/>
                        <a:pt x="484" y="140"/>
                        <a:pt x="533" y="69"/>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42"/>
                <p:cNvSpPr/>
                <p:nvPr/>
              </p:nvSpPr>
              <p:spPr bwMode="auto">
                <a:xfrm>
                  <a:off x="6819644" y="2493921"/>
                  <a:ext cx="1054100" cy="160337"/>
                </a:xfrm>
                <a:custGeom>
                  <a:avLst/>
                  <a:gdLst>
                    <a:gd name="T0" fmla="*/ 904 w 904"/>
                    <a:gd name="T1" fmla="*/ 0 h 138"/>
                    <a:gd name="T2" fmla="*/ 904 w 904"/>
                    <a:gd name="T3" fmla="*/ 138 h 138"/>
                    <a:gd name="T4" fmla="*/ 0 w 904"/>
                    <a:gd name="T5" fmla="*/ 138 h 138"/>
                    <a:gd name="T6" fmla="*/ 0 w 904"/>
                    <a:gd name="T7" fmla="*/ 0 h 138"/>
                    <a:gd name="T8" fmla="*/ 904 w 904"/>
                    <a:gd name="T9" fmla="*/ 0 h 138"/>
                  </a:gdLst>
                  <a:ahLst/>
                  <a:cxnLst>
                    <a:cxn ang="0">
                      <a:pos x="T0" y="T1"/>
                    </a:cxn>
                    <a:cxn ang="0">
                      <a:pos x="T2" y="T3"/>
                    </a:cxn>
                    <a:cxn ang="0">
                      <a:pos x="T4" y="T5"/>
                    </a:cxn>
                    <a:cxn ang="0">
                      <a:pos x="T6" y="T7"/>
                    </a:cxn>
                    <a:cxn ang="0">
                      <a:pos x="T8" y="T9"/>
                    </a:cxn>
                  </a:cxnLst>
                  <a:rect l="0" t="0" r="r" b="b"/>
                  <a:pathLst>
                    <a:path w="904" h="138">
                      <a:moveTo>
                        <a:pt x="904" y="0"/>
                      </a:moveTo>
                      <a:cubicBezTo>
                        <a:pt x="904" y="47"/>
                        <a:pt x="904" y="92"/>
                        <a:pt x="904" y="138"/>
                      </a:cubicBezTo>
                      <a:cubicBezTo>
                        <a:pt x="602" y="138"/>
                        <a:pt x="302" y="138"/>
                        <a:pt x="0" y="138"/>
                      </a:cubicBezTo>
                      <a:cubicBezTo>
                        <a:pt x="0" y="93"/>
                        <a:pt x="0" y="47"/>
                        <a:pt x="0" y="0"/>
                      </a:cubicBezTo>
                      <a:cubicBezTo>
                        <a:pt x="301" y="0"/>
                        <a:pt x="601" y="0"/>
                        <a:pt x="904" y="0"/>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43"/>
                <p:cNvSpPr/>
                <p:nvPr/>
              </p:nvSpPr>
              <p:spPr bwMode="auto">
                <a:xfrm>
                  <a:off x="6797419" y="2816184"/>
                  <a:ext cx="520700" cy="508000"/>
                </a:xfrm>
                <a:custGeom>
                  <a:avLst/>
                  <a:gdLst>
                    <a:gd name="T0" fmla="*/ 227 w 447"/>
                    <a:gd name="T1" fmla="*/ 210 h 435"/>
                    <a:gd name="T2" fmla="*/ 434 w 447"/>
                    <a:gd name="T3" fmla="*/ 210 h 435"/>
                    <a:gd name="T4" fmla="*/ 342 w 447"/>
                    <a:gd name="T5" fmla="*/ 386 h 435"/>
                    <a:gd name="T6" fmla="*/ 98 w 447"/>
                    <a:gd name="T7" fmla="*/ 375 h 435"/>
                    <a:gd name="T8" fmla="*/ 31 w 447"/>
                    <a:gd name="T9" fmla="*/ 140 h 435"/>
                    <a:gd name="T10" fmla="*/ 227 w 447"/>
                    <a:gd name="T11" fmla="*/ 2 h 435"/>
                    <a:gd name="T12" fmla="*/ 227 w 447"/>
                    <a:gd name="T13" fmla="*/ 210 h 435"/>
                  </a:gdLst>
                  <a:ahLst/>
                  <a:cxnLst>
                    <a:cxn ang="0">
                      <a:pos x="T0" y="T1"/>
                    </a:cxn>
                    <a:cxn ang="0">
                      <a:pos x="T2" y="T3"/>
                    </a:cxn>
                    <a:cxn ang="0">
                      <a:pos x="T4" y="T5"/>
                    </a:cxn>
                    <a:cxn ang="0">
                      <a:pos x="T6" y="T7"/>
                    </a:cxn>
                    <a:cxn ang="0">
                      <a:pos x="T8" y="T9"/>
                    </a:cxn>
                    <a:cxn ang="0">
                      <a:pos x="T10" y="T11"/>
                    </a:cxn>
                    <a:cxn ang="0">
                      <a:pos x="T12" y="T13"/>
                    </a:cxn>
                  </a:cxnLst>
                  <a:rect l="0" t="0" r="r" b="b"/>
                  <a:pathLst>
                    <a:path w="447" h="435">
                      <a:moveTo>
                        <a:pt x="227" y="210"/>
                      </a:moveTo>
                      <a:cubicBezTo>
                        <a:pt x="298" y="210"/>
                        <a:pt x="366" y="210"/>
                        <a:pt x="434" y="210"/>
                      </a:cubicBezTo>
                      <a:cubicBezTo>
                        <a:pt x="447" y="260"/>
                        <a:pt x="401" y="347"/>
                        <a:pt x="342" y="386"/>
                      </a:cubicBezTo>
                      <a:cubicBezTo>
                        <a:pt x="267" y="435"/>
                        <a:pt x="169" y="431"/>
                        <a:pt x="98" y="375"/>
                      </a:cubicBezTo>
                      <a:cubicBezTo>
                        <a:pt x="28" y="320"/>
                        <a:pt x="0" y="224"/>
                        <a:pt x="31" y="140"/>
                      </a:cubicBezTo>
                      <a:cubicBezTo>
                        <a:pt x="60" y="57"/>
                        <a:pt x="141" y="0"/>
                        <a:pt x="227" y="2"/>
                      </a:cubicBezTo>
                      <a:cubicBezTo>
                        <a:pt x="227" y="71"/>
                        <a:pt x="227" y="140"/>
                        <a:pt x="227" y="210"/>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44"/>
                <p:cNvSpPr/>
                <p:nvPr/>
              </p:nvSpPr>
              <p:spPr bwMode="auto">
                <a:xfrm>
                  <a:off x="7468932" y="2901909"/>
                  <a:ext cx="404813" cy="77787"/>
                </a:xfrm>
                <a:custGeom>
                  <a:avLst/>
                  <a:gdLst>
                    <a:gd name="T0" fmla="*/ 0 w 346"/>
                    <a:gd name="T1" fmla="*/ 67 h 67"/>
                    <a:gd name="T2" fmla="*/ 0 w 346"/>
                    <a:gd name="T3" fmla="*/ 0 h 67"/>
                    <a:gd name="T4" fmla="*/ 346 w 346"/>
                    <a:gd name="T5" fmla="*/ 0 h 67"/>
                    <a:gd name="T6" fmla="*/ 346 w 346"/>
                    <a:gd name="T7" fmla="*/ 67 h 67"/>
                    <a:gd name="T8" fmla="*/ 0 w 346"/>
                    <a:gd name="T9" fmla="*/ 67 h 67"/>
                  </a:gdLst>
                  <a:ahLst/>
                  <a:cxnLst>
                    <a:cxn ang="0">
                      <a:pos x="T0" y="T1"/>
                    </a:cxn>
                    <a:cxn ang="0">
                      <a:pos x="T2" y="T3"/>
                    </a:cxn>
                    <a:cxn ang="0">
                      <a:pos x="T4" y="T5"/>
                    </a:cxn>
                    <a:cxn ang="0">
                      <a:pos x="T6" y="T7"/>
                    </a:cxn>
                    <a:cxn ang="0">
                      <a:pos x="T8" y="T9"/>
                    </a:cxn>
                  </a:cxnLst>
                  <a:rect l="0" t="0" r="r" b="b"/>
                  <a:pathLst>
                    <a:path w="346" h="67">
                      <a:moveTo>
                        <a:pt x="0" y="67"/>
                      </a:moveTo>
                      <a:cubicBezTo>
                        <a:pt x="0" y="45"/>
                        <a:pt x="0" y="23"/>
                        <a:pt x="0" y="0"/>
                      </a:cubicBezTo>
                      <a:cubicBezTo>
                        <a:pt x="115" y="0"/>
                        <a:pt x="230" y="0"/>
                        <a:pt x="346" y="0"/>
                      </a:cubicBezTo>
                      <a:cubicBezTo>
                        <a:pt x="346" y="22"/>
                        <a:pt x="346" y="44"/>
                        <a:pt x="346" y="67"/>
                      </a:cubicBezTo>
                      <a:cubicBezTo>
                        <a:pt x="231" y="67"/>
                        <a:pt x="115" y="67"/>
                        <a:pt x="0" y="67"/>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45"/>
                <p:cNvSpPr/>
                <p:nvPr/>
              </p:nvSpPr>
              <p:spPr bwMode="auto">
                <a:xfrm>
                  <a:off x="7468932" y="3144796"/>
                  <a:ext cx="404813" cy="79375"/>
                </a:xfrm>
                <a:custGeom>
                  <a:avLst/>
                  <a:gdLst>
                    <a:gd name="T0" fmla="*/ 346 w 346"/>
                    <a:gd name="T1" fmla="*/ 68 h 68"/>
                    <a:gd name="T2" fmla="*/ 0 w 346"/>
                    <a:gd name="T3" fmla="*/ 68 h 68"/>
                    <a:gd name="T4" fmla="*/ 0 w 346"/>
                    <a:gd name="T5" fmla="*/ 0 h 68"/>
                    <a:gd name="T6" fmla="*/ 346 w 346"/>
                    <a:gd name="T7" fmla="*/ 0 h 68"/>
                    <a:gd name="T8" fmla="*/ 346 w 346"/>
                    <a:gd name="T9" fmla="*/ 68 h 68"/>
                  </a:gdLst>
                  <a:ahLst/>
                  <a:cxnLst>
                    <a:cxn ang="0">
                      <a:pos x="T0" y="T1"/>
                    </a:cxn>
                    <a:cxn ang="0">
                      <a:pos x="T2" y="T3"/>
                    </a:cxn>
                    <a:cxn ang="0">
                      <a:pos x="T4" y="T5"/>
                    </a:cxn>
                    <a:cxn ang="0">
                      <a:pos x="T6" y="T7"/>
                    </a:cxn>
                    <a:cxn ang="0">
                      <a:pos x="T8" y="T9"/>
                    </a:cxn>
                  </a:cxnLst>
                  <a:rect l="0" t="0" r="r" b="b"/>
                  <a:pathLst>
                    <a:path w="346" h="68">
                      <a:moveTo>
                        <a:pt x="346" y="68"/>
                      </a:moveTo>
                      <a:cubicBezTo>
                        <a:pt x="230" y="68"/>
                        <a:pt x="116" y="68"/>
                        <a:pt x="0" y="68"/>
                      </a:cubicBezTo>
                      <a:cubicBezTo>
                        <a:pt x="0" y="45"/>
                        <a:pt x="0" y="23"/>
                        <a:pt x="0" y="0"/>
                      </a:cubicBezTo>
                      <a:cubicBezTo>
                        <a:pt x="115" y="0"/>
                        <a:pt x="230" y="0"/>
                        <a:pt x="346" y="0"/>
                      </a:cubicBezTo>
                      <a:cubicBezTo>
                        <a:pt x="346" y="22"/>
                        <a:pt x="346" y="45"/>
                        <a:pt x="346" y="68"/>
                      </a:cubicBezTo>
                      <a:close/>
                    </a:path>
                  </a:pathLst>
                </a:custGeom>
                <a:solidFill>
                  <a:srgbClr val="FFFFFF"/>
                </a:solidFill>
                <a:ln>
                  <a:noFill/>
                </a:ln>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nvGrpSpPr>
            <p:cNvPr id="9" name="组合 8"/>
            <p:cNvGrpSpPr/>
            <p:nvPr/>
          </p:nvGrpSpPr>
          <p:grpSpPr>
            <a:xfrm>
              <a:off x="2372526" y="2661360"/>
              <a:ext cx="1421756" cy="1421756"/>
              <a:chOff x="3532374" y="2492470"/>
              <a:chExt cx="669551" cy="669551"/>
            </a:xfrm>
          </p:grpSpPr>
          <p:sp>
            <p:nvSpPr>
              <p:cNvPr id="23" name="椭圆 22"/>
              <p:cNvSpPr/>
              <p:nvPr/>
            </p:nvSpPr>
            <p:spPr>
              <a:xfrm>
                <a:off x="3532374"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4" name="组合 23"/>
              <p:cNvGrpSpPr/>
              <p:nvPr/>
            </p:nvGrpSpPr>
            <p:grpSpPr>
              <a:xfrm>
                <a:off x="3677404" y="2638197"/>
                <a:ext cx="379490" cy="378096"/>
                <a:chOff x="1709739" y="2636838"/>
                <a:chExt cx="1590160" cy="1584325"/>
              </a:xfrm>
              <a:solidFill>
                <a:schemeClr val="bg1"/>
              </a:solidFill>
              <a:effectLst>
                <a:outerShdw blurRad="50800" dist="38100" dir="2700000" algn="tl" rotWithShape="0">
                  <a:prstClr val="black">
                    <a:alpha val="40000"/>
                  </a:prstClr>
                </a:outerShdw>
              </a:effectLst>
            </p:grpSpPr>
            <p:sp>
              <p:nvSpPr>
                <p:cNvPr id="25"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nvGrpSpPr>
            <p:cNvPr id="11" name="组合 10"/>
            <p:cNvGrpSpPr/>
            <p:nvPr/>
          </p:nvGrpSpPr>
          <p:grpSpPr>
            <a:xfrm>
              <a:off x="6240394" y="2661360"/>
              <a:ext cx="1421756" cy="1421756"/>
              <a:chOff x="7814887" y="2492470"/>
              <a:chExt cx="669551" cy="669551"/>
            </a:xfrm>
          </p:grpSpPr>
          <p:sp>
            <p:nvSpPr>
              <p:cNvPr id="17" name="椭圆 16"/>
              <p:cNvSpPr/>
              <p:nvPr/>
            </p:nvSpPr>
            <p:spPr>
              <a:xfrm>
                <a:off x="7814887"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337"/>
              <p:cNvSpPr/>
              <p:nvPr/>
            </p:nvSpPr>
            <p:spPr bwMode="auto">
              <a:xfrm>
                <a:off x="7857027" y="2587781"/>
                <a:ext cx="509070" cy="478928"/>
              </a:xfrm>
              <a:custGeom>
                <a:avLst/>
                <a:gdLst>
                  <a:gd name="T0" fmla="*/ 712 w 1035"/>
                  <a:gd name="T1" fmla="*/ 309 h 973"/>
                  <a:gd name="T2" fmla="*/ 376 w 1035"/>
                  <a:gd name="T3" fmla="*/ 471 h 973"/>
                  <a:gd name="T4" fmla="*/ 376 w 1035"/>
                  <a:gd name="T5" fmla="*/ 519 h 973"/>
                  <a:gd name="T6" fmla="*/ 712 w 1035"/>
                  <a:gd name="T7" fmla="*/ 687 h 973"/>
                  <a:gd name="T8" fmla="*/ 943 w 1035"/>
                  <a:gd name="T9" fmla="*/ 681 h 973"/>
                  <a:gd name="T10" fmla="*/ 856 w 1035"/>
                  <a:gd name="T11" fmla="*/ 957 h 973"/>
                  <a:gd name="T12" fmla="*/ 673 w 1035"/>
                  <a:gd name="T13" fmla="*/ 777 h 973"/>
                  <a:gd name="T14" fmla="*/ 337 w 1035"/>
                  <a:gd name="T15" fmla="*/ 609 h 973"/>
                  <a:gd name="T16" fmla="*/ 232 w 1035"/>
                  <a:gd name="T17" fmla="*/ 657 h 973"/>
                  <a:gd name="T18" fmla="*/ 229 w 1035"/>
                  <a:gd name="T19" fmla="*/ 336 h 973"/>
                  <a:gd name="T20" fmla="*/ 334 w 1035"/>
                  <a:gd name="T21" fmla="*/ 387 h 973"/>
                  <a:gd name="T22" fmla="*/ 673 w 1035"/>
                  <a:gd name="T23" fmla="*/ 222 h 973"/>
                  <a:gd name="T24" fmla="*/ 892 w 1035"/>
                  <a:gd name="T25" fmla="*/ 48 h 973"/>
                  <a:gd name="T26" fmla="*/ 862 w 1035"/>
                  <a:gd name="T27" fmla="*/ 357 h 973"/>
                  <a:gd name="T28" fmla="*/ 712 w 1035"/>
                  <a:gd name="T29" fmla="*/ 309 h 9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35" h="973">
                    <a:moveTo>
                      <a:pt x="712" y="309"/>
                    </a:moveTo>
                    <a:cubicBezTo>
                      <a:pt x="600" y="363"/>
                      <a:pt x="491" y="420"/>
                      <a:pt x="376" y="471"/>
                    </a:cubicBezTo>
                    <a:cubicBezTo>
                      <a:pt x="377" y="493"/>
                      <a:pt x="377" y="498"/>
                      <a:pt x="376" y="519"/>
                    </a:cubicBezTo>
                    <a:cubicBezTo>
                      <a:pt x="485" y="578"/>
                      <a:pt x="602" y="629"/>
                      <a:pt x="712" y="687"/>
                    </a:cubicBezTo>
                    <a:cubicBezTo>
                      <a:pt x="765" y="625"/>
                      <a:pt x="885" y="625"/>
                      <a:pt x="943" y="681"/>
                    </a:cubicBezTo>
                    <a:cubicBezTo>
                      <a:pt x="1033" y="767"/>
                      <a:pt x="989" y="939"/>
                      <a:pt x="856" y="957"/>
                    </a:cubicBezTo>
                    <a:cubicBezTo>
                      <a:pt x="735" y="973"/>
                      <a:pt x="669" y="885"/>
                      <a:pt x="673" y="777"/>
                    </a:cubicBezTo>
                    <a:cubicBezTo>
                      <a:pt x="565" y="717"/>
                      <a:pt x="449" y="665"/>
                      <a:pt x="337" y="609"/>
                    </a:cubicBezTo>
                    <a:cubicBezTo>
                      <a:pt x="302" y="629"/>
                      <a:pt x="278" y="653"/>
                      <a:pt x="232" y="657"/>
                    </a:cubicBezTo>
                    <a:cubicBezTo>
                      <a:pt x="0" y="675"/>
                      <a:pt x="11" y="322"/>
                      <a:pt x="229" y="336"/>
                    </a:cubicBezTo>
                    <a:cubicBezTo>
                      <a:pt x="276" y="339"/>
                      <a:pt x="302" y="358"/>
                      <a:pt x="334" y="387"/>
                    </a:cubicBezTo>
                    <a:cubicBezTo>
                      <a:pt x="447" y="332"/>
                      <a:pt x="560" y="277"/>
                      <a:pt x="673" y="222"/>
                    </a:cubicBezTo>
                    <a:cubicBezTo>
                      <a:pt x="657" y="103"/>
                      <a:pt x="770" y="0"/>
                      <a:pt x="892" y="48"/>
                    </a:cubicBezTo>
                    <a:cubicBezTo>
                      <a:pt x="1035" y="104"/>
                      <a:pt x="1012" y="332"/>
                      <a:pt x="862" y="357"/>
                    </a:cubicBezTo>
                    <a:cubicBezTo>
                      <a:pt x="804" y="367"/>
                      <a:pt x="756" y="346"/>
                      <a:pt x="712" y="309"/>
                    </a:cubicBezTo>
                    <a:close/>
                  </a:path>
                </a:pathLst>
              </a:custGeom>
              <a:solidFill>
                <a:schemeClr val="bg1"/>
              </a:solidFill>
              <a:ln>
                <a:noFill/>
              </a:ln>
              <a:effectLst>
                <a:outerShdw blurRad="50800" dist="38100" dir="2700000" algn="tl" rotWithShape="0">
                  <a:prstClr val="black">
                    <a:alpha val="40000"/>
                  </a:prstClr>
                </a:outerShdw>
              </a:effectLst>
            </p:spPr>
            <p:txBody>
              <a:bodyPr vert="horz" wrap="square" lIns="91440" tIns="45720" rIns="91440" bIns="45720" numCol="1" anchor="t" anchorCtr="0" compatLnSpc="1"/>
              <a:lstStyle/>
              <a:p>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 name="组合 11"/>
            <p:cNvGrpSpPr/>
            <p:nvPr/>
          </p:nvGrpSpPr>
          <p:grpSpPr>
            <a:xfrm>
              <a:off x="8174328" y="2661360"/>
              <a:ext cx="1421756" cy="1421756"/>
              <a:chOff x="8893394" y="2492470"/>
              <a:chExt cx="669551" cy="669551"/>
            </a:xfrm>
          </p:grpSpPr>
          <p:sp>
            <p:nvSpPr>
              <p:cNvPr id="13" name="椭圆 12"/>
              <p:cNvSpPr/>
              <p:nvPr/>
            </p:nvSpPr>
            <p:spPr>
              <a:xfrm>
                <a:off x="8893394" y="2492470"/>
                <a:ext cx="669551" cy="669551"/>
              </a:xfrm>
              <a:prstGeom prst="ellipse">
                <a:avLst/>
              </a:prstGeom>
              <a:solidFill>
                <a:srgbClr val="00B0F0">
                  <a:alpha val="44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4" name="Group 340"/>
              <p:cNvGrpSpPr>
                <a:grpSpLocks noChangeAspect="1"/>
              </p:cNvGrpSpPr>
              <p:nvPr/>
            </p:nvGrpSpPr>
            <p:grpSpPr bwMode="auto">
              <a:xfrm>
                <a:off x="8998972" y="2595978"/>
                <a:ext cx="458394" cy="462534"/>
                <a:chOff x="2657" y="1089"/>
                <a:chExt cx="2214" cy="2234"/>
              </a:xfrm>
              <a:solidFill>
                <a:schemeClr val="bg1"/>
              </a:solidFill>
              <a:effectLst>
                <a:outerShdw blurRad="50800" dist="38100" dir="2700000" algn="tl" rotWithShape="0">
                  <a:prstClr val="black">
                    <a:alpha val="40000"/>
                  </a:prstClr>
                </a:outerShdw>
              </a:effectLst>
            </p:grpSpPr>
            <p:sp>
              <p:nvSpPr>
                <p:cNvPr id="15" name="Freeform 342"/>
                <p:cNvSpPr>
                  <a:spLocks noEditPoints="1"/>
                </p:cNvSpPr>
                <p:nvPr/>
              </p:nvSpPr>
              <p:spPr bwMode="auto">
                <a:xfrm>
                  <a:off x="2657" y="1089"/>
                  <a:ext cx="2214" cy="2234"/>
                </a:xfrm>
                <a:custGeom>
                  <a:avLst/>
                  <a:gdLst>
                    <a:gd name="T0" fmla="*/ 535 w 935"/>
                    <a:gd name="T1" fmla="*/ 14 h 943"/>
                    <a:gd name="T2" fmla="*/ 565 w 935"/>
                    <a:gd name="T3" fmla="*/ 140 h 943"/>
                    <a:gd name="T4" fmla="*/ 631 w 935"/>
                    <a:gd name="T5" fmla="*/ 167 h 943"/>
                    <a:gd name="T6" fmla="*/ 739 w 935"/>
                    <a:gd name="T7" fmla="*/ 101 h 943"/>
                    <a:gd name="T8" fmla="*/ 796 w 935"/>
                    <a:gd name="T9" fmla="*/ 146 h 943"/>
                    <a:gd name="T10" fmla="*/ 841 w 935"/>
                    <a:gd name="T11" fmla="*/ 200 h 943"/>
                    <a:gd name="T12" fmla="*/ 775 w 935"/>
                    <a:gd name="T13" fmla="*/ 311 h 943"/>
                    <a:gd name="T14" fmla="*/ 802 w 935"/>
                    <a:gd name="T15" fmla="*/ 377 h 943"/>
                    <a:gd name="T16" fmla="*/ 931 w 935"/>
                    <a:gd name="T17" fmla="*/ 410 h 943"/>
                    <a:gd name="T18" fmla="*/ 928 w 935"/>
                    <a:gd name="T19" fmla="*/ 545 h 943"/>
                    <a:gd name="T20" fmla="*/ 805 w 935"/>
                    <a:gd name="T21" fmla="*/ 575 h 943"/>
                    <a:gd name="T22" fmla="*/ 775 w 935"/>
                    <a:gd name="T23" fmla="*/ 641 h 943"/>
                    <a:gd name="T24" fmla="*/ 841 w 935"/>
                    <a:gd name="T25" fmla="*/ 749 h 943"/>
                    <a:gd name="T26" fmla="*/ 796 w 935"/>
                    <a:gd name="T27" fmla="*/ 806 h 943"/>
                    <a:gd name="T28" fmla="*/ 742 w 935"/>
                    <a:gd name="T29" fmla="*/ 851 h 943"/>
                    <a:gd name="T30" fmla="*/ 634 w 935"/>
                    <a:gd name="T31" fmla="*/ 785 h 943"/>
                    <a:gd name="T32" fmla="*/ 565 w 935"/>
                    <a:gd name="T33" fmla="*/ 809 h 943"/>
                    <a:gd name="T34" fmla="*/ 535 w 935"/>
                    <a:gd name="T35" fmla="*/ 938 h 943"/>
                    <a:gd name="T36" fmla="*/ 397 w 935"/>
                    <a:gd name="T37" fmla="*/ 938 h 943"/>
                    <a:gd name="T38" fmla="*/ 367 w 935"/>
                    <a:gd name="T39" fmla="*/ 812 h 943"/>
                    <a:gd name="T40" fmla="*/ 304 w 935"/>
                    <a:gd name="T41" fmla="*/ 782 h 943"/>
                    <a:gd name="T42" fmla="*/ 250 w 935"/>
                    <a:gd name="T43" fmla="*/ 818 h 943"/>
                    <a:gd name="T44" fmla="*/ 196 w 935"/>
                    <a:gd name="T45" fmla="*/ 851 h 943"/>
                    <a:gd name="T46" fmla="*/ 142 w 935"/>
                    <a:gd name="T47" fmla="*/ 803 h 943"/>
                    <a:gd name="T48" fmla="*/ 94 w 935"/>
                    <a:gd name="T49" fmla="*/ 749 h 943"/>
                    <a:gd name="T50" fmla="*/ 160 w 935"/>
                    <a:gd name="T51" fmla="*/ 641 h 943"/>
                    <a:gd name="T52" fmla="*/ 133 w 935"/>
                    <a:gd name="T53" fmla="*/ 575 h 943"/>
                    <a:gd name="T54" fmla="*/ 7 w 935"/>
                    <a:gd name="T55" fmla="*/ 545 h 943"/>
                    <a:gd name="T56" fmla="*/ 4 w 935"/>
                    <a:gd name="T57" fmla="*/ 410 h 943"/>
                    <a:gd name="T58" fmla="*/ 130 w 935"/>
                    <a:gd name="T59" fmla="*/ 377 h 943"/>
                    <a:gd name="T60" fmla="*/ 160 w 935"/>
                    <a:gd name="T61" fmla="*/ 314 h 943"/>
                    <a:gd name="T62" fmla="*/ 94 w 935"/>
                    <a:gd name="T63" fmla="*/ 203 h 943"/>
                    <a:gd name="T64" fmla="*/ 139 w 935"/>
                    <a:gd name="T65" fmla="*/ 146 h 943"/>
                    <a:gd name="T66" fmla="*/ 193 w 935"/>
                    <a:gd name="T67" fmla="*/ 101 h 943"/>
                    <a:gd name="T68" fmla="*/ 301 w 935"/>
                    <a:gd name="T69" fmla="*/ 170 h 943"/>
                    <a:gd name="T70" fmla="*/ 367 w 935"/>
                    <a:gd name="T71" fmla="*/ 143 h 943"/>
                    <a:gd name="T72" fmla="*/ 406 w 935"/>
                    <a:gd name="T73" fmla="*/ 11 h 943"/>
                    <a:gd name="T74" fmla="*/ 535 w 935"/>
                    <a:gd name="T75" fmla="*/ 14 h 943"/>
                    <a:gd name="T76" fmla="*/ 301 w 935"/>
                    <a:gd name="T77" fmla="*/ 578 h 943"/>
                    <a:gd name="T78" fmla="*/ 655 w 935"/>
                    <a:gd name="T79" fmla="*/ 530 h 943"/>
                    <a:gd name="T80" fmla="*/ 457 w 935"/>
                    <a:gd name="T81" fmla="*/ 284 h 943"/>
                    <a:gd name="T82" fmla="*/ 301 w 935"/>
                    <a:gd name="T83" fmla="*/ 578 h 9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5" h="943">
                      <a:moveTo>
                        <a:pt x="535" y="14"/>
                      </a:moveTo>
                      <a:cubicBezTo>
                        <a:pt x="555" y="46"/>
                        <a:pt x="555" y="98"/>
                        <a:pt x="565" y="140"/>
                      </a:cubicBezTo>
                      <a:cubicBezTo>
                        <a:pt x="587" y="149"/>
                        <a:pt x="609" y="158"/>
                        <a:pt x="631" y="167"/>
                      </a:cubicBezTo>
                      <a:cubicBezTo>
                        <a:pt x="665" y="163"/>
                        <a:pt x="701" y="100"/>
                        <a:pt x="739" y="101"/>
                      </a:cubicBezTo>
                      <a:cubicBezTo>
                        <a:pt x="759" y="101"/>
                        <a:pt x="780" y="130"/>
                        <a:pt x="796" y="146"/>
                      </a:cubicBezTo>
                      <a:cubicBezTo>
                        <a:pt x="808" y="158"/>
                        <a:pt x="839" y="182"/>
                        <a:pt x="841" y="200"/>
                      </a:cubicBezTo>
                      <a:cubicBezTo>
                        <a:pt x="845" y="242"/>
                        <a:pt x="781" y="275"/>
                        <a:pt x="775" y="311"/>
                      </a:cubicBezTo>
                      <a:cubicBezTo>
                        <a:pt x="784" y="333"/>
                        <a:pt x="794" y="354"/>
                        <a:pt x="802" y="377"/>
                      </a:cubicBezTo>
                      <a:cubicBezTo>
                        <a:pt x="846" y="387"/>
                        <a:pt x="901" y="386"/>
                        <a:pt x="931" y="410"/>
                      </a:cubicBezTo>
                      <a:cubicBezTo>
                        <a:pt x="929" y="454"/>
                        <a:pt x="935" y="506"/>
                        <a:pt x="928" y="545"/>
                      </a:cubicBezTo>
                      <a:cubicBezTo>
                        <a:pt x="897" y="565"/>
                        <a:pt x="845" y="564"/>
                        <a:pt x="805" y="575"/>
                      </a:cubicBezTo>
                      <a:cubicBezTo>
                        <a:pt x="791" y="593"/>
                        <a:pt x="786" y="620"/>
                        <a:pt x="775" y="641"/>
                      </a:cubicBezTo>
                      <a:cubicBezTo>
                        <a:pt x="778" y="676"/>
                        <a:pt x="842" y="709"/>
                        <a:pt x="841" y="749"/>
                      </a:cubicBezTo>
                      <a:cubicBezTo>
                        <a:pt x="840" y="769"/>
                        <a:pt x="809" y="793"/>
                        <a:pt x="796" y="806"/>
                      </a:cubicBezTo>
                      <a:cubicBezTo>
                        <a:pt x="782" y="820"/>
                        <a:pt x="761" y="849"/>
                        <a:pt x="742" y="851"/>
                      </a:cubicBezTo>
                      <a:cubicBezTo>
                        <a:pt x="704" y="855"/>
                        <a:pt x="666" y="794"/>
                        <a:pt x="634" y="785"/>
                      </a:cubicBezTo>
                      <a:cubicBezTo>
                        <a:pt x="609" y="790"/>
                        <a:pt x="593" y="806"/>
                        <a:pt x="565" y="809"/>
                      </a:cubicBezTo>
                      <a:cubicBezTo>
                        <a:pt x="556" y="853"/>
                        <a:pt x="555" y="905"/>
                        <a:pt x="535" y="938"/>
                      </a:cubicBezTo>
                      <a:cubicBezTo>
                        <a:pt x="495" y="943"/>
                        <a:pt x="437" y="943"/>
                        <a:pt x="397" y="938"/>
                      </a:cubicBezTo>
                      <a:cubicBezTo>
                        <a:pt x="376" y="907"/>
                        <a:pt x="377" y="854"/>
                        <a:pt x="367" y="812"/>
                      </a:cubicBezTo>
                      <a:cubicBezTo>
                        <a:pt x="348" y="800"/>
                        <a:pt x="321" y="796"/>
                        <a:pt x="304" y="782"/>
                      </a:cubicBezTo>
                      <a:cubicBezTo>
                        <a:pt x="286" y="795"/>
                        <a:pt x="271" y="803"/>
                        <a:pt x="250" y="818"/>
                      </a:cubicBezTo>
                      <a:cubicBezTo>
                        <a:pt x="239" y="826"/>
                        <a:pt x="214" y="852"/>
                        <a:pt x="196" y="851"/>
                      </a:cubicBezTo>
                      <a:cubicBezTo>
                        <a:pt x="176" y="850"/>
                        <a:pt x="155" y="816"/>
                        <a:pt x="142" y="803"/>
                      </a:cubicBezTo>
                      <a:cubicBezTo>
                        <a:pt x="126" y="787"/>
                        <a:pt x="95" y="769"/>
                        <a:pt x="94" y="749"/>
                      </a:cubicBezTo>
                      <a:cubicBezTo>
                        <a:pt x="91" y="713"/>
                        <a:pt x="153" y="675"/>
                        <a:pt x="160" y="641"/>
                      </a:cubicBezTo>
                      <a:cubicBezTo>
                        <a:pt x="151" y="619"/>
                        <a:pt x="141" y="598"/>
                        <a:pt x="133" y="575"/>
                      </a:cubicBezTo>
                      <a:cubicBezTo>
                        <a:pt x="91" y="565"/>
                        <a:pt x="39" y="565"/>
                        <a:pt x="7" y="545"/>
                      </a:cubicBezTo>
                      <a:cubicBezTo>
                        <a:pt x="0" y="506"/>
                        <a:pt x="6" y="454"/>
                        <a:pt x="4" y="410"/>
                      </a:cubicBezTo>
                      <a:cubicBezTo>
                        <a:pt x="33" y="386"/>
                        <a:pt x="88" y="388"/>
                        <a:pt x="130" y="377"/>
                      </a:cubicBezTo>
                      <a:cubicBezTo>
                        <a:pt x="144" y="360"/>
                        <a:pt x="147" y="332"/>
                        <a:pt x="160" y="314"/>
                      </a:cubicBezTo>
                      <a:cubicBezTo>
                        <a:pt x="156" y="278"/>
                        <a:pt x="92" y="246"/>
                        <a:pt x="94" y="203"/>
                      </a:cubicBezTo>
                      <a:cubicBezTo>
                        <a:pt x="95" y="183"/>
                        <a:pt x="125" y="160"/>
                        <a:pt x="139" y="146"/>
                      </a:cubicBezTo>
                      <a:cubicBezTo>
                        <a:pt x="152" y="133"/>
                        <a:pt x="176" y="102"/>
                        <a:pt x="193" y="101"/>
                      </a:cubicBezTo>
                      <a:cubicBezTo>
                        <a:pt x="227" y="99"/>
                        <a:pt x="271" y="161"/>
                        <a:pt x="301" y="170"/>
                      </a:cubicBezTo>
                      <a:cubicBezTo>
                        <a:pt x="321" y="159"/>
                        <a:pt x="342" y="149"/>
                        <a:pt x="367" y="143"/>
                      </a:cubicBezTo>
                      <a:cubicBezTo>
                        <a:pt x="384" y="102"/>
                        <a:pt x="364" y="24"/>
                        <a:pt x="406" y="11"/>
                      </a:cubicBezTo>
                      <a:cubicBezTo>
                        <a:pt x="442" y="0"/>
                        <a:pt x="492" y="17"/>
                        <a:pt x="535" y="14"/>
                      </a:cubicBezTo>
                      <a:close/>
                      <a:moveTo>
                        <a:pt x="301" y="578"/>
                      </a:moveTo>
                      <a:cubicBezTo>
                        <a:pt x="382" y="713"/>
                        <a:pt x="610" y="689"/>
                        <a:pt x="655" y="530"/>
                      </a:cubicBezTo>
                      <a:cubicBezTo>
                        <a:pt x="695" y="388"/>
                        <a:pt x="578" y="276"/>
                        <a:pt x="457" y="284"/>
                      </a:cubicBezTo>
                      <a:cubicBezTo>
                        <a:pt x="318" y="293"/>
                        <a:pt x="220" y="443"/>
                        <a:pt x="301" y="57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344"/>
                <p:cNvSpPr/>
                <p:nvPr/>
              </p:nvSpPr>
              <p:spPr bwMode="auto">
                <a:xfrm>
                  <a:off x="3403" y="2013"/>
                  <a:ext cx="623" cy="571"/>
                </a:xfrm>
                <a:custGeom>
                  <a:avLst/>
                  <a:gdLst>
                    <a:gd name="T0" fmla="*/ 145 w 263"/>
                    <a:gd name="T1" fmla="*/ 8 h 241"/>
                    <a:gd name="T2" fmla="*/ 208 w 263"/>
                    <a:gd name="T3" fmla="*/ 146 h 241"/>
                    <a:gd name="T4" fmla="*/ 145 w 263"/>
                    <a:gd name="T5" fmla="*/ 8 h 241"/>
                  </a:gdLst>
                  <a:ahLst/>
                  <a:cxnLst>
                    <a:cxn ang="0">
                      <a:pos x="T0" y="T1"/>
                    </a:cxn>
                    <a:cxn ang="0">
                      <a:pos x="T2" y="T3"/>
                    </a:cxn>
                    <a:cxn ang="0">
                      <a:pos x="T4" y="T5"/>
                    </a:cxn>
                  </a:cxnLst>
                  <a:rect l="0" t="0" r="r" b="b"/>
                  <a:pathLst>
                    <a:path w="263" h="241">
                      <a:moveTo>
                        <a:pt x="145" y="8"/>
                      </a:moveTo>
                      <a:cubicBezTo>
                        <a:pt x="218" y="0"/>
                        <a:pt x="263" y="95"/>
                        <a:pt x="208" y="146"/>
                      </a:cubicBezTo>
                      <a:cubicBezTo>
                        <a:pt x="106" y="241"/>
                        <a:pt x="0" y="23"/>
                        <a:pt x="14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just"/>
                  <a:endParaRPr lang="zh-HK" altLang="en-US" sz="160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grpSp>
      <p:grpSp>
        <p:nvGrpSpPr>
          <p:cNvPr id="44" name="组合 43"/>
          <p:cNvGrpSpPr/>
          <p:nvPr/>
        </p:nvGrpSpPr>
        <p:grpSpPr>
          <a:xfrm>
            <a:off x="4571398" y="1309202"/>
            <a:ext cx="3280229" cy="865902"/>
            <a:chOff x="4963885" y="4447051"/>
            <a:chExt cx="3280229" cy="865902"/>
          </a:xfrm>
        </p:grpSpPr>
        <p:sp>
          <p:nvSpPr>
            <p:cNvPr id="45" name="矩形 44"/>
            <p:cNvSpPr/>
            <p:nvPr/>
          </p:nvSpPr>
          <p:spPr>
            <a:xfrm>
              <a:off x="4963885" y="4447051"/>
              <a:ext cx="3280229" cy="865902"/>
            </a:xfrm>
            <a:prstGeom prst="rect">
              <a:avLst/>
            </a:pr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160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文本框 45"/>
            <p:cNvSpPr txBox="1"/>
            <p:nvPr/>
          </p:nvSpPr>
          <p:spPr>
            <a:xfrm>
              <a:off x="5399313" y="4478113"/>
              <a:ext cx="2409372" cy="769441"/>
            </a:xfrm>
            <a:prstGeom prst="rect">
              <a:avLst/>
            </a:prstGeom>
            <a:noFill/>
          </p:spPr>
          <p:txBody>
            <a:bodyPr wrap="square" rtlCol="0">
              <a:spAutoFit/>
            </a:bodyPr>
            <a:lstStyle/>
            <a:p>
              <a:pPr algn="ctr">
                <a:defRPr/>
              </a:pPr>
              <a:r>
                <a:rPr lang="zh-CN" altLang="en-US" sz="4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目录</a:t>
              </a:r>
              <a:endParaRPr lang="zh-CN" altLang="en-US" sz="44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grpSp>
        <p:nvGrpSpPr>
          <p:cNvPr id="2" name="组合 1"/>
          <p:cNvGrpSpPr/>
          <p:nvPr/>
        </p:nvGrpSpPr>
        <p:grpSpPr>
          <a:xfrm>
            <a:off x="2376080" y="4279854"/>
            <a:ext cx="7439841" cy="1077218"/>
            <a:chOff x="2337563" y="4279854"/>
            <a:chExt cx="7439841" cy="1077218"/>
          </a:xfrm>
        </p:grpSpPr>
        <p:sp>
          <p:nvSpPr>
            <p:cNvPr id="47" name="文本框 46"/>
            <p:cNvSpPr txBox="1"/>
            <p:nvPr/>
          </p:nvSpPr>
          <p:spPr>
            <a:xfrm>
              <a:off x="2337563" y="4279854"/>
              <a:ext cx="1554027" cy="1077218"/>
            </a:xfrm>
            <a:prstGeom prst="rect">
              <a:avLst/>
            </a:prstGeom>
            <a:noFill/>
          </p:spPr>
          <p:txBody>
            <a:bodyPr wrap="square" rtlCol="0">
              <a:spAutoFit/>
            </a:bodyPr>
            <a:lstStyle/>
            <a:p>
              <a:pPr algn="ctr">
                <a:defRPr/>
              </a:pPr>
              <a:r>
                <a:rPr lang="zh-CN" altLang="en-US" sz="32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项目简介</a:t>
              </a:r>
              <a:endParaRPr lang="en-US" altLang="zh-CN" sz="32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
          <p:nvSpPr>
            <p:cNvPr id="51" name="文本框 50"/>
            <p:cNvSpPr txBox="1"/>
            <p:nvPr/>
          </p:nvSpPr>
          <p:spPr>
            <a:xfrm>
              <a:off x="4299501" y="4279854"/>
              <a:ext cx="1554027" cy="1077218"/>
            </a:xfrm>
            <a:prstGeom prst="rect">
              <a:avLst/>
            </a:prstGeom>
            <a:noFill/>
          </p:spPr>
          <p:txBody>
            <a:bodyPr wrap="square" rtlCol="0">
              <a:spAutoFit/>
            </a:bodyPr>
            <a:lstStyle/>
            <a:p>
              <a:pPr algn="ctr">
                <a:defRPr/>
              </a:pPr>
              <a:r>
                <a:rPr lang="zh-CN" altLang="en-US" sz="3200" b="1" dirty="0" smtClean="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功能介绍</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
          <p:nvSpPr>
            <p:cNvPr id="52" name="文本框 51"/>
            <p:cNvSpPr txBox="1"/>
            <p:nvPr/>
          </p:nvSpPr>
          <p:spPr>
            <a:xfrm>
              <a:off x="6261439" y="4279854"/>
              <a:ext cx="1554027" cy="584775"/>
            </a:xfrm>
            <a:prstGeom prst="rect">
              <a:avLst/>
            </a:prstGeom>
            <a:noFill/>
          </p:spPr>
          <p:txBody>
            <a:bodyPr wrap="square" rtlCol="0">
              <a:spAutoFit/>
            </a:bodyPr>
            <a:lstStyle/>
            <a:p>
              <a:pPr algn="ctr">
                <a:defRPr/>
              </a:pP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分析</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
          <p:nvSpPr>
            <p:cNvPr id="53" name="文本框 52"/>
            <p:cNvSpPr txBox="1"/>
            <p:nvPr/>
          </p:nvSpPr>
          <p:spPr>
            <a:xfrm>
              <a:off x="8223377" y="4279854"/>
              <a:ext cx="1554027" cy="584775"/>
            </a:xfrm>
            <a:prstGeom prst="rect">
              <a:avLst/>
            </a:prstGeom>
            <a:noFill/>
          </p:spPr>
          <p:txBody>
            <a:bodyPr wrap="square" rtlCol="0">
              <a:spAutoFit/>
            </a:bodyPr>
            <a:lstStyle/>
            <a:p>
              <a:pPr algn="ctr">
                <a:defRPr/>
              </a:pPr>
              <a:r>
                <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小结</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0" name="文本框 216"/>
          <p:cNvSpPr>
            <a:spLocks noChangeArrowheads="1"/>
          </p:cNvSpPr>
          <p:nvPr/>
        </p:nvSpPr>
        <p:spPr bwMode="auto">
          <a:xfrm>
            <a:off x="5567363" y="4670803"/>
            <a:ext cx="5522214"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项目简介</a:t>
            </a:r>
            <a:endParaRPr lang="en-US" altLang="zh-CN" sz="9600" b="1"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Part  one</a:t>
            </a:r>
            <a:endParaRPr lang="zh-CN" altLang="en-US" sz="4800" dirty="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pic>
        <p:nvPicPr>
          <p:cNvPr id="33" name="图片 32"/>
          <p:cNvPicPr>
            <a:picLocks noChangeAspect="1"/>
          </p:cNvPicPr>
          <p:nvPr/>
        </p:nvPicPr>
        <p:blipFill>
          <a:blip r:embed="rId2"/>
          <a:stretch>
            <a:fillRect/>
          </a:stretch>
        </p:blipFill>
        <p:spPr>
          <a:xfrm>
            <a:off x="8826002" y="1685718"/>
            <a:ext cx="2413654" cy="1357680"/>
          </a:xfrm>
          <a:prstGeom prst="rect">
            <a:avLst/>
          </a:prstGeom>
          <a:ln>
            <a:noFill/>
          </a:ln>
          <a:effectLst>
            <a:outerShdw blurRad="292100" dist="139700" dir="2700000" algn="tl" rotWithShape="0">
              <a:srgbClr val="333333">
                <a:alpha val="65000"/>
              </a:srgbClr>
            </a:outerShdw>
          </a:effectLst>
        </p:spPr>
      </p:pic>
      <p:pic>
        <p:nvPicPr>
          <p:cNvPr id="32" name="图片 31"/>
          <p:cNvPicPr>
            <a:picLocks noChangeAspect="1"/>
          </p:cNvPicPr>
          <p:nvPr/>
        </p:nvPicPr>
        <p:blipFill>
          <a:blip r:embed="rId2"/>
          <a:stretch>
            <a:fillRect/>
          </a:stretch>
        </p:blipFill>
        <p:spPr>
          <a:xfrm>
            <a:off x="968048" y="1733830"/>
            <a:ext cx="2413654" cy="1357680"/>
          </a:xfrm>
          <a:prstGeom prst="rect">
            <a:avLst/>
          </a:prstGeom>
          <a:ln>
            <a:noFill/>
          </a:ln>
          <a:effectLst>
            <a:outerShdw blurRad="292100" dist="139700" dir="2700000" algn="tl" rotWithShape="0">
              <a:srgbClr val="333333">
                <a:alpha val="65000"/>
              </a:srgbClr>
            </a:outerShdw>
          </a:effectLst>
        </p:spPr>
      </p:pic>
      <p:sp>
        <p:nvSpPr>
          <p:cNvPr id="10" name="矩形 9"/>
          <p:cNvSpPr/>
          <p:nvPr/>
        </p:nvSpPr>
        <p:spPr>
          <a:xfrm>
            <a:off x="3576049" y="3043390"/>
            <a:ext cx="4777169" cy="2245360"/>
          </a:xfrm>
          <a:prstGeom prst="rect">
            <a:avLst/>
          </a:prstGeom>
          <a:ln w="19050">
            <a:solidFill>
              <a:srgbClr val="FFFF00"/>
            </a:solidFill>
          </a:ln>
        </p:spPr>
        <p:txBody>
          <a:bodyPr wrap="square">
            <a:spAutoFit/>
          </a:bodyPr>
          <a:lstStyle/>
          <a:p>
            <a:pPr>
              <a:defRPr/>
            </a:pPr>
            <a:r>
              <a:rPr lang="zh-CN" altLang="en-US" sz="2800" dirty="0">
                <a:solidFill>
                  <a:prstClr val="white"/>
                </a:solidFill>
                <a:latin typeface="微软雅黑" panose="020B0503020204020204" pitchFamily="34" charset="-122"/>
                <a:ea typeface="微软雅黑" panose="020B0503020204020204" pitchFamily="34" charset="-122"/>
                <a:cs typeface="Segoe UI Light" panose="020B0502040204020203" pitchFamily="34" charset="0"/>
                <a:sym typeface="微软雅黑" panose="020B0503020204020204" pitchFamily="34" charset="-122"/>
              </a:rPr>
              <a:t>本项目是我自己独立完成的一个项目，主要包括当前城市天气查询，未来5天天气情况查询，设置当前城市，以及其他城市天气查询。</a:t>
            </a:r>
            <a:endParaRPr lang="zh-CN" altLang="en-US" sz="2800" dirty="0">
              <a:solidFill>
                <a:prstClr val="white"/>
              </a:solidFill>
              <a:latin typeface="微软雅黑" panose="020B0503020204020204" pitchFamily="34" charset="-122"/>
              <a:ea typeface="微软雅黑" panose="020B0503020204020204" pitchFamily="34" charset="-122"/>
              <a:cs typeface="Segoe UI Light" panose="020B0502040204020203" pitchFamily="34" charset="0"/>
              <a:sym typeface="微软雅黑" panose="020B0503020204020204" pitchFamily="34" charset="-122"/>
            </a:endParaRPr>
          </a:p>
        </p:txBody>
      </p:sp>
      <p:sp>
        <p:nvSpPr>
          <p:cNvPr id="19" name="矩形 18"/>
          <p:cNvSpPr/>
          <p:nvPr/>
        </p:nvSpPr>
        <p:spPr>
          <a:xfrm>
            <a:off x="977901" y="1685719"/>
            <a:ext cx="2393949" cy="166429"/>
          </a:xfrm>
          <a:prstGeom prst="rect">
            <a:avLst/>
          </a:prstGeom>
          <a:solidFill>
            <a:srgbClr val="FFFF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矩形 19"/>
          <p:cNvSpPr/>
          <p:nvPr/>
        </p:nvSpPr>
        <p:spPr>
          <a:xfrm>
            <a:off x="8845707" y="1685718"/>
            <a:ext cx="2393949" cy="166429"/>
          </a:xfrm>
          <a:prstGeom prst="rect">
            <a:avLst/>
          </a:prstGeom>
          <a:solidFill>
            <a:srgbClr val="FFFF00"/>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 name="组合 10"/>
          <p:cNvGrpSpPr/>
          <p:nvPr/>
        </p:nvGrpSpPr>
        <p:grpSpPr>
          <a:xfrm>
            <a:off x="308350" y="306085"/>
            <a:ext cx="669551" cy="669551"/>
            <a:chOff x="3532374" y="2492470"/>
            <a:chExt cx="669551" cy="669551"/>
          </a:xfrm>
        </p:grpSpPr>
        <p:sp>
          <p:nvSpPr>
            <p:cNvPr id="15" name="椭圆 14"/>
            <p:cNvSpPr/>
            <p:nvPr/>
          </p:nvSpPr>
          <p:spPr>
            <a:xfrm>
              <a:off x="353237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7" name="组合 16"/>
            <p:cNvGrpSpPr/>
            <p:nvPr/>
          </p:nvGrpSpPr>
          <p:grpSpPr>
            <a:xfrm>
              <a:off x="3677404" y="2638197"/>
              <a:ext cx="379490" cy="378096"/>
              <a:chOff x="1709739" y="2636838"/>
              <a:chExt cx="1590160" cy="1584325"/>
            </a:xfrm>
            <a:solidFill>
              <a:schemeClr val="bg1"/>
            </a:solidFill>
            <a:effectLst>
              <a:outerShdw blurRad="50800" dist="38100" dir="2700000" algn="tl" rotWithShape="0">
                <a:prstClr val="black">
                  <a:alpha val="40000"/>
                </a:prstClr>
              </a:outerShdw>
            </a:effectLst>
          </p:grpSpPr>
          <p:sp>
            <p:nvSpPr>
              <p:cNvPr id="21"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30" name="文本框 29"/>
          <p:cNvSpPr txBox="1"/>
          <p:nvPr/>
        </p:nvSpPr>
        <p:spPr>
          <a:xfrm>
            <a:off x="977901" y="402088"/>
            <a:ext cx="1554027" cy="58477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1</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13" name="文本框 12"/>
          <p:cNvSpPr txBox="1"/>
          <p:nvPr/>
        </p:nvSpPr>
        <p:spPr>
          <a:xfrm>
            <a:off x="1918335" y="1351915"/>
            <a:ext cx="6565265" cy="4154170"/>
          </a:xfrm>
          <a:prstGeom prst="rect">
            <a:avLst/>
          </a:prstGeom>
          <a:noFill/>
          <a:ln w="9525">
            <a:noFill/>
          </a:ln>
        </p:spPr>
        <p:txBody>
          <a:bodyPr wrap="square">
            <a:spAutoFit/>
          </a:bodyPr>
          <a:p>
            <a:pPr indent="0"/>
            <a:r>
              <a:rPr lang="zh-CN" sz="4400" b="0">
                <a:latin typeface="Calibri" panose="020F0502020204030204" charset="0"/>
                <a:ea typeface="宋体" panose="02010600030101010101" pitchFamily="2" charset="-122"/>
              </a:rPr>
              <a:t>抓取信息的地址：</a:t>
            </a:r>
            <a:endParaRPr lang="en-US" sz="1050" b="0" u="sng">
              <a:solidFill>
                <a:srgbClr val="0000FF"/>
              </a:solidFill>
              <a:latin typeface="Calibri" panose="020F0502020204030204" charset="0"/>
              <a:ea typeface="宋体" panose="02010600030101010101" pitchFamily="2" charset="-122"/>
            </a:endParaRPr>
          </a:p>
          <a:p>
            <a:pPr indent="0"/>
            <a:r>
              <a:rPr lang="en-US" sz="4400" b="0" u="sng">
                <a:solidFill>
                  <a:srgbClr val="0000FF"/>
                </a:solidFill>
                <a:latin typeface="Calibri" panose="020F0502020204030204" charset="0"/>
                <a:ea typeface="宋体" panose="02010600030101010101" pitchFamily="2" charset="-122"/>
                <a:hlinkClick r:id="rId2"/>
              </a:rPr>
              <a:t>http://api.openweathermap.org/data/2.5/forecast?q=beijing,cn&amp;mode=xml&amp;APPID=6aca3ba66b44ae7c4c78b3cedd7dc84e</a:t>
            </a:r>
            <a:endParaRPr lang="en-US" altLang="en-US" sz="4400" b="0" u="sng">
              <a:solidFill>
                <a:srgbClr val="0000FF"/>
              </a:solidFill>
              <a:latin typeface="Calibri" panose="020F0502020204030204" charset="0"/>
              <a:ea typeface="宋体" panose="02010600030101010101" pitchFamily="2" charset="-122"/>
              <a:hlinkClick r:id="rId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0" name="文本框 216"/>
          <p:cNvSpPr>
            <a:spLocks noChangeArrowheads="1"/>
          </p:cNvSpPr>
          <p:nvPr/>
        </p:nvSpPr>
        <p:spPr bwMode="auto">
          <a:xfrm>
            <a:off x="5567363" y="4670803"/>
            <a:ext cx="5522214"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功能介绍</a:t>
            </a:r>
            <a:endParaRPr lang="zh-CN" altLang="en-US" sz="9600"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Part  two</a:t>
            </a:r>
            <a:endParaRPr lang="zh-CN" altLang="en-US" sz="4800" dirty="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31" name="组合 30"/>
          <p:cNvGrpSpPr/>
          <p:nvPr/>
        </p:nvGrpSpPr>
        <p:grpSpPr>
          <a:xfrm>
            <a:off x="308350" y="306085"/>
            <a:ext cx="669551" cy="669551"/>
            <a:chOff x="3532374" y="2492470"/>
            <a:chExt cx="669551" cy="669551"/>
          </a:xfrm>
        </p:grpSpPr>
        <p:sp>
          <p:nvSpPr>
            <p:cNvPr id="32" name="椭圆 31"/>
            <p:cNvSpPr/>
            <p:nvPr/>
          </p:nvSpPr>
          <p:spPr>
            <a:xfrm>
              <a:off x="353237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1600"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3" name="组合 32"/>
            <p:cNvGrpSpPr/>
            <p:nvPr/>
          </p:nvGrpSpPr>
          <p:grpSpPr>
            <a:xfrm>
              <a:off x="3677404" y="2638197"/>
              <a:ext cx="379490" cy="378096"/>
              <a:chOff x="1709739" y="2636838"/>
              <a:chExt cx="1590160" cy="1584325"/>
            </a:xfrm>
            <a:solidFill>
              <a:schemeClr val="bg1"/>
            </a:solidFill>
            <a:effectLst>
              <a:outerShdw blurRad="50800" dist="38100" dir="2700000" algn="tl" rotWithShape="0">
                <a:prstClr val="black">
                  <a:alpha val="40000"/>
                </a:prstClr>
              </a:outerShdw>
            </a:effectLst>
          </p:grpSpPr>
          <p:sp>
            <p:nvSpPr>
              <p:cNvPr id="34"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sz="1600" b="1">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sp>
        <p:nvSpPr>
          <p:cNvPr id="43" name="文本框 42"/>
          <p:cNvSpPr txBox="1"/>
          <p:nvPr/>
        </p:nvSpPr>
        <p:spPr>
          <a:xfrm>
            <a:off x="977901" y="407803"/>
            <a:ext cx="1554027" cy="583565"/>
          </a:xfrm>
          <a:prstGeom prst="rect">
            <a:avLst/>
          </a:prstGeom>
          <a:noFill/>
        </p:spPr>
        <p:txBody>
          <a:bodyPr wrap="square" rtlCol="0">
            <a:spAutoFit/>
          </a:bodyPr>
          <a:lstStyle/>
          <a:p>
            <a:pPr algn="ctr">
              <a:defRPr/>
            </a:pPr>
            <a:r>
              <a:rPr lang="en-US" altLang="zh-CN"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2</a:t>
            </a:r>
            <a:endParaRPr lang="zh-CN" altLang="en-US" sz="3200" b="1"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44" name="组合 43"/>
          <p:cNvGrpSpPr/>
          <p:nvPr/>
        </p:nvGrpSpPr>
        <p:grpSpPr>
          <a:xfrm>
            <a:off x="5494889" y="452379"/>
            <a:ext cx="5640157" cy="5372723"/>
            <a:chOff x="4672013" y="319087"/>
            <a:chExt cx="5959476" cy="5676901"/>
          </a:xfrm>
        </p:grpSpPr>
        <p:sp>
          <p:nvSpPr>
            <p:cNvPr id="45" name="Freeform 44"/>
            <p:cNvSpPr/>
            <p:nvPr/>
          </p:nvSpPr>
          <p:spPr bwMode="auto">
            <a:xfrm>
              <a:off x="5295901" y="3843337"/>
              <a:ext cx="2336800" cy="2133600"/>
            </a:xfrm>
            <a:custGeom>
              <a:avLst/>
              <a:gdLst>
                <a:gd name="T0" fmla="*/ 583 w 622"/>
                <a:gd name="T1" fmla="*/ 130 h 568"/>
                <a:gd name="T2" fmla="*/ 404 w 622"/>
                <a:gd name="T3" fmla="*/ 0 h 568"/>
                <a:gd name="T4" fmla="*/ 314 w 622"/>
                <a:gd name="T5" fmla="*/ 43 h 568"/>
                <a:gd name="T6" fmla="*/ 131 w 622"/>
                <a:gd name="T7" fmla="*/ 43 h 568"/>
                <a:gd name="T8" fmla="*/ 59 w 622"/>
                <a:gd name="T9" fmla="*/ 95 h 568"/>
                <a:gd name="T10" fmla="*/ 15 w 622"/>
                <a:gd name="T11" fmla="*/ 230 h 568"/>
                <a:gd name="T12" fmla="*/ 98 w 622"/>
                <a:gd name="T13" fmla="*/ 485 h 568"/>
                <a:gd name="T14" fmla="*/ 213 w 622"/>
                <a:gd name="T15" fmla="*/ 568 h 568"/>
                <a:gd name="T16" fmla="*/ 481 w 622"/>
                <a:gd name="T17" fmla="*/ 568 h 568"/>
                <a:gd name="T18" fmla="*/ 596 w 622"/>
                <a:gd name="T19" fmla="*/ 485 h 568"/>
                <a:gd name="T20" fmla="*/ 622 w 622"/>
                <a:gd name="T21" fmla="*/ 404 h 568"/>
                <a:gd name="T22" fmla="*/ 567 w 622"/>
                <a:gd name="T23" fmla="*/ 234 h 568"/>
                <a:gd name="T24" fmla="*/ 583 w 622"/>
                <a:gd name="T25" fmla="*/ 13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2" h="568">
                  <a:moveTo>
                    <a:pt x="583" y="130"/>
                  </a:moveTo>
                  <a:cubicBezTo>
                    <a:pt x="506" y="116"/>
                    <a:pt x="441" y="67"/>
                    <a:pt x="404" y="0"/>
                  </a:cubicBezTo>
                  <a:cubicBezTo>
                    <a:pt x="381" y="25"/>
                    <a:pt x="347" y="43"/>
                    <a:pt x="314" y="43"/>
                  </a:cubicBezTo>
                  <a:cubicBezTo>
                    <a:pt x="131" y="43"/>
                    <a:pt x="131" y="43"/>
                    <a:pt x="131" y="43"/>
                  </a:cubicBezTo>
                  <a:cubicBezTo>
                    <a:pt x="59" y="95"/>
                    <a:pt x="59" y="95"/>
                    <a:pt x="59" y="95"/>
                  </a:cubicBezTo>
                  <a:cubicBezTo>
                    <a:pt x="20" y="123"/>
                    <a:pt x="0" y="184"/>
                    <a:pt x="15" y="230"/>
                  </a:cubicBezTo>
                  <a:cubicBezTo>
                    <a:pt x="98" y="485"/>
                    <a:pt x="98" y="485"/>
                    <a:pt x="98" y="485"/>
                  </a:cubicBezTo>
                  <a:cubicBezTo>
                    <a:pt x="113" y="531"/>
                    <a:pt x="165" y="568"/>
                    <a:pt x="213" y="568"/>
                  </a:cubicBezTo>
                  <a:cubicBezTo>
                    <a:pt x="481" y="568"/>
                    <a:pt x="481" y="568"/>
                    <a:pt x="481" y="568"/>
                  </a:cubicBezTo>
                  <a:cubicBezTo>
                    <a:pt x="529" y="568"/>
                    <a:pt x="581" y="531"/>
                    <a:pt x="596" y="485"/>
                  </a:cubicBezTo>
                  <a:cubicBezTo>
                    <a:pt x="622" y="404"/>
                    <a:pt x="622" y="404"/>
                    <a:pt x="622" y="404"/>
                  </a:cubicBezTo>
                  <a:cubicBezTo>
                    <a:pt x="567" y="234"/>
                    <a:pt x="567" y="234"/>
                    <a:pt x="567" y="234"/>
                  </a:cubicBezTo>
                  <a:cubicBezTo>
                    <a:pt x="556" y="201"/>
                    <a:pt x="563" y="161"/>
                    <a:pt x="583" y="130"/>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6"/>
            <p:cNvSpPr/>
            <p:nvPr/>
          </p:nvSpPr>
          <p:spPr bwMode="auto">
            <a:xfrm>
              <a:off x="4672013" y="1525587"/>
              <a:ext cx="2279650" cy="2479675"/>
            </a:xfrm>
            <a:custGeom>
              <a:avLst/>
              <a:gdLst>
                <a:gd name="T0" fmla="*/ 540 w 607"/>
                <a:gd name="T1" fmla="*/ 496 h 660"/>
                <a:gd name="T2" fmla="*/ 607 w 607"/>
                <a:gd name="T3" fmla="*/ 324 h 660"/>
                <a:gd name="T4" fmla="*/ 546 w 607"/>
                <a:gd name="T5" fmla="*/ 255 h 660"/>
                <a:gd name="T6" fmla="*/ 490 w 607"/>
                <a:gd name="T7" fmla="*/ 81 h 660"/>
                <a:gd name="T8" fmla="*/ 418 w 607"/>
                <a:gd name="T9" fmla="*/ 29 h 660"/>
                <a:gd name="T10" fmla="*/ 275 w 607"/>
                <a:gd name="T11" fmla="*/ 29 h 660"/>
                <a:gd name="T12" fmla="*/ 59 w 607"/>
                <a:gd name="T13" fmla="*/ 186 h 660"/>
                <a:gd name="T14" fmla="*/ 15 w 607"/>
                <a:gd name="T15" fmla="*/ 321 h 660"/>
                <a:gd name="T16" fmla="*/ 98 w 607"/>
                <a:gd name="T17" fmla="*/ 576 h 660"/>
                <a:gd name="T18" fmla="*/ 213 w 607"/>
                <a:gd name="T19" fmla="*/ 660 h 660"/>
                <a:gd name="T20" fmla="*/ 297 w 607"/>
                <a:gd name="T21" fmla="*/ 660 h 660"/>
                <a:gd name="T22" fmla="*/ 480 w 607"/>
                <a:gd name="T23" fmla="*/ 660 h 660"/>
                <a:gd name="T24" fmla="*/ 570 w 607"/>
                <a:gd name="T25" fmla="*/ 617 h 660"/>
                <a:gd name="T26" fmla="*/ 543 w 607"/>
                <a:gd name="T27" fmla="*/ 537 h 660"/>
                <a:gd name="T28" fmla="*/ 540 w 607"/>
                <a:gd name="T29" fmla="*/ 496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7" h="660">
                  <a:moveTo>
                    <a:pt x="540" y="496"/>
                  </a:moveTo>
                  <a:cubicBezTo>
                    <a:pt x="540" y="430"/>
                    <a:pt x="565" y="369"/>
                    <a:pt x="607" y="324"/>
                  </a:cubicBezTo>
                  <a:cubicBezTo>
                    <a:pt x="579" y="309"/>
                    <a:pt x="555" y="284"/>
                    <a:pt x="546" y="255"/>
                  </a:cubicBezTo>
                  <a:cubicBezTo>
                    <a:pt x="490" y="81"/>
                    <a:pt x="490" y="81"/>
                    <a:pt x="490" y="81"/>
                  </a:cubicBezTo>
                  <a:cubicBezTo>
                    <a:pt x="418" y="29"/>
                    <a:pt x="418" y="29"/>
                    <a:pt x="418" y="29"/>
                  </a:cubicBezTo>
                  <a:cubicBezTo>
                    <a:pt x="378" y="0"/>
                    <a:pt x="314" y="0"/>
                    <a:pt x="275" y="29"/>
                  </a:cubicBezTo>
                  <a:cubicBezTo>
                    <a:pt x="59" y="186"/>
                    <a:pt x="59" y="186"/>
                    <a:pt x="59" y="186"/>
                  </a:cubicBezTo>
                  <a:cubicBezTo>
                    <a:pt x="20" y="214"/>
                    <a:pt x="0" y="275"/>
                    <a:pt x="15" y="321"/>
                  </a:cubicBezTo>
                  <a:cubicBezTo>
                    <a:pt x="98" y="576"/>
                    <a:pt x="98" y="576"/>
                    <a:pt x="98" y="576"/>
                  </a:cubicBezTo>
                  <a:cubicBezTo>
                    <a:pt x="112" y="622"/>
                    <a:pt x="164" y="660"/>
                    <a:pt x="213" y="660"/>
                  </a:cubicBezTo>
                  <a:cubicBezTo>
                    <a:pt x="297" y="660"/>
                    <a:pt x="297" y="660"/>
                    <a:pt x="297" y="660"/>
                  </a:cubicBezTo>
                  <a:cubicBezTo>
                    <a:pt x="480" y="660"/>
                    <a:pt x="480" y="660"/>
                    <a:pt x="480" y="660"/>
                  </a:cubicBezTo>
                  <a:cubicBezTo>
                    <a:pt x="513" y="660"/>
                    <a:pt x="547" y="642"/>
                    <a:pt x="570" y="617"/>
                  </a:cubicBezTo>
                  <a:cubicBezTo>
                    <a:pt x="557" y="592"/>
                    <a:pt x="548" y="565"/>
                    <a:pt x="543" y="537"/>
                  </a:cubicBezTo>
                  <a:cubicBezTo>
                    <a:pt x="541" y="523"/>
                    <a:pt x="540" y="510"/>
                    <a:pt x="540" y="496"/>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8"/>
            <p:cNvSpPr/>
            <p:nvPr/>
          </p:nvSpPr>
          <p:spPr bwMode="auto">
            <a:xfrm>
              <a:off x="7385051" y="3873500"/>
              <a:ext cx="2589213" cy="2122488"/>
            </a:xfrm>
            <a:custGeom>
              <a:avLst/>
              <a:gdLst>
                <a:gd name="T0" fmla="*/ 630 w 689"/>
                <a:gd name="T1" fmla="*/ 91 h 565"/>
                <a:gd name="T2" fmla="*/ 562 w 689"/>
                <a:gd name="T3" fmla="*/ 41 h 565"/>
                <a:gd name="T4" fmla="*/ 383 w 689"/>
                <a:gd name="T5" fmla="*/ 41 h 565"/>
                <a:gd name="T6" fmla="*/ 294 w 689"/>
                <a:gd name="T7" fmla="*/ 0 h 565"/>
                <a:gd name="T8" fmla="*/ 110 w 689"/>
                <a:gd name="T9" fmla="*/ 124 h 565"/>
                <a:gd name="T10" fmla="*/ 73 w 689"/>
                <a:gd name="T11" fmla="*/ 126 h 565"/>
                <a:gd name="T12" fmla="*/ 27 w 689"/>
                <a:gd name="T13" fmla="*/ 122 h 565"/>
                <a:gd name="T14" fmla="*/ 11 w 689"/>
                <a:gd name="T15" fmla="*/ 226 h 565"/>
                <a:gd name="T16" fmla="*/ 66 w 689"/>
                <a:gd name="T17" fmla="*/ 396 h 565"/>
                <a:gd name="T18" fmla="*/ 94 w 689"/>
                <a:gd name="T19" fmla="*/ 481 h 565"/>
                <a:gd name="T20" fmla="*/ 209 w 689"/>
                <a:gd name="T21" fmla="*/ 565 h 565"/>
                <a:gd name="T22" fmla="*/ 477 w 689"/>
                <a:gd name="T23" fmla="*/ 565 h 565"/>
                <a:gd name="T24" fmla="*/ 592 w 689"/>
                <a:gd name="T25" fmla="*/ 481 h 565"/>
                <a:gd name="T26" fmla="*/ 674 w 689"/>
                <a:gd name="T27" fmla="*/ 226 h 565"/>
                <a:gd name="T28" fmla="*/ 630 w 689"/>
                <a:gd name="T29" fmla="*/ 91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89" h="565">
                  <a:moveTo>
                    <a:pt x="630" y="91"/>
                  </a:moveTo>
                  <a:cubicBezTo>
                    <a:pt x="562" y="41"/>
                    <a:pt x="562" y="41"/>
                    <a:pt x="562" y="41"/>
                  </a:cubicBezTo>
                  <a:cubicBezTo>
                    <a:pt x="383" y="41"/>
                    <a:pt x="383" y="41"/>
                    <a:pt x="383" y="41"/>
                  </a:cubicBezTo>
                  <a:cubicBezTo>
                    <a:pt x="351" y="41"/>
                    <a:pt x="317" y="24"/>
                    <a:pt x="294" y="0"/>
                  </a:cubicBezTo>
                  <a:cubicBezTo>
                    <a:pt x="255" y="65"/>
                    <a:pt x="189" y="112"/>
                    <a:pt x="110" y="124"/>
                  </a:cubicBezTo>
                  <a:cubicBezTo>
                    <a:pt x="98" y="125"/>
                    <a:pt x="86" y="126"/>
                    <a:pt x="73" y="126"/>
                  </a:cubicBezTo>
                  <a:cubicBezTo>
                    <a:pt x="57" y="126"/>
                    <a:pt x="42" y="125"/>
                    <a:pt x="27" y="122"/>
                  </a:cubicBezTo>
                  <a:cubicBezTo>
                    <a:pt x="7" y="153"/>
                    <a:pt x="0" y="193"/>
                    <a:pt x="11" y="226"/>
                  </a:cubicBezTo>
                  <a:cubicBezTo>
                    <a:pt x="66" y="396"/>
                    <a:pt x="66" y="396"/>
                    <a:pt x="66" y="396"/>
                  </a:cubicBezTo>
                  <a:cubicBezTo>
                    <a:pt x="94" y="481"/>
                    <a:pt x="94" y="481"/>
                    <a:pt x="94" y="481"/>
                  </a:cubicBezTo>
                  <a:cubicBezTo>
                    <a:pt x="109" y="527"/>
                    <a:pt x="160" y="565"/>
                    <a:pt x="209" y="565"/>
                  </a:cubicBezTo>
                  <a:cubicBezTo>
                    <a:pt x="477" y="565"/>
                    <a:pt x="477" y="565"/>
                    <a:pt x="477" y="565"/>
                  </a:cubicBezTo>
                  <a:cubicBezTo>
                    <a:pt x="525" y="565"/>
                    <a:pt x="577" y="527"/>
                    <a:pt x="592" y="481"/>
                  </a:cubicBezTo>
                  <a:cubicBezTo>
                    <a:pt x="674" y="226"/>
                    <a:pt x="674" y="226"/>
                    <a:pt x="674" y="226"/>
                  </a:cubicBezTo>
                  <a:cubicBezTo>
                    <a:pt x="689" y="180"/>
                    <a:pt x="669" y="119"/>
                    <a:pt x="630" y="91"/>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50"/>
            <p:cNvSpPr/>
            <p:nvPr/>
          </p:nvSpPr>
          <p:spPr bwMode="auto">
            <a:xfrm>
              <a:off x="6354763" y="319087"/>
              <a:ext cx="2608263" cy="2422525"/>
            </a:xfrm>
            <a:custGeom>
              <a:avLst/>
              <a:gdLst>
                <a:gd name="T0" fmla="*/ 635 w 694"/>
                <a:gd name="T1" fmla="*/ 186 h 645"/>
                <a:gd name="T2" fmla="*/ 418 w 694"/>
                <a:gd name="T3" fmla="*/ 29 h 645"/>
                <a:gd name="T4" fmla="*/ 276 w 694"/>
                <a:gd name="T5" fmla="*/ 29 h 645"/>
                <a:gd name="T6" fmla="*/ 59 w 694"/>
                <a:gd name="T7" fmla="*/ 186 h 645"/>
                <a:gd name="T8" fmla="*/ 15 w 694"/>
                <a:gd name="T9" fmla="*/ 321 h 645"/>
                <a:gd name="T10" fmla="*/ 42 w 694"/>
                <a:gd name="T11" fmla="*/ 402 h 645"/>
                <a:gd name="T12" fmla="*/ 98 w 694"/>
                <a:gd name="T13" fmla="*/ 576 h 645"/>
                <a:gd name="T14" fmla="*/ 159 w 694"/>
                <a:gd name="T15" fmla="*/ 645 h 645"/>
                <a:gd name="T16" fmla="*/ 233 w 694"/>
                <a:gd name="T17" fmla="*/ 589 h 645"/>
                <a:gd name="T18" fmla="*/ 347 w 694"/>
                <a:gd name="T19" fmla="*/ 562 h 645"/>
                <a:gd name="T20" fmla="*/ 458 w 694"/>
                <a:gd name="T21" fmla="*/ 587 h 645"/>
                <a:gd name="T22" fmla="*/ 535 w 694"/>
                <a:gd name="T23" fmla="*/ 645 h 645"/>
                <a:gd name="T24" fmla="*/ 596 w 694"/>
                <a:gd name="T25" fmla="*/ 576 h 645"/>
                <a:gd name="T26" fmla="*/ 651 w 694"/>
                <a:gd name="T27" fmla="*/ 406 h 645"/>
                <a:gd name="T28" fmla="*/ 679 w 694"/>
                <a:gd name="T29" fmla="*/ 321 h 645"/>
                <a:gd name="T30" fmla="*/ 635 w 694"/>
                <a:gd name="T31" fmla="*/ 186 h 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4" h="645">
                  <a:moveTo>
                    <a:pt x="635" y="186"/>
                  </a:moveTo>
                  <a:cubicBezTo>
                    <a:pt x="418" y="29"/>
                    <a:pt x="418" y="29"/>
                    <a:pt x="418" y="29"/>
                  </a:cubicBezTo>
                  <a:cubicBezTo>
                    <a:pt x="379" y="0"/>
                    <a:pt x="315" y="0"/>
                    <a:pt x="276" y="29"/>
                  </a:cubicBezTo>
                  <a:cubicBezTo>
                    <a:pt x="59" y="186"/>
                    <a:pt x="59" y="186"/>
                    <a:pt x="59" y="186"/>
                  </a:cubicBezTo>
                  <a:cubicBezTo>
                    <a:pt x="20" y="215"/>
                    <a:pt x="0" y="275"/>
                    <a:pt x="15" y="321"/>
                  </a:cubicBezTo>
                  <a:cubicBezTo>
                    <a:pt x="42" y="402"/>
                    <a:pt x="42" y="402"/>
                    <a:pt x="42" y="402"/>
                  </a:cubicBezTo>
                  <a:cubicBezTo>
                    <a:pt x="98" y="576"/>
                    <a:pt x="98" y="576"/>
                    <a:pt x="98" y="576"/>
                  </a:cubicBezTo>
                  <a:cubicBezTo>
                    <a:pt x="107" y="605"/>
                    <a:pt x="131" y="630"/>
                    <a:pt x="159" y="645"/>
                  </a:cubicBezTo>
                  <a:cubicBezTo>
                    <a:pt x="180" y="622"/>
                    <a:pt x="205" y="603"/>
                    <a:pt x="233" y="589"/>
                  </a:cubicBezTo>
                  <a:cubicBezTo>
                    <a:pt x="268" y="572"/>
                    <a:pt x="306" y="562"/>
                    <a:pt x="347" y="562"/>
                  </a:cubicBezTo>
                  <a:cubicBezTo>
                    <a:pt x="387" y="562"/>
                    <a:pt x="424" y="571"/>
                    <a:pt x="458" y="587"/>
                  </a:cubicBezTo>
                  <a:cubicBezTo>
                    <a:pt x="487" y="601"/>
                    <a:pt x="514" y="621"/>
                    <a:pt x="535" y="645"/>
                  </a:cubicBezTo>
                  <a:cubicBezTo>
                    <a:pt x="563" y="630"/>
                    <a:pt x="587" y="605"/>
                    <a:pt x="596" y="576"/>
                  </a:cubicBezTo>
                  <a:cubicBezTo>
                    <a:pt x="651" y="406"/>
                    <a:pt x="651" y="406"/>
                    <a:pt x="651" y="406"/>
                  </a:cubicBezTo>
                  <a:cubicBezTo>
                    <a:pt x="679" y="321"/>
                    <a:pt x="679" y="321"/>
                    <a:pt x="679" y="321"/>
                  </a:cubicBezTo>
                  <a:cubicBezTo>
                    <a:pt x="694" y="275"/>
                    <a:pt x="674" y="215"/>
                    <a:pt x="635" y="186"/>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52"/>
            <p:cNvSpPr/>
            <p:nvPr/>
          </p:nvSpPr>
          <p:spPr bwMode="auto">
            <a:xfrm>
              <a:off x="8366126" y="1550987"/>
              <a:ext cx="2265363" cy="2476500"/>
            </a:xfrm>
            <a:custGeom>
              <a:avLst/>
              <a:gdLst>
                <a:gd name="T0" fmla="*/ 544 w 603"/>
                <a:gd name="T1" fmla="*/ 186 h 659"/>
                <a:gd name="T2" fmla="*/ 327 w 603"/>
                <a:gd name="T3" fmla="*/ 28 h 659"/>
                <a:gd name="T4" fmla="*/ 185 w 603"/>
                <a:gd name="T5" fmla="*/ 28 h 659"/>
                <a:gd name="T6" fmla="*/ 116 w 603"/>
                <a:gd name="T7" fmla="*/ 78 h 659"/>
                <a:gd name="T8" fmla="*/ 61 w 603"/>
                <a:gd name="T9" fmla="*/ 248 h 659"/>
                <a:gd name="T10" fmla="*/ 0 w 603"/>
                <a:gd name="T11" fmla="*/ 317 h 659"/>
                <a:gd name="T12" fmla="*/ 67 w 603"/>
                <a:gd name="T13" fmla="*/ 489 h 659"/>
                <a:gd name="T14" fmla="*/ 64 w 603"/>
                <a:gd name="T15" fmla="*/ 531 h 659"/>
                <a:gd name="T16" fmla="*/ 33 w 603"/>
                <a:gd name="T17" fmla="*/ 618 h 659"/>
                <a:gd name="T18" fmla="*/ 122 w 603"/>
                <a:gd name="T19" fmla="*/ 659 h 659"/>
                <a:gd name="T20" fmla="*/ 301 w 603"/>
                <a:gd name="T21" fmla="*/ 659 h 659"/>
                <a:gd name="T22" fmla="*/ 390 w 603"/>
                <a:gd name="T23" fmla="*/ 659 h 659"/>
                <a:gd name="T24" fmla="*/ 505 w 603"/>
                <a:gd name="T25" fmla="*/ 576 h 659"/>
                <a:gd name="T26" fmla="*/ 588 w 603"/>
                <a:gd name="T27" fmla="*/ 321 h 659"/>
                <a:gd name="T28" fmla="*/ 544 w 603"/>
                <a:gd name="T29" fmla="*/ 186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3" h="659">
                  <a:moveTo>
                    <a:pt x="544" y="186"/>
                  </a:moveTo>
                  <a:cubicBezTo>
                    <a:pt x="327" y="28"/>
                    <a:pt x="327" y="28"/>
                    <a:pt x="327" y="28"/>
                  </a:cubicBezTo>
                  <a:cubicBezTo>
                    <a:pt x="288" y="0"/>
                    <a:pt x="224" y="0"/>
                    <a:pt x="185" y="28"/>
                  </a:cubicBezTo>
                  <a:cubicBezTo>
                    <a:pt x="116" y="78"/>
                    <a:pt x="116" y="78"/>
                    <a:pt x="116" y="78"/>
                  </a:cubicBezTo>
                  <a:cubicBezTo>
                    <a:pt x="61" y="248"/>
                    <a:pt x="61" y="248"/>
                    <a:pt x="61" y="248"/>
                  </a:cubicBezTo>
                  <a:cubicBezTo>
                    <a:pt x="52" y="277"/>
                    <a:pt x="28" y="302"/>
                    <a:pt x="0" y="317"/>
                  </a:cubicBezTo>
                  <a:cubicBezTo>
                    <a:pt x="42" y="362"/>
                    <a:pt x="67" y="423"/>
                    <a:pt x="67" y="489"/>
                  </a:cubicBezTo>
                  <a:cubicBezTo>
                    <a:pt x="67" y="504"/>
                    <a:pt x="66" y="518"/>
                    <a:pt x="64" y="531"/>
                  </a:cubicBezTo>
                  <a:cubicBezTo>
                    <a:pt x="59" y="562"/>
                    <a:pt x="48" y="591"/>
                    <a:pt x="33" y="618"/>
                  </a:cubicBezTo>
                  <a:cubicBezTo>
                    <a:pt x="56" y="642"/>
                    <a:pt x="90" y="659"/>
                    <a:pt x="122" y="659"/>
                  </a:cubicBezTo>
                  <a:cubicBezTo>
                    <a:pt x="301" y="659"/>
                    <a:pt x="301" y="659"/>
                    <a:pt x="301" y="659"/>
                  </a:cubicBezTo>
                  <a:cubicBezTo>
                    <a:pt x="390" y="659"/>
                    <a:pt x="390" y="659"/>
                    <a:pt x="390" y="659"/>
                  </a:cubicBezTo>
                  <a:cubicBezTo>
                    <a:pt x="438" y="659"/>
                    <a:pt x="490" y="622"/>
                    <a:pt x="505" y="576"/>
                  </a:cubicBezTo>
                  <a:cubicBezTo>
                    <a:pt x="588" y="321"/>
                    <a:pt x="588" y="321"/>
                    <a:pt x="588" y="321"/>
                  </a:cubicBezTo>
                  <a:cubicBezTo>
                    <a:pt x="603" y="275"/>
                    <a:pt x="583" y="214"/>
                    <a:pt x="544" y="186"/>
                  </a:cubicBezTo>
                </a:path>
              </a:pathLst>
            </a:custGeom>
            <a:solidFill>
              <a:srgbClr val="00B0F0">
                <a:alpha val="70000"/>
              </a:srgbClr>
            </a:solidFill>
            <a:ln w="9525">
              <a:noFill/>
              <a:round/>
            </a:ln>
            <a:effectLst>
              <a:outerShdw blurRad="63500" sx="102000" sy="102000" algn="ctr"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51" name="文本框 50"/>
          <p:cNvSpPr txBox="1"/>
          <p:nvPr/>
        </p:nvSpPr>
        <p:spPr>
          <a:xfrm>
            <a:off x="623093" y="1333872"/>
            <a:ext cx="3282950" cy="829945"/>
          </a:xfrm>
          <a:prstGeom prst="rect">
            <a:avLst/>
          </a:prstGeom>
          <a:noFill/>
        </p:spPr>
        <p:txBody>
          <a:bodyPr wrap="none" rtlCol="0">
            <a:spAutoFit/>
          </a:bodyPr>
          <a:lstStyle/>
          <a:p>
            <a:pPr algn="l"/>
            <a:r>
              <a:rPr lang="en-US" altLang="zh-CN"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rPr>
              <a:t>01</a:t>
            </a:r>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导</a:t>
            </a:r>
            <a:r>
              <a:rPr lang="zh-CN" altLang="en-US" sz="2400" dirty="0" smtClean="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入地址抓取工具，</a:t>
            </a:r>
            <a:endParaRPr lang="zh-CN" altLang="en-US" sz="2400" dirty="0" smtClean="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a:p>
            <a:pPr algn="l"/>
            <a:r>
              <a:rPr lang="zh-CN" altLang="en-US" sz="2400" dirty="0" smtClean="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抓取地址中的信息。</a:t>
            </a:r>
            <a:endParaRPr lang="zh-CN" altLang="en-US" sz="2400" dirty="0" smtClean="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p:txBody>
      </p:sp>
      <p:sp>
        <p:nvSpPr>
          <p:cNvPr id="53" name="文本框 52"/>
          <p:cNvSpPr txBox="1"/>
          <p:nvPr/>
        </p:nvSpPr>
        <p:spPr>
          <a:xfrm>
            <a:off x="659130" y="4512310"/>
            <a:ext cx="3218180" cy="829945"/>
          </a:xfrm>
          <a:prstGeom prst="rect">
            <a:avLst/>
          </a:prstGeom>
          <a:noFill/>
        </p:spPr>
        <p:txBody>
          <a:bodyPr wrap="square" rtlCol="0">
            <a:spAutoFit/>
          </a:bodyPr>
          <a:lstStyle/>
          <a:p>
            <a:pPr algn="l"/>
            <a:r>
              <a:rPr lang="en-US" altLang="zh-CN"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rPr>
              <a:t>04</a:t>
            </a:r>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主要输出天气，温度，时间三个信息</a:t>
            </a:r>
            <a:endPar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p:txBody>
      </p:sp>
      <p:sp>
        <p:nvSpPr>
          <p:cNvPr id="57" name="文本框 56"/>
          <p:cNvSpPr txBox="1"/>
          <p:nvPr/>
        </p:nvSpPr>
        <p:spPr>
          <a:xfrm>
            <a:off x="622935" y="2379980"/>
            <a:ext cx="3283585" cy="829945"/>
          </a:xfrm>
          <a:prstGeom prst="rect">
            <a:avLst/>
          </a:prstGeom>
          <a:noFill/>
        </p:spPr>
        <p:txBody>
          <a:bodyPr wrap="square" rtlCol="0">
            <a:spAutoFit/>
          </a:bodyPr>
          <a:lstStyle/>
          <a:p>
            <a:r>
              <a:rPr lang="en-US" altLang="zh-CN"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rPr>
              <a:t>02</a:t>
            </a:r>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用</a:t>
            </a:r>
            <a:r>
              <a:rPr lang="en-US" altLang="zh-CN"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json</a:t>
            </a:r>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把主要信息转换成字典格式。</a:t>
            </a:r>
            <a:endPar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p:txBody>
      </p:sp>
      <p:sp>
        <p:nvSpPr>
          <p:cNvPr id="59" name="文本框 58"/>
          <p:cNvSpPr txBox="1"/>
          <p:nvPr/>
        </p:nvSpPr>
        <p:spPr>
          <a:xfrm>
            <a:off x="622627" y="3316823"/>
            <a:ext cx="3230880" cy="829945"/>
          </a:xfrm>
          <a:prstGeom prst="rect">
            <a:avLst/>
          </a:prstGeom>
          <a:noFill/>
        </p:spPr>
        <p:txBody>
          <a:bodyPr wrap="none" rtlCol="0">
            <a:spAutoFit/>
          </a:bodyPr>
          <a:lstStyle/>
          <a:p>
            <a:pPr algn="l"/>
            <a:r>
              <a:rPr lang="en-US" altLang="zh-CN"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rPr>
              <a:t>03</a:t>
            </a:r>
            <a:endParaRPr lang="zh-CN" altLang="en-US" sz="2400" dirty="0">
              <a:solidFill>
                <a:prstClr val="white"/>
              </a:solidFill>
              <a:latin typeface="微软雅黑" panose="020B0503020204020204" pitchFamily="34" charset="-122"/>
              <a:ea typeface="微软雅黑" panose="020B0503020204020204" pitchFamily="34" charset="-122"/>
              <a:cs typeface="Aharoni" panose="02010803020104030203" pitchFamily="2" charset="-79"/>
              <a:sym typeface="微软雅黑" panose="020B0503020204020204" pitchFamily="34" charset="-122"/>
            </a:endParaRPr>
          </a:p>
          <a:p>
            <a:pPr algn="l"/>
            <a:r>
              <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rPr>
              <a:t>输入所查询的城市拼音</a:t>
            </a:r>
            <a:endParaRPr lang="zh-CN" altLang="en-US" sz="2400" dirty="0">
              <a:solidFill>
                <a:prstClr val="white"/>
              </a:solidFill>
              <a:latin typeface="微软雅黑" panose="020B0503020204020204" pitchFamily="34" charset="-122"/>
              <a:ea typeface="微软雅黑" panose="020B0503020204020204" pitchFamily="34" charset="-122"/>
              <a:cs typeface="Tahoma" panose="020B0604030504040204" pitchFamily="34" charset="0"/>
              <a:sym typeface="微软雅黑" panose="020B0503020204020204" pitchFamily="34" charset="-122"/>
            </a:endParaRPr>
          </a:p>
        </p:txBody>
      </p:sp>
      <p:grpSp>
        <p:nvGrpSpPr>
          <p:cNvPr id="60" name="组合 59"/>
          <p:cNvGrpSpPr>
            <a:grpSpLocks noChangeAspect="1"/>
          </p:cNvGrpSpPr>
          <p:nvPr/>
        </p:nvGrpSpPr>
        <p:grpSpPr>
          <a:xfrm>
            <a:off x="7809901" y="2918202"/>
            <a:ext cx="1015878" cy="869777"/>
            <a:chOff x="2162176" y="-104775"/>
            <a:chExt cx="1655763" cy="1417638"/>
          </a:xfrm>
          <a:solidFill>
            <a:schemeClr val="bg1"/>
          </a:solidFill>
        </p:grpSpPr>
        <p:sp>
          <p:nvSpPr>
            <p:cNvPr id="61" name="Freeform 3767"/>
            <p:cNvSpPr/>
            <p:nvPr/>
          </p:nvSpPr>
          <p:spPr bwMode="auto">
            <a:xfrm>
              <a:off x="2311401" y="104775"/>
              <a:ext cx="1370013" cy="1208088"/>
            </a:xfrm>
            <a:custGeom>
              <a:avLst/>
              <a:gdLst>
                <a:gd name="T0" fmla="*/ 231 w 431"/>
                <a:gd name="T1" fmla="*/ 6 h 380"/>
                <a:gd name="T2" fmla="*/ 190 w 431"/>
                <a:gd name="T3" fmla="*/ 7 h 380"/>
                <a:gd name="T4" fmla="*/ 20 w 431"/>
                <a:gd name="T5" fmla="*/ 106 h 380"/>
                <a:gd name="T6" fmla="*/ 0 w 431"/>
                <a:gd name="T7" fmla="*/ 142 h 380"/>
                <a:gd name="T8" fmla="*/ 0 w 431"/>
                <a:gd name="T9" fmla="*/ 357 h 380"/>
                <a:gd name="T10" fmla="*/ 24 w 431"/>
                <a:gd name="T11" fmla="*/ 380 h 380"/>
                <a:gd name="T12" fmla="*/ 124 w 431"/>
                <a:gd name="T13" fmla="*/ 380 h 380"/>
                <a:gd name="T14" fmla="*/ 148 w 431"/>
                <a:gd name="T15" fmla="*/ 357 h 380"/>
                <a:gd name="T16" fmla="*/ 148 w 431"/>
                <a:gd name="T17" fmla="*/ 258 h 380"/>
                <a:gd name="T18" fmla="*/ 171 w 431"/>
                <a:gd name="T19" fmla="*/ 235 h 380"/>
                <a:gd name="T20" fmla="*/ 260 w 431"/>
                <a:gd name="T21" fmla="*/ 235 h 380"/>
                <a:gd name="T22" fmla="*/ 283 w 431"/>
                <a:gd name="T23" fmla="*/ 258 h 380"/>
                <a:gd name="T24" fmla="*/ 283 w 431"/>
                <a:gd name="T25" fmla="*/ 357 h 380"/>
                <a:gd name="T26" fmla="*/ 307 w 431"/>
                <a:gd name="T27" fmla="*/ 380 h 380"/>
                <a:gd name="T28" fmla="*/ 407 w 431"/>
                <a:gd name="T29" fmla="*/ 380 h 380"/>
                <a:gd name="T30" fmla="*/ 431 w 431"/>
                <a:gd name="T31" fmla="*/ 357 h 380"/>
                <a:gd name="T32" fmla="*/ 431 w 431"/>
                <a:gd name="T33" fmla="*/ 142 h 380"/>
                <a:gd name="T34" fmla="*/ 410 w 431"/>
                <a:gd name="T35" fmla="*/ 107 h 380"/>
                <a:gd name="T36" fmla="*/ 231 w 431"/>
                <a:gd name="T37" fmla="*/ 6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31" h="380">
                  <a:moveTo>
                    <a:pt x="231" y="6"/>
                  </a:moveTo>
                  <a:cubicBezTo>
                    <a:pt x="220" y="0"/>
                    <a:pt x="201" y="0"/>
                    <a:pt x="190" y="7"/>
                  </a:cubicBezTo>
                  <a:cubicBezTo>
                    <a:pt x="20" y="106"/>
                    <a:pt x="20" y="106"/>
                    <a:pt x="20" y="106"/>
                  </a:cubicBezTo>
                  <a:cubicBezTo>
                    <a:pt x="9" y="113"/>
                    <a:pt x="0" y="129"/>
                    <a:pt x="0" y="142"/>
                  </a:cubicBezTo>
                  <a:cubicBezTo>
                    <a:pt x="0" y="357"/>
                    <a:pt x="0" y="357"/>
                    <a:pt x="0" y="357"/>
                  </a:cubicBezTo>
                  <a:cubicBezTo>
                    <a:pt x="0" y="370"/>
                    <a:pt x="10" y="380"/>
                    <a:pt x="24" y="380"/>
                  </a:cubicBezTo>
                  <a:cubicBezTo>
                    <a:pt x="124" y="380"/>
                    <a:pt x="124" y="380"/>
                    <a:pt x="124" y="380"/>
                  </a:cubicBezTo>
                  <a:cubicBezTo>
                    <a:pt x="137" y="380"/>
                    <a:pt x="148" y="370"/>
                    <a:pt x="148" y="357"/>
                  </a:cubicBezTo>
                  <a:cubicBezTo>
                    <a:pt x="148" y="258"/>
                    <a:pt x="148" y="258"/>
                    <a:pt x="148" y="258"/>
                  </a:cubicBezTo>
                  <a:cubicBezTo>
                    <a:pt x="148" y="245"/>
                    <a:pt x="158" y="235"/>
                    <a:pt x="171" y="235"/>
                  </a:cubicBezTo>
                  <a:cubicBezTo>
                    <a:pt x="260" y="235"/>
                    <a:pt x="260" y="235"/>
                    <a:pt x="260" y="235"/>
                  </a:cubicBezTo>
                  <a:cubicBezTo>
                    <a:pt x="273" y="235"/>
                    <a:pt x="283" y="245"/>
                    <a:pt x="283" y="258"/>
                  </a:cubicBezTo>
                  <a:cubicBezTo>
                    <a:pt x="283" y="357"/>
                    <a:pt x="283" y="357"/>
                    <a:pt x="283" y="357"/>
                  </a:cubicBezTo>
                  <a:cubicBezTo>
                    <a:pt x="283" y="370"/>
                    <a:pt x="294" y="380"/>
                    <a:pt x="307" y="380"/>
                  </a:cubicBezTo>
                  <a:cubicBezTo>
                    <a:pt x="407" y="380"/>
                    <a:pt x="407" y="380"/>
                    <a:pt x="407" y="380"/>
                  </a:cubicBezTo>
                  <a:cubicBezTo>
                    <a:pt x="420" y="380"/>
                    <a:pt x="431" y="370"/>
                    <a:pt x="431" y="357"/>
                  </a:cubicBezTo>
                  <a:cubicBezTo>
                    <a:pt x="431" y="142"/>
                    <a:pt x="431" y="142"/>
                    <a:pt x="431" y="142"/>
                  </a:cubicBezTo>
                  <a:cubicBezTo>
                    <a:pt x="431" y="129"/>
                    <a:pt x="422" y="113"/>
                    <a:pt x="410" y="107"/>
                  </a:cubicBezTo>
                  <a:lnTo>
                    <a:pt x="231"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3768"/>
            <p:cNvSpPr/>
            <p:nvPr/>
          </p:nvSpPr>
          <p:spPr bwMode="auto">
            <a:xfrm>
              <a:off x="2162176" y="-104775"/>
              <a:ext cx="1655763" cy="552450"/>
            </a:xfrm>
            <a:custGeom>
              <a:avLst/>
              <a:gdLst>
                <a:gd name="T0" fmla="*/ 516 w 521"/>
                <a:gd name="T1" fmla="*/ 165 h 174"/>
                <a:gd name="T2" fmla="*/ 487 w 521"/>
                <a:gd name="T3" fmla="*/ 167 h 174"/>
                <a:gd name="T4" fmla="*/ 276 w 521"/>
                <a:gd name="T5" fmla="*/ 45 h 174"/>
                <a:gd name="T6" fmla="*/ 235 w 521"/>
                <a:gd name="T7" fmla="*/ 45 h 174"/>
                <a:gd name="T8" fmla="*/ 34 w 521"/>
                <a:gd name="T9" fmla="*/ 167 h 174"/>
                <a:gd name="T10" fmla="*/ 5 w 521"/>
                <a:gd name="T11" fmla="*/ 165 h 174"/>
                <a:gd name="T12" fmla="*/ 16 w 521"/>
                <a:gd name="T13" fmla="*/ 138 h 174"/>
                <a:gd name="T14" fmla="*/ 235 w 521"/>
                <a:gd name="T15" fmla="*/ 7 h 174"/>
                <a:gd name="T16" fmla="*/ 276 w 521"/>
                <a:gd name="T17" fmla="*/ 6 h 174"/>
                <a:gd name="T18" fmla="*/ 504 w 521"/>
                <a:gd name="T19" fmla="*/ 139 h 174"/>
                <a:gd name="T20" fmla="*/ 516 w 521"/>
                <a:gd name="T21" fmla="*/ 165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1" h="174">
                  <a:moveTo>
                    <a:pt x="516" y="165"/>
                  </a:moveTo>
                  <a:cubicBezTo>
                    <a:pt x="512" y="173"/>
                    <a:pt x="499" y="174"/>
                    <a:pt x="487" y="167"/>
                  </a:cubicBezTo>
                  <a:cubicBezTo>
                    <a:pt x="276" y="45"/>
                    <a:pt x="276" y="45"/>
                    <a:pt x="276" y="45"/>
                  </a:cubicBezTo>
                  <a:cubicBezTo>
                    <a:pt x="265" y="38"/>
                    <a:pt x="247" y="38"/>
                    <a:pt x="235" y="45"/>
                  </a:cubicBezTo>
                  <a:cubicBezTo>
                    <a:pt x="34" y="167"/>
                    <a:pt x="34" y="167"/>
                    <a:pt x="34" y="167"/>
                  </a:cubicBezTo>
                  <a:cubicBezTo>
                    <a:pt x="22" y="174"/>
                    <a:pt x="9" y="173"/>
                    <a:pt x="5" y="165"/>
                  </a:cubicBezTo>
                  <a:cubicBezTo>
                    <a:pt x="0" y="157"/>
                    <a:pt x="5" y="145"/>
                    <a:pt x="16" y="138"/>
                  </a:cubicBezTo>
                  <a:cubicBezTo>
                    <a:pt x="235" y="7"/>
                    <a:pt x="235" y="7"/>
                    <a:pt x="235" y="7"/>
                  </a:cubicBezTo>
                  <a:cubicBezTo>
                    <a:pt x="246" y="0"/>
                    <a:pt x="265" y="0"/>
                    <a:pt x="276" y="6"/>
                  </a:cubicBezTo>
                  <a:cubicBezTo>
                    <a:pt x="504" y="139"/>
                    <a:pt x="504" y="139"/>
                    <a:pt x="504" y="139"/>
                  </a:cubicBezTo>
                  <a:cubicBezTo>
                    <a:pt x="515" y="145"/>
                    <a:pt x="521" y="157"/>
                    <a:pt x="516"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sym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sp>
        <p:nvSpPr>
          <p:cNvPr id="23" name="文本框 22"/>
          <p:cNvSpPr txBox="1"/>
          <p:nvPr/>
        </p:nvSpPr>
        <p:spPr>
          <a:xfrm>
            <a:off x="977901" y="402088"/>
            <a:ext cx="1554027" cy="584775"/>
          </a:xfrm>
          <a:prstGeom prst="rect">
            <a:avLst/>
          </a:prstGeom>
          <a:noFill/>
        </p:spPr>
        <p:txBody>
          <a:bodyPr wrap="square" rtlCol="0">
            <a:spAutoFit/>
          </a:bodyPr>
          <a:lstStyle/>
          <a:p>
            <a:pPr algn="ctr">
              <a:defRPr/>
            </a:pPr>
            <a:r>
              <a:rPr lang="en-US" altLang="zh-CN" sz="3200"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rPr>
              <a:t>Part 2</a:t>
            </a:r>
            <a:endParaRPr lang="zh-CN" altLang="en-US" sz="3200" dirty="0">
              <a:solidFill>
                <a:prstClr val="white"/>
              </a:solidFill>
              <a:latin typeface="微软雅黑" panose="020B0503020204020204" pitchFamily="34" charset="-122"/>
              <a:ea typeface="微软雅黑" panose="020B0503020204020204" pitchFamily="34" charset="-122"/>
              <a:cs typeface="Open Sans" panose="020B0606030504020204" pitchFamily="34" charset="0"/>
              <a:sym typeface="微软雅黑" panose="020B0503020204020204" pitchFamily="34" charset="-122"/>
            </a:endParaRPr>
          </a:p>
        </p:txBody>
      </p:sp>
      <p:grpSp>
        <p:nvGrpSpPr>
          <p:cNvPr id="24" name="组合 23"/>
          <p:cNvGrpSpPr/>
          <p:nvPr/>
        </p:nvGrpSpPr>
        <p:grpSpPr>
          <a:xfrm>
            <a:off x="308349" y="322102"/>
            <a:ext cx="669551" cy="669551"/>
            <a:chOff x="5761224" y="2492470"/>
            <a:chExt cx="669551" cy="669551"/>
          </a:xfrm>
        </p:grpSpPr>
        <p:sp>
          <p:nvSpPr>
            <p:cNvPr id="25" name="椭圆 24"/>
            <p:cNvSpPr/>
            <p:nvPr/>
          </p:nvSpPr>
          <p:spPr>
            <a:xfrm>
              <a:off x="5761224" y="2492470"/>
              <a:ext cx="669551" cy="669551"/>
            </a:xfrm>
            <a:prstGeom prst="ellipse">
              <a:avLst/>
            </a:prstGeom>
            <a:solidFill>
              <a:schemeClr val="bg1">
                <a:alpha val="4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dirty="0">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6" name="组合 25"/>
            <p:cNvGrpSpPr/>
            <p:nvPr/>
          </p:nvGrpSpPr>
          <p:grpSpPr>
            <a:xfrm>
              <a:off x="5906300" y="2615382"/>
              <a:ext cx="379400" cy="423728"/>
              <a:chOff x="6652957" y="2328821"/>
              <a:chExt cx="1385887" cy="1547812"/>
            </a:xfrm>
            <a:effectLst>
              <a:outerShdw blurRad="50800" dist="38100" dir="2700000" algn="tl" rotWithShape="0">
                <a:prstClr val="black">
                  <a:alpha val="40000"/>
                </a:prstClr>
              </a:outerShdw>
            </a:effectLst>
          </p:grpSpPr>
          <p:sp>
            <p:nvSpPr>
              <p:cNvPr id="27" name="Freeform 38"/>
              <p:cNvSpPr>
                <a:spLocks noEditPoints="1"/>
              </p:cNvSpPr>
              <p:nvPr/>
            </p:nvSpPr>
            <p:spPr bwMode="auto">
              <a:xfrm>
                <a:off x="6654544" y="2328821"/>
                <a:ext cx="1384300" cy="1139825"/>
              </a:xfrm>
              <a:custGeom>
                <a:avLst/>
                <a:gdLst>
                  <a:gd name="T0" fmla="*/ 594 w 1187"/>
                  <a:gd name="T1" fmla="*/ 1 h 978"/>
                  <a:gd name="T2" fmla="*/ 1038 w 1187"/>
                  <a:gd name="T3" fmla="*/ 1 h 978"/>
                  <a:gd name="T4" fmla="*/ 1086 w 1187"/>
                  <a:gd name="T5" fmla="*/ 7 h 978"/>
                  <a:gd name="T6" fmla="*/ 1186 w 1187"/>
                  <a:gd name="T7" fmla="*/ 133 h 978"/>
                  <a:gd name="T8" fmla="*/ 1186 w 1187"/>
                  <a:gd name="T9" fmla="*/ 252 h 978"/>
                  <a:gd name="T10" fmla="*/ 1186 w 1187"/>
                  <a:gd name="T11" fmla="*/ 832 h 978"/>
                  <a:gd name="T12" fmla="*/ 1178 w 1187"/>
                  <a:gd name="T13" fmla="*/ 888 h 978"/>
                  <a:gd name="T14" fmla="*/ 1067 w 1187"/>
                  <a:gd name="T15" fmla="*/ 976 h 978"/>
                  <a:gd name="T16" fmla="*/ 1037 w 1187"/>
                  <a:gd name="T17" fmla="*/ 978 h 978"/>
                  <a:gd name="T18" fmla="*/ 151 w 1187"/>
                  <a:gd name="T19" fmla="*/ 978 h 978"/>
                  <a:gd name="T20" fmla="*/ 96 w 1187"/>
                  <a:gd name="T21" fmla="*/ 970 h 978"/>
                  <a:gd name="T22" fmla="*/ 1 w 1187"/>
                  <a:gd name="T23" fmla="*/ 845 h 978"/>
                  <a:gd name="T24" fmla="*/ 1 w 1187"/>
                  <a:gd name="T25" fmla="*/ 689 h 978"/>
                  <a:gd name="T26" fmla="*/ 1 w 1187"/>
                  <a:gd name="T27" fmla="*/ 148 h 978"/>
                  <a:gd name="T28" fmla="*/ 26 w 1187"/>
                  <a:gd name="T29" fmla="*/ 56 h 978"/>
                  <a:gd name="T30" fmla="*/ 144 w 1187"/>
                  <a:gd name="T31" fmla="*/ 1 h 978"/>
                  <a:gd name="T32" fmla="*/ 462 w 1187"/>
                  <a:gd name="T33" fmla="*/ 1 h 978"/>
                  <a:gd name="T34" fmla="*/ 594 w 1187"/>
                  <a:gd name="T35" fmla="*/ 1 h 978"/>
                  <a:gd name="T36" fmla="*/ 593 w 1187"/>
                  <a:gd name="T37" fmla="*/ 908 h 978"/>
                  <a:gd name="T38" fmla="*/ 1036 w 1187"/>
                  <a:gd name="T39" fmla="*/ 908 h 978"/>
                  <a:gd name="T40" fmla="*/ 1117 w 1187"/>
                  <a:gd name="T41" fmla="*/ 826 h 978"/>
                  <a:gd name="T42" fmla="*/ 1117 w 1187"/>
                  <a:gd name="T43" fmla="*/ 168 h 978"/>
                  <a:gd name="T44" fmla="*/ 1116 w 1187"/>
                  <a:gd name="T45" fmla="*/ 138 h 978"/>
                  <a:gd name="T46" fmla="*/ 1061 w 1187"/>
                  <a:gd name="T47" fmla="*/ 72 h 978"/>
                  <a:gd name="T48" fmla="*/ 1035 w 1187"/>
                  <a:gd name="T49" fmla="*/ 70 h 978"/>
                  <a:gd name="T50" fmla="*/ 154 w 1187"/>
                  <a:gd name="T51" fmla="*/ 70 h 978"/>
                  <a:gd name="T52" fmla="*/ 70 w 1187"/>
                  <a:gd name="T53" fmla="*/ 153 h 978"/>
                  <a:gd name="T54" fmla="*/ 70 w 1187"/>
                  <a:gd name="T55" fmla="*/ 790 h 978"/>
                  <a:gd name="T56" fmla="*/ 71 w 1187"/>
                  <a:gd name="T57" fmla="*/ 841 h 978"/>
                  <a:gd name="T58" fmla="*/ 125 w 1187"/>
                  <a:gd name="T59" fmla="*/ 906 h 978"/>
                  <a:gd name="T60" fmla="*/ 152 w 1187"/>
                  <a:gd name="T61" fmla="*/ 908 h 978"/>
                  <a:gd name="T62" fmla="*/ 593 w 1187"/>
                  <a:gd name="T63" fmla="*/ 908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87" h="978">
                    <a:moveTo>
                      <a:pt x="594" y="1"/>
                    </a:moveTo>
                    <a:cubicBezTo>
                      <a:pt x="742" y="1"/>
                      <a:pt x="890" y="1"/>
                      <a:pt x="1038" y="1"/>
                    </a:cubicBezTo>
                    <a:cubicBezTo>
                      <a:pt x="1054" y="1"/>
                      <a:pt x="1071" y="3"/>
                      <a:pt x="1086" y="7"/>
                    </a:cubicBezTo>
                    <a:cubicBezTo>
                      <a:pt x="1149" y="23"/>
                      <a:pt x="1185" y="69"/>
                      <a:pt x="1186" y="133"/>
                    </a:cubicBezTo>
                    <a:cubicBezTo>
                      <a:pt x="1187" y="173"/>
                      <a:pt x="1186" y="212"/>
                      <a:pt x="1186" y="252"/>
                    </a:cubicBezTo>
                    <a:cubicBezTo>
                      <a:pt x="1186" y="445"/>
                      <a:pt x="1186" y="639"/>
                      <a:pt x="1186" y="832"/>
                    </a:cubicBezTo>
                    <a:cubicBezTo>
                      <a:pt x="1186" y="851"/>
                      <a:pt x="1184" y="870"/>
                      <a:pt x="1178" y="888"/>
                    </a:cubicBezTo>
                    <a:cubicBezTo>
                      <a:pt x="1161" y="942"/>
                      <a:pt x="1120" y="966"/>
                      <a:pt x="1067" y="976"/>
                    </a:cubicBezTo>
                    <a:cubicBezTo>
                      <a:pt x="1057" y="977"/>
                      <a:pt x="1047" y="978"/>
                      <a:pt x="1037" y="978"/>
                    </a:cubicBezTo>
                    <a:cubicBezTo>
                      <a:pt x="742" y="978"/>
                      <a:pt x="446" y="978"/>
                      <a:pt x="151" y="978"/>
                    </a:cubicBezTo>
                    <a:cubicBezTo>
                      <a:pt x="133" y="978"/>
                      <a:pt x="114" y="975"/>
                      <a:pt x="96" y="970"/>
                    </a:cubicBezTo>
                    <a:cubicBezTo>
                      <a:pt x="36" y="953"/>
                      <a:pt x="2" y="908"/>
                      <a:pt x="1" y="845"/>
                    </a:cubicBezTo>
                    <a:cubicBezTo>
                      <a:pt x="0" y="793"/>
                      <a:pt x="1" y="741"/>
                      <a:pt x="1" y="689"/>
                    </a:cubicBezTo>
                    <a:cubicBezTo>
                      <a:pt x="1" y="509"/>
                      <a:pt x="1" y="328"/>
                      <a:pt x="1" y="148"/>
                    </a:cubicBezTo>
                    <a:cubicBezTo>
                      <a:pt x="1" y="115"/>
                      <a:pt x="5" y="83"/>
                      <a:pt x="26" y="56"/>
                    </a:cubicBezTo>
                    <a:cubicBezTo>
                      <a:pt x="55" y="17"/>
                      <a:pt x="97" y="1"/>
                      <a:pt x="144" y="1"/>
                    </a:cubicBezTo>
                    <a:cubicBezTo>
                      <a:pt x="250" y="0"/>
                      <a:pt x="356" y="1"/>
                      <a:pt x="462" y="1"/>
                    </a:cubicBezTo>
                    <a:cubicBezTo>
                      <a:pt x="506" y="1"/>
                      <a:pt x="550" y="1"/>
                      <a:pt x="594" y="1"/>
                    </a:cubicBezTo>
                    <a:close/>
                    <a:moveTo>
                      <a:pt x="593" y="908"/>
                    </a:moveTo>
                    <a:cubicBezTo>
                      <a:pt x="741" y="908"/>
                      <a:pt x="888" y="908"/>
                      <a:pt x="1036" y="908"/>
                    </a:cubicBezTo>
                    <a:cubicBezTo>
                      <a:pt x="1092" y="908"/>
                      <a:pt x="1117" y="884"/>
                      <a:pt x="1117" y="826"/>
                    </a:cubicBezTo>
                    <a:cubicBezTo>
                      <a:pt x="1117" y="607"/>
                      <a:pt x="1117" y="388"/>
                      <a:pt x="1117" y="168"/>
                    </a:cubicBezTo>
                    <a:cubicBezTo>
                      <a:pt x="1117" y="158"/>
                      <a:pt x="1117" y="148"/>
                      <a:pt x="1116" y="138"/>
                    </a:cubicBezTo>
                    <a:cubicBezTo>
                      <a:pt x="1115" y="102"/>
                      <a:pt x="1096" y="80"/>
                      <a:pt x="1061" y="72"/>
                    </a:cubicBezTo>
                    <a:cubicBezTo>
                      <a:pt x="1052" y="71"/>
                      <a:pt x="1044" y="70"/>
                      <a:pt x="1035" y="70"/>
                    </a:cubicBezTo>
                    <a:cubicBezTo>
                      <a:pt x="741" y="70"/>
                      <a:pt x="448" y="70"/>
                      <a:pt x="154" y="70"/>
                    </a:cubicBezTo>
                    <a:cubicBezTo>
                      <a:pt x="95" y="70"/>
                      <a:pt x="70" y="94"/>
                      <a:pt x="70" y="153"/>
                    </a:cubicBezTo>
                    <a:cubicBezTo>
                      <a:pt x="70" y="365"/>
                      <a:pt x="70" y="577"/>
                      <a:pt x="70" y="790"/>
                    </a:cubicBezTo>
                    <a:cubicBezTo>
                      <a:pt x="70" y="807"/>
                      <a:pt x="70" y="824"/>
                      <a:pt x="71" y="841"/>
                    </a:cubicBezTo>
                    <a:cubicBezTo>
                      <a:pt x="72" y="876"/>
                      <a:pt x="92" y="900"/>
                      <a:pt x="125" y="906"/>
                    </a:cubicBezTo>
                    <a:cubicBezTo>
                      <a:pt x="134" y="908"/>
                      <a:pt x="143" y="908"/>
                      <a:pt x="152" y="908"/>
                    </a:cubicBezTo>
                    <a:cubicBezTo>
                      <a:pt x="299" y="908"/>
                      <a:pt x="446" y="908"/>
                      <a:pt x="593" y="908"/>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39"/>
              <p:cNvSpPr/>
              <p:nvPr/>
            </p:nvSpPr>
            <p:spPr bwMode="auto">
              <a:xfrm>
                <a:off x="6652957" y="3551196"/>
                <a:ext cx="1384300" cy="325437"/>
              </a:xfrm>
              <a:custGeom>
                <a:avLst/>
                <a:gdLst>
                  <a:gd name="T0" fmla="*/ 533 w 1187"/>
                  <a:gd name="T1" fmla="*/ 69 h 279"/>
                  <a:gd name="T2" fmla="*/ 442 w 1187"/>
                  <a:gd name="T3" fmla="*/ 69 h 279"/>
                  <a:gd name="T4" fmla="*/ 36 w 1187"/>
                  <a:gd name="T5" fmla="*/ 69 h 279"/>
                  <a:gd name="T6" fmla="*/ 2 w 1187"/>
                  <a:gd name="T7" fmla="*/ 42 h 279"/>
                  <a:gd name="T8" fmla="*/ 32 w 1187"/>
                  <a:gd name="T9" fmla="*/ 0 h 279"/>
                  <a:gd name="T10" fmla="*/ 44 w 1187"/>
                  <a:gd name="T11" fmla="*/ 0 h 279"/>
                  <a:gd name="T12" fmla="*/ 1146 w 1187"/>
                  <a:gd name="T13" fmla="*/ 0 h 279"/>
                  <a:gd name="T14" fmla="*/ 1187 w 1187"/>
                  <a:gd name="T15" fmla="*/ 38 h 279"/>
                  <a:gd name="T16" fmla="*/ 1155 w 1187"/>
                  <a:gd name="T17" fmla="*/ 69 h 279"/>
                  <a:gd name="T18" fmla="*/ 722 w 1187"/>
                  <a:gd name="T19" fmla="*/ 69 h 279"/>
                  <a:gd name="T20" fmla="*/ 702 w 1187"/>
                  <a:gd name="T21" fmla="*/ 69 h 279"/>
                  <a:gd name="T22" fmla="*/ 848 w 1187"/>
                  <a:gd name="T23" fmla="*/ 279 h 279"/>
                  <a:gd name="T24" fmla="*/ 781 w 1187"/>
                  <a:gd name="T25" fmla="*/ 278 h 279"/>
                  <a:gd name="T26" fmla="*/ 770 w 1187"/>
                  <a:gd name="T27" fmla="*/ 267 h 279"/>
                  <a:gd name="T28" fmla="*/ 639 w 1187"/>
                  <a:gd name="T29" fmla="*/ 80 h 279"/>
                  <a:gd name="T30" fmla="*/ 596 w 1187"/>
                  <a:gd name="T31" fmla="*/ 81 h 279"/>
                  <a:gd name="T32" fmla="*/ 464 w 1187"/>
                  <a:gd name="T33" fmla="*/ 269 h 279"/>
                  <a:gd name="T34" fmla="*/ 445 w 1187"/>
                  <a:gd name="T35" fmla="*/ 279 h 279"/>
                  <a:gd name="T36" fmla="*/ 387 w 1187"/>
                  <a:gd name="T37" fmla="*/ 279 h 279"/>
                  <a:gd name="T38" fmla="*/ 533 w 1187"/>
                  <a:gd name="T39" fmla="*/ 6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87" h="279">
                    <a:moveTo>
                      <a:pt x="533" y="69"/>
                    </a:moveTo>
                    <a:cubicBezTo>
                      <a:pt x="500" y="69"/>
                      <a:pt x="471" y="69"/>
                      <a:pt x="442" y="69"/>
                    </a:cubicBezTo>
                    <a:cubicBezTo>
                      <a:pt x="307" y="69"/>
                      <a:pt x="172" y="69"/>
                      <a:pt x="36" y="69"/>
                    </a:cubicBezTo>
                    <a:cubicBezTo>
                      <a:pt x="14" y="69"/>
                      <a:pt x="4" y="61"/>
                      <a:pt x="2" y="42"/>
                    </a:cubicBezTo>
                    <a:cubicBezTo>
                      <a:pt x="0" y="20"/>
                      <a:pt x="12" y="3"/>
                      <a:pt x="32" y="0"/>
                    </a:cubicBezTo>
                    <a:cubicBezTo>
                      <a:pt x="35" y="0"/>
                      <a:pt x="40" y="0"/>
                      <a:pt x="44" y="0"/>
                    </a:cubicBezTo>
                    <a:cubicBezTo>
                      <a:pt x="411" y="0"/>
                      <a:pt x="779" y="0"/>
                      <a:pt x="1146" y="0"/>
                    </a:cubicBezTo>
                    <a:cubicBezTo>
                      <a:pt x="1173" y="0"/>
                      <a:pt x="1187" y="13"/>
                      <a:pt x="1187" y="38"/>
                    </a:cubicBezTo>
                    <a:cubicBezTo>
                      <a:pt x="1187" y="59"/>
                      <a:pt x="1176" y="69"/>
                      <a:pt x="1155" y="69"/>
                    </a:cubicBezTo>
                    <a:cubicBezTo>
                      <a:pt x="1011" y="69"/>
                      <a:pt x="866" y="69"/>
                      <a:pt x="722" y="69"/>
                    </a:cubicBezTo>
                    <a:cubicBezTo>
                      <a:pt x="716" y="69"/>
                      <a:pt x="711" y="69"/>
                      <a:pt x="702" y="69"/>
                    </a:cubicBezTo>
                    <a:cubicBezTo>
                      <a:pt x="751" y="140"/>
                      <a:pt x="799" y="208"/>
                      <a:pt x="848" y="279"/>
                    </a:cubicBezTo>
                    <a:cubicBezTo>
                      <a:pt x="824" y="279"/>
                      <a:pt x="803" y="279"/>
                      <a:pt x="781" y="278"/>
                    </a:cubicBezTo>
                    <a:cubicBezTo>
                      <a:pt x="777" y="278"/>
                      <a:pt x="773" y="271"/>
                      <a:pt x="770" y="267"/>
                    </a:cubicBezTo>
                    <a:cubicBezTo>
                      <a:pt x="726" y="205"/>
                      <a:pt x="683" y="143"/>
                      <a:pt x="639" y="80"/>
                    </a:cubicBezTo>
                    <a:cubicBezTo>
                      <a:pt x="628" y="64"/>
                      <a:pt x="608" y="64"/>
                      <a:pt x="596" y="81"/>
                    </a:cubicBezTo>
                    <a:cubicBezTo>
                      <a:pt x="552" y="143"/>
                      <a:pt x="508" y="206"/>
                      <a:pt x="464" y="269"/>
                    </a:cubicBezTo>
                    <a:cubicBezTo>
                      <a:pt x="459" y="276"/>
                      <a:pt x="454" y="279"/>
                      <a:pt x="445" y="279"/>
                    </a:cubicBezTo>
                    <a:cubicBezTo>
                      <a:pt x="427" y="278"/>
                      <a:pt x="408" y="279"/>
                      <a:pt x="387" y="279"/>
                    </a:cubicBezTo>
                    <a:cubicBezTo>
                      <a:pt x="436" y="208"/>
                      <a:pt x="484" y="140"/>
                      <a:pt x="533" y="69"/>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42"/>
              <p:cNvSpPr/>
              <p:nvPr/>
            </p:nvSpPr>
            <p:spPr bwMode="auto">
              <a:xfrm>
                <a:off x="6819644" y="2493921"/>
                <a:ext cx="1054100" cy="160337"/>
              </a:xfrm>
              <a:custGeom>
                <a:avLst/>
                <a:gdLst>
                  <a:gd name="T0" fmla="*/ 904 w 904"/>
                  <a:gd name="T1" fmla="*/ 0 h 138"/>
                  <a:gd name="T2" fmla="*/ 904 w 904"/>
                  <a:gd name="T3" fmla="*/ 138 h 138"/>
                  <a:gd name="T4" fmla="*/ 0 w 904"/>
                  <a:gd name="T5" fmla="*/ 138 h 138"/>
                  <a:gd name="T6" fmla="*/ 0 w 904"/>
                  <a:gd name="T7" fmla="*/ 0 h 138"/>
                  <a:gd name="T8" fmla="*/ 904 w 904"/>
                  <a:gd name="T9" fmla="*/ 0 h 138"/>
                </a:gdLst>
                <a:ahLst/>
                <a:cxnLst>
                  <a:cxn ang="0">
                    <a:pos x="T0" y="T1"/>
                  </a:cxn>
                  <a:cxn ang="0">
                    <a:pos x="T2" y="T3"/>
                  </a:cxn>
                  <a:cxn ang="0">
                    <a:pos x="T4" y="T5"/>
                  </a:cxn>
                  <a:cxn ang="0">
                    <a:pos x="T6" y="T7"/>
                  </a:cxn>
                  <a:cxn ang="0">
                    <a:pos x="T8" y="T9"/>
                  </a:cxn>
                </a:cxnLst>
                <a:rect l="0" t="0" r="r" b="b"/>
                <a:pathLst>
                  <a:path w="904" h="138">
                    <a:moveTo>
                      <a:pt x="904" y="0"/>
                    </a:moveTo>
                    <a:cubicBezTo>
                      <a:pt x="904" y="47"/>
                      <a:pt x="904" y="92"/>
                      <a:pt x="904" y="138"/>
                    </a:cubicBezTo>
                    <a:cubicBezTo>
                      <a:pt x="602" y="138"/>
                      <a:pt x="302" y="138"/>
                      <a:pt x="0" y="138"/>
                    </a:cubicBezTo>
                    <a:cubicBezTo>
                      <a:pt x="0" y="93"/>
                      <a:pt x="0" y="47"/>
                      <a:pt x="0" y="0"/>
                    </a:cubicBezTo>
                    <a:cubicBezTo>
                      <a:pt x="301" y="0"/>
                      <a:pt x="601" y="0"/>
                      <a:pt x="904" y="0"/>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43"/>
              <p:cNvSpPr/>
              <p:nvPr/>
            </p:nvSpPr>
            <p:spPr bwMode="auto">
              <a:xfrm>
                <a:off x="6797419" y="2816184"/>
                <a:ext cx="520700" cy="508000"/>
              </a:xfrm>
              <a:custGeom>
                <a:avLst/>
                <a:gdLst>
                  <a:gd name="T0" fmla="*/ 227 w 447"/>
                  <a:gd name="T1" fmla="*/ 210 h 435"/>
                  <a:gd name="T2" fmla="*/ 434 w 447"/>
                  <a:gd name="T3" fmla="*/ 210 h 435"/>
                  <a:gd name="T4" fmla="*/ 342 w 447"/>
                  <a:gd name="T5" fmla="*/ 386 h 435"/>
                  <a:gd name="T6" fmla="*/ 98 w 447"/>
                  <a:gd name="T7" fmla="*/ 375 h 435"/>
                  <a:gd name="T8" fmla="*/ 31 w 447"/>
                  <a:gd name="T9" fmla="*/ 140 h 435"/>
                  <a:gd name="T10" fmla="*/ 227 w 447"/>
                  <a:gd name="T11" fmla="*/ 2 h 435"/>
                  <a:gd name="T12" fmla="*/ 227 w 447"/>
                  <a:gd name="T13" fmla="*/ 210 h 435"/>
                </a:gdLst>
                <a:ahLst/>
                <a:cxnLst>
                  <a:cxn ang="0">
                    <a:pos x="T0" y="T1"/>
                  </a:cxn>
                  <a:cxn ang="0">
                    <a:pos x="T2" y="T3"/>
                  </a:cxn>
                  <a:cxn ang="0">
                    <a:pos x="T4" y="T5"/>
                  </a:cxn>
                  <a:cxn ang="0">
                    <a:pos x="T6" y="T7"/>
                  </a:cxn>
                  <a:cxn ang="0">
                    <a:pos x="T8" y="T9"/>
                  </a:cxn>
                  <a:cxn ang="0">
                    <a:pos x="T10" y="T11"/>
                  </a:cxn>
                  <a:cxn ang="0">
                    <a:pos x="T12" y="T13"/>
                  </a:cxn>
                </a:cxnLst>
                <a:rect l="0" t="0" r="r" b="b"/>
                <a:pathLst>
                  <a:path w="447" h="435">
                    <a:moveTo>
                      <a:pt x="227" y="210"/>
                    </a:moveTo>
                    <a:cubicBezTo>
                      <a:pt x="298" y="210"/>
                      <a:pt x="366" y="210"/>
                      <a:pt x="434" y="210"/>
                    </a:cubicBezTo>
                    <a:cubicBezTo>
                      <a:pt x="447" y="260"/>
                      <a:pt x="401" y="347"/>
                      <a:pt x="342" y="386"/>
                    </a:cubicBezTo>
                    <a:cubicBezTo>
                      <a:pt x="267" y="435"/>
                      <a:pt x="169" y="431"/>
                      <a:pt x="98" y="375"/>
                    </a:cubicBezTo>
                    <a:cubicBezTo>
                      <a:pt x="28" y="320"/>
                      <a:pt x="0" y="224"/>
                      <a:pt x="31" y="140"/>
                    </a:cubicBezTo>
                    <a:cubicBezTo>
                      <a:pt x="60" y="57"/>
                      <a:pt x="141" y="0"/>
                      <a:pt x="227" y="2"/>
                    </a:cubicBezTo>
                    <a:cubicBezTo>
                      <a:pt x="227" y="71"/>
                      <a:pt x="227" y="140"/>
                      <a:pt x="227" y="210"/>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44"/>
              <p:cNvSpPr/>
              <p:nvPr/>
            </p:nvSpPr>
            <p:spPr bwMode="auto">
              <a:xfrm>
                <a:off x="7468932" y="2901909"/>
                <a:ext cx="404813" cy="77787"/>
              </a:xfrm>
              <a:custGeom>
                <a:avLst/>
                <a:gdLst>
                  <a:gd name="T0" fmla="*/ 0 w 346"/>
                  <a:gd name="T1" fmla="*/ 67 h 67"/>
                  <a:gd name="T2" fmla="*/ 0 w 346"/>
                  <a:gd name="T3" fmla="*/ 0 h 67"/>
                  <a:gd name="T4" fmla="*/ 346 w 346"/>
                  <a:gd name="T5" fmla="*/ 0 h 67"/>
                  <a:gd name="T6" fmla="*/ 346 w 346"/>
                  <a:gd name="T7" fmla="*/ 67 h 67"/>
                  <a:gd name="T8" fmla="*/ 0 w 346"/>
                  <a:gd name="T9" fmla="*/ 67 h 67"/>
                </a:gdLst>
                <a:ahLst/>
                <a:cxnLst>
                  <a:cxn ang="0">
                    <a:pos x="T0" y="T1"/>
                  </a:cxn>
                  <a:cxn ang="0">
                    <a:pos x="T2" y="T3"/>
                  </a:cxn>
                  <a:cxn ang="0">
                    <a:pos x="T4" y="T5"/>
                  </a:cxn>
                  <a:cxn ang="0">
                    <a:pos x="T6" y="T7"/>
                  </a:cxn>
                  <a:cxn ang="0">
                    <a:pos x="T8" y="T9"/>
                  </a:cxn>
                </a:cxnLst>
                <a:rect l="0" t="0" r="r" b="b"/>
                <a:pathLst>
                  <a:path w="346" h="67">
                    <a:moveTo>
                      <a:pt x="0" y="67"/>
                    </a:moveTo>
                    <a:cubicBezTo>
                      <a:pt x="0" y="45"/>
                      <a:pt x="0" y="23"/>
                      <a:pt x="0" y="0"/>
                    </a:cubicBezTo>
                    <a:cubicBezTo>
                      <a:pt x="115" y="0"/>
                      <a:pt x="230" y="0"/>
                      <a:pt x="346" y="0"/>
                    </a:cubicBezTo>
                    <a:cubicBezTo>
                      <a:pt x="346" y="22"/>
                      <a:pt x="346" y="44"/>
                      <a:pt x="346" y="67"/>
                    </a:cubicBezTo>
                    <a:cubicBezTo>
                      <a:pt x="231" y="67"/>
                      <a:pt x="115" y="67"/>
                      <a:pt x="0" y="67"/>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45"/>
              <p:cNvSpPr/>
              <p:nvPr/>
            </p:nvSpPr>
            <p:spPr bwMode="auto">
              <a:xfrm>
                <a:off x="7468932" y="3144796"/>
                <a:ext cx="404813" cy="79375"/>
              </a:xfrm>
              <a:custGeom>
                <a:avLst/>
                <a:gdLst>
                  <a:gd name="T0" fmla="*/ 346 w 346"/>
                  <a:gd name="T1" fmla="*/ 68 h 68"/>
                  <a:gd name="T2" fmla="*/ 0 w 346"/>
                  <a:gd name="T3" fmla="*/ 68 h 68"/>
                  <a:gd name="T4" fmla="*/ 0 w 346"/>
                  <a:gd name="T5" fmla="*/ 0 h 68"/>
                  <a:gd name="T6" fmla="*/ 346 w 346"/>
                  <a:gd name="T7" fmla="*/ 0 h 68"/>
                  <a:gd name="T8" fmla="*/ 346 w 346"/>
                  <a:gd name="T9" fmla="*/ 68 h 68"/>
                </a:gdLst>
                <a:ahLst/>
                <a:cxnLst>
                  <a:cxn ang="0">
                    <a:pos x="T0" y="T1"/>
                  </a:cxn>
                  <a:cxn ang="0">
                    <a:pos x="T2" y="T3"/>
                  </a:cxn>
                  <a:cxn ang="0">
                    <a:pos x="T4" y="T5"/>
                  </a:cxn>
                  <a:cxn ang="0">
                    <a:pos x="T6" y="T7"/>
                  </a:cxn>
                  <a:cxn ang="0">
                    <a:pos x="T8" y="T9"/>
                  </a:cxn>
                </a:cxnLst>
                <a:rect l="0" t="0" r="r" b="b"/>
                <a:pathLst>
                  <a:path w="346" h="68">
                    <a:moveTo>
                      <a:pt x="346" y="68"/>
                    </a:moveTo>
                    <a:cubicBezTo>
                      <a:pt x="230" y="68"/>
                      <a:pt x="116" y="68"/>
                      <a:pt x="0" y="68"/>
                    </a:cubicBezTo>
                    <a:cubicBezTo>
                      <a:pt x="0" y="45"/>
                      <a:pt x="0" y="23"/>
                      <a:pt x="0" y="0"/>
                    </a:cubicBezTo>
                    <a:cubicBezTo>
                      <a:pt x="115" y="0"/>
                      <a:pt x="230" y="0"/>
                      <a:pt x="346" y="0"/>
                    </a:cubicBezTo>
                    <a:cubicBezTo>
                      <a:pt x="346" y="22"/>
                      <a:pt x="346" y="45"/>
                      <a:pt x="346" y="68"/>
                    </a:cubicBezTo>
                    <a:close/>
                  </a:path>
                </a:pathLst>
              </a:custGeom>
              <a:solidFill>
                <a:srgbClr val="FFFFFF"/>
              </a:solidFill>
              <a:ln>
                <a:noFill/>
              </a:ln>
            </p:spPr>
            <p:txBody>
              <a:bodyPr vert="horz" wrap="square" lIns="91440" tIns="45720" rIns="91440" bIns="45720" numCol="1" anchor="t" anchorCtr="0" compatLnSpc="1"/>
              <a:lstStyle/>
              <a:p>
                <a:endParaRPr lang="zh-HK"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pic>
        <p:nvPicPr>
          <p:cNvPr id="37" name="图片 36"/>
          <p:cNvPicPr>
            <a:picLocks noChangeAspect="1"/>
          </p:cNvPicPr>
          <p:nvPr/>
        </p:nvPicPr>
        <p:blipFill>
          <a:blip r:embed="rId2"/>
          <a:stretch>
            <a:fillRect/>
          </a:stretch>
        </p:blipFill>
        <p:spPr>
          <a:xfrm>
            <a:off x="865056" y="2138012"/>
            <a:ext cx="1855268" cy="3389794"/>
          </a:xfrm>
          <a:prstGeom prst="rect">
            <a:avLst/>
          </a:prstGeom>
        </p:spPr>
      </p:pic>
      <p:sp>
        <p:nvSpPr>
          <p:cNvPr id="39" name="任意多边形 38"/>
          <p:cNvSpPr/>
          <p:nvPr/>
        </p:nvSpPr>
        <p:spPr>
          <a:xfrm>
            <a:off x="3785473" y="1786815"/>
            <a:ext cx="7301111" cy="1083733"/>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椭圆 39"/>
          <p:cNvSpPr/>
          <p:nvPr/>
        </p:nvSpPr>
        <p:spPr>
          <a:xfrm>
            <a:off x="3108140" y="1651349"/>
            <a:ext cx="1354666" cy="1354666"/>
          </a:xfrm>
          <a:prstGeom prst="ellipse">
            <a:avLst/>
          </a:prstGeom>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任意多边形 40"/>
          <p:cNvSpPr/>
          <p:nvPr/>
        </p:nvSpPr>
        <p:spPr>
          <a:xfrm>
            <a:off x="4179411" y="3412415"/>
            <a:ext cx="6907174" cy="1083733"/>
          </a:xfrm>
          <a:custGeom>
            <a:avLst/>
            <a:gdLst>
              <a:gd name="connsiteX0" fmla="*/ 0 w 6907174"/>
              <a:gd name="connsiteY0" fmla="*/ 0 h 1083733"/>
              <a:gd name="connsiteX1" fmla="*/ 6907174 w 6907174"/>
              <a:gd name="connsiteY1" fmla="*/ 0 h 1083733"/>
              <a:gd name="connsiteX2" fmla="*/ 6907174 w 6907174"/>
              <a:gd name="connsiteY2" fmla="*/ 1083733 h 1083733"/>
              <a:gd name="connsiteX3" fmla="*/ 0 w 6907174"/>
              <a:gd name="connsiteY3" fmla="*/ 1083733 h 1083733"/>
              <a:gd name="connsiteX4" fmla="*/ 0 w 6907174"/>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174" h="1083733">
                <a:moveTo>
                  <a:pt x="0" y="0"/>
                </a:moveTo>
                <a:lnTo>
                  <a:pt x="6907174" y="0"/>
                </a:lnTo>
                <a:lnTo>
                  <a:pt x="6907174" y="1083733"/>
                </a:lnTo>
                <a:lnTo>
                  <a:pt x="0" y="1083733"/>
                </a:lnTo>
                <a:lnTo>
                  <a:pt x="0" y="0"/>
                </a:lnTo>
                <a:close/>
              </a:path>
            </a:pathLst>
          </a:cu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椭圆 41"/>
          <p:cNvSpPr/>
          <p:nvPr/>
        </p:nvSpPr>
        <p:spPr>
          <a:xfrm>
            <a:off x="3502077" y="3276949"/>
            <a:ext cx="1354666" cy="1354666"/>
          </a:xfrm>
          <a:prstGeom prst="ellipse">
            <a:avLst/>
          </a:prstGeom>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任意多边形 42"/>
          <p:cNvSpPr/>
          <p:nvPr/>
        </p:nvSpPr>
        <p:spPr>
          <a:xfrm>
            <a:off x="3785235" y="5038090"/>
            <a:ext cx="7301230" cy="1038225"/>
          </a:xfrm>
          <a:custGeom>
            <a:avLst/>
            <a:gdLst>
              <a:gd name="connsiteX0" fmla="*/ 0 w 7301111"/>
              <a:gd name="connsiteY0" fmla="*/ 0 h 1083733"/>
              <a:gd name="connsiteX1" fmla="*/ 7301111 w 7301111"/>
              <a:gd name="connsiteY1" fmla="*/ 0 h 1083733"/>
              <a:gd name="connsiteX2" fmla="*/ 7301111 w 7301111"/>
              <a:gd name="connsiteY2" fmla="*/ 1083733 h 1083733"/>
              <a:gd name="connsiteX3" fmla="*/ 0 w 7301111"/>
              <a:gd name="connsiteY3" fmla="*/ 1083733 h 1083733"/>
              <a:gd name="connsiteX4" fmla="*/ 0 w 7301111"/>
              <a:gd name="connsiteY4" fmla="*/ 0 h 1083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1111" h="1083733">
                <a:moveTo>
                  <a:pt x="0" y="0"/>
                </a:moveTo>
                <a:lnTo>
                  <a:pt x="7301111" y="0"/>
                </a:lnTo>
                <a:lnTo>
                  <a:pt x="7301111" y="1083733"/>
                </a:lnTo>
                <a:lnTo>
                  <a:pt x="0" y="1083733"/>
                </a:lnTo>
                <a:lnTo>
                  <a:pt x="0" y="0"/>
                </a:lnTo>
                <a:close/>
              </a:path>
            </a:pathLst>
          </a:custGeom>
          <a:solidFill>
            <a:srgbClr val="00B0F0">
              <a:alpha val="50000"/>
            </a:srgb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椭圆 43"/>
          <p:cNvSpPr/>
          <p:nvPr/>
        </p:nvSpPr>
        <p:spPr>
          <a:xfrm>
            <a:off x="3108140" y="4902549"/>
            <a:ext cx="1354666" cy="1354666"/>
          </a:xfrm>
          <a:prstGeom prst="ellipse">
            <a:avLst/>
          </a:prstGeom>
          <a:ln>
            <a:no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txBody>
          <a:bodyPr/>
          <a:lstStyle/>
          <a:p>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文本框 45"/>
          <p:cNvSpPr txBox="1"/>
          <p:nvPr/>
        </p:nvSpPr>
        <p:spPr>
          <a:xfrm>
            <a:off x="4581385" y="2005892"/>
            <a:ext cx="6435778" cy="646331"/>
          </a:xfrm>
          <a:prstGeom prst="rect">
            <a:avLst/>
          </a:prstGeom>
          <a:no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prstClr val="white"/>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zh-CN" sz="20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文本框 46"/>
          <p:cNvSpPr txBox="1"/>
          <p:nvPr/>
        </p:nvSpPr>
        <p:spPr>
          <a:xfrm>
            <a:off x="3487490" y="1816700"/>
            <a:ext cx="699598" cy="1015663"/>
          </a:xfrm>
          <a:prstGeom prst="rect">
            <a:avLst/>
          </a:prstGeom>
          <a:noFill/>
          <a:ln>
            <a:noFill/>
          </a:ln>
        </p:spPr>
        <p:txBody>
          <a:bodyPr wrap="square" rtlCol="0">
            <a:spAutoFit/>
          </a:bodyPr>
          <a:lstStyle/>
          <a:p>
            <a:r>
              <a:rPr lang="en-US" altLang="zh-CN"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文本框 47"/>
          <p:cNvSpPr txBox="1"/>
          <p:nvPr/>
        </p:nvSpPr>
        <p:spPr>
          <a:xfrm>
            <a:off x="3868927" y="3484995"/>
            <a:ext cx="699598" cy="1015663"/>
          </a:xfrm>
          <a:prstGeom prst="rect">
            <a:avLst/>
          </a:prstGeom>
          <a:noFill/>
          <a:ln>
            <a:noFill/>
          </a:ln>
        </p:spPr>
        <p:txBody>
          <a:bodyPr wrap="square" rtlCol="0">
            <a:spAutoFit/>
          </a:bodyPr>
          <a:lstStyle/>
          <a:p>
            <a:r>
              <a:rPr lang="en-US" altLang="zh-CN"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文本框 48"/>
          <p:cNvSpPr txBox="1"/>
          <p:nvPr/>
        </p:nvSpPr>
        <p:spPr>
          <a:xfrm>
            <a:off x="3481887" y="5106085"/>
            <a:ext cx="699598" cy="1014730"/>
          </a:xfrm>
          <a:prstGeom prst="rect">
            <a:avLst/>
          </a:prstGeom>
          <a:noFill/>
          <a:ln>
            <a:noFill/>
          </a:ln>
        </p:spPr>
        <p:txBody>
          <a:bodyPr wrap="square" rtlCol="0">
            <a:spAutoFit/>
          </a:bodyPr>
          <a:lstStyle/>
          <a:p>
            <a:r>
              <a:rPr lang="en-US" altLang="zh-CN"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rPr>
              <a:t>4</a:t>
            </a:r>
            <a:endParaRPr lang="en-US" altLang="zh-CN" sz="6000" dirty="0">
              <a:solidFill>
                <a:srgbClr val="00B0F0"/>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2" name="图片 1"/>
          <p:cNvPicPr>
            <a:picLocks noChangeAspect="1"/>
          </p:cNvPicPr>
          <p:nvPr/>
        </p:nvPicPr>
        <p:blipFill>
          <a:blip r:embed="rId3"/>
          <a:stretch>
            <a:fillRect/>
          </a:stretch>
        </p:blipFill>
        <p:spPr>
          <a:xfrm>
            <a:off x="4568825" y="1953895"/>
            <a:ext cx="6430010" cy="698500"/>
          </a:xfrm>
          <a:prstGeom prst="rect">
            <a:avLst/>
          </a:prstGeom>
        </p:spPr>
      </p:pic>
      <p:pic>
        <p:nvPicPr>
          <p:cNvPr id="3" name="图片 2"/>
          <p:cNvPicPr>
            <a:picLocks noChangeAspect="1"/>
          </p:cNvPicPr>
          <p:nvPr/>
        </p:nvPicPr>
        <p:blipFill>
          <a:blip r:embed="rId4"/>
          <a:stretch>
            <a:fillRect/>
          </a:stretch>
        </p:blipFill>
        <p:spPr>
          <a:xfrm>
            <a:off x="4983480" y="3716655"/>
            <a:ext cx="3933190" cy="552450"/>
          </a:xfrm>
          <a:prstGeom prst="rect">
            <a:avLst/>
          </a:prstGeom>
        </p:spPr>
      </p:pic>
      <p:pic>
        <p:nvPicPr>
          <p:cNvPr id="4" name="图片 3"/>
          <p:cNvPicPr>
            <a:picLocks noChangeAspect="1"/>
          </p:cNvPicPr>
          <p:nvPr/>
        </p:nvPicPr>
        <p:blipFill>
          <a:blip r:embed="rId5"/>
          <a:stretch>
            <a:fillRect/>
          </a:stretch>
        </p:blipFill>
        <p:spPr>
          <a:xfrm>
            <a:off x="4620260" y="5108575"/>
            <a:ext cx="5171440" cy="9429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1">
            <a:lum/>
          </a:blip>
          <a:srcRect/>
          <a:stretch>
            <a:fillRect t="-6000" b="-6000"/>
          </a:stretch>
        </a:blipFill>
        <a:effectLst/>
      </p:bgPr>
    </p:bg>
    <p:spTree>
      <p:nvGrpSpPr>
        <p:cNvPr id="1" name=""/>
        <p:cNvGrpSpPr/>
        <p:nvPr/>
      </p:nvGrpSpPr>
      <p:grpSpPr>
        <a:xfrm>
          <a:off x="0" y="0"/>
          <a:ext cx="0" cy="0"/>
          <a:chOff x="0" y="0"/>
          <a:chExt cx="0" cy="0"/>
        </a:xfrm>
      </p:grpSpPr>
      <p:grpSp>
        <p:nvGrpSpPr>
          <p:cNvPr id="2" name="组合 208"/>
          <p:cNvGrpSpPr/>
          <p:nvPr/>
        </p:nvGrpSpPr>
        <p:grpSpPr bwMode="auto">
          <a:xfrm>
            <a:off x="3848100" y="4216400"/>
            <a:ext cx="184150" cy="644525"/>
            <a:chOff x="0" y="0"/>
            <a:chExt cx="184150" cy="644525"/>
          </a:xfrm>
          <a:solidFill>
            <a:schemeClr val="bg1">
              <a:alpha val="70000"/>
            </a:schemeClr>
          </a:solidFill>
        </p:grpSpPr>
        <p:sp>
          <p:nvSpPr>
            <p:cNvPr id="3" name="Freeform 101"/>
            <p:cNvSpPr>
              <a:spLocks noChangeArrowheads="1"/>
            </p:cNvSpPr>
            <p:nvPr/>
          </p:nvSpPr>
          <p:spPr bwMode="auto">
            <a:xfrm>
              <a:off x="9525" y="82550"/>
              <a:ext cx="174625" cy="519113"/>
            </a:xfrm>
            <a:custGeom>
              <a:avLst/>
              <a:gdLst>
                <a:gd name="T0" fmla="*/ 53975 w 110"/>
                <a:gd name="T1" fmla="*/ 423863 h 327"/>
                <a:gd name="T2" fmla="*/ 106363 w 110"/>
                <a:gd name="T3" fmla="*/ 519113 h 327"/>
                <a:gd name="T4" fmla="*/ 150813 w 110"/>
                <a:gd name="T5" fmla="*/ 512763 h 327"/>
                <a:gd name="T6" fmla="*/ 174625 w 110"/>
                <a:gd name="T7" fmla="*/ 406400 h 327"/>
                <a:gd name="T8" fmla="*/ 120650 w 110"/>
                <a:gd name="T9" fmla="*/ 0 h 327"/>
                <a:gd name="T10" fmla="*/ 0 w 110"/>
                <a:gd name="T11" fmla="*/ 15875 h 327"/>
                <a:gd name="T12" fmla="*/ 53975 w 110"/>
                <a:gd name="T13" fmla="*/ 423863 h 327"/>
                <a:gd name="T14" fmla="*/ 0 60000 65536"/>
                <a:gd name="T15" fmla="*/ 0 60000 65536"/>
                <a:gd name="T16" fmla="*/ 0 60000 65536"/>
                <a:gd name="T17" fmla="*/ 0 60000 65536"/>
                <a:gd name="T18" fmla="*/ 0 60000 65536"/>
                <a:gd name="T19" fmla="*/ 0 60000 65536"/>
                <a:gd name="T20" fmla="*/ 0 60000 65536"/>
                <a:gd name="T21" fmla="*/ 0 w 110"/>
                <a:gd name="T22" fmla="*/ 0 h 327"/>
                <a:gd name="T23" fmla="*/ 110 w 110"/>
                <a:gd name="T24" fmla="*/ 327 h 327"/>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0" h="327">
                  <a:moveTo>
                    <a:pt x="34" y="267"/>
                  </a:moveTo>
                  <a:lnTo>
                    <a:pt x="67" y="327"/>
                  </a:lnTo>
                  <a:lnTo>
                    <a:pt x="95" y="323"/>
                  </a:lnTo>
                  <a:lnTo>
                    <a:pt x="110" y="256"/>
                  </a:lnTo>
                  <a:lnTo>
                    <a:pt x="76" y="0"/>
                  </a:lnTo>
                  <a:lnTo>
                    <a:pt x="0" y="10"/>
                  </a:lnTo>
                  <a:lnTo>
                    <a:pt x="34" y="26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 name="Freeform 102"/>
            <p:cNvSpPr>
              <a:spLocks noChangeArrowheads="1"/>
            </p:cNvSpPr>
            <p:nvPr/>
          </p:nvSpPr>
          <p:spPr bwMode="auto">
            <a:xfrm>
              <a:off x="1587" y="0"/>
              <a:ext cx="128588" cy="146050"/>
            </a:xfrm>
            <a:custGeom>
              <a:avLst/>
              <a:gdLst>
                <a:gd name="T0" fmla="*/ 7938 w 81"/>
                <a:gd name="T1" fmla="*/ 92075 h 92"/>
                <a:gd name="T2" fmla="*/ 7938 w 81"/>
                <a:gd name="T3" fmla="*/ 92075 h 92"/>
                <a:gd name="T4" fmla="*/ 11113 w 81"/>
                <a:gd name="T5" fmla="*/ 104775 h 92"/>
                <a:gd name="T6" fmla="*/ 15875 w 81"/>
                <a:gd name="T7" fmla="*/ 115888 h 92"/>
                <a:gd name="T8" fmla="*/ 23813 w 81"/>
                <a:gd name="T9" fmla="*/ 123825 h 92"/>
                <a:gd name="T10" fmla="*/ 31750 w 81"/>
                <a:gd name="T11" fmla="*/ 133350 h 92"/>
                <a:gd name="T12" fmla="*/ 41275 w 81"/>
                <a:gd name="T13" fmla="*/ 139700 h 92"/>
                <a:gd name="T14" fmla="*/ 52388 w 81"/>
                <a:gd name="T15" fmla="*/ 142875 h 92"/>
                <a:gd name="T16" fmla="*/ 61913 w 81"/>
                <a:gd name="T17" fmla="*/ 146050 h 92"/>
                <a:gd name="T18" fmla="*/ 74613 w 81"/>
                <a:gd name="T19" fmla="*/ 142875 h 92"/>
                <a:gd name="T20" fmla="*/ 77788 w 81"/>
                <a:gd name="T21" fmla="*/ 142875 h 92"/>
                <a:gd name="T22" fmla="*/ 77788 w 81"/>
                <a:gd name="T23" fmla="*/ 142875 h 92"/>
                <a:gd name="T24" fmla="*/ 88900 w 81"/>
                <a:gd name="T25" fmla="*/ 141288 h 92"/>
                <a:gd name="T26" fmla="*/ 98425 w 81"/>
                <a:gd name="T27" fmla="*/ 136525 h 92"/>
                <a:gd name="T28" fmla="*/ 109538 w 81"/>
                <a:gd name="T29" fmla="*/ 128588 h 92"/>
                <a:gd name="T30" fmla="*/ 115888 w 81"/>
                <a:gd name="T31" fmla="*/ 122238 h 92"/>
                <a:gd name="T32" fmla="*/ 122238 w 81"/>
                <a:gd name="T33" fmla="*/ 111125 h 92"/>
                <a:gd name="T34" fmla="*/ 127000 w 81"/>
                <a:gd name="T35" fmla="*/ 100013 h 92"/>
                <a:gd name="T36" fmla="*/ 128588 w 81"/>
                <a:gd name="T37" fmla="*/ 88900 h 92"/>
                <a:gd name="T38" fmla="*/ 128588 w 81"/>
                <a:gd name="T39" fmla="*/ 76200 h 92"/>
                <a:gd name="T40" fmla="*/ 120650 w 81"/>
                <a:gd name="T41" fmla="*/ 20638 h 92"/>
                <a:gd name="T42" fmla="*/ 120650 w 81"/>
                <a:gd name="T43" fmla="*/ 20638 h 92"/>
                <a:gd name="T44" fmla="*/ 119063 w 81"/>
                <a:gd name="T45" fmla="*/ 12700 h 92"/>
                <a:gd name="T46" fmla="*/ 114300 w 81"/>
                <a:gd name="T47" fmla="*/ 3175 h 92"/>
                <a:gd name="T48" fmla="*/ 107950 w 81"/>
                <a:gd name="T49" fmla="*/ 1588 h 92"/>
                <a:gd name="T50" fmla="*/ 101600 w 81"/>
                <a:gd name="T51" fmla="*/ 0 h 92"/>
                <a:gd name="T52" fmla="*/ 80963 w 81"/>
                <a:gd name="T53" fmla="*/ 0 h 92"/>
                <a:gd name="T54" fmla="*/ 58738 w 81"/>
                <a:gd name="T55" fmla="*/ 3175 h 92"/>
                <a:gd name="T56" fmla="*/ 55563 w 81"/>
                <a:gd name="T57" fmla="*/ 3175 h 92"/>
                <a:gd name="T58" fmla="*/ 55563 w 81"/>
                <a:gd name="T59" fmla="*/ 3175 h 92"/>
                <a:gd name="T60" fmla="*/ 34925 w 81"/>
                <a:gd name="T61" fmla="*/ 6350 h 92"/>
                <a:gd name="T62" fmla="*/ 15875 w 81"/>
                <a:gd name="T63" fmla="*/ 9525 h 92"/>
                <a:gd name="T64" fmla="*/ 7938 w 81"/>
                <a:gd name="T65" fmla="*/ 14288 h 92"/>
                <a:gd name="T66" fmla="*/ 4763 w 81"/>
                <a:gd name="T67" fmla="*/ 19050 h 92"/>
                <a:gd name="T68" fmla="*/ 0 w 81"/>
                <a:gd name="T69" fmla="*/ 26988 h 92"/>
                <a:gd name="T70" fmla="*/ 0 w 81"/>
                <a:gd name="T71" fmla="*/ 38100 h 92"/>
                <a:gd name="T72" fmla="*/ 7938 w 81"/>
                <a:gd name="T73" fmla="*/ 92075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1"/>
                <a:gd name="T112" fmla="*/ 0 h 92"/>
                <a:gd name="T113" fmla="*/ 81 w 81"/>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1" h="92">
                  <a:moveTo>
                    <a:pt x="5" y="58"/>
                  </a:moveTo>
                  <a:lnTo>
                    <a:pt x="5" y="58"/>
                  </a:lnTo>
                  <a:lnTo>
                    <a:pt x="7" y="66"/>
                  </a:lnTo>
                  <a:lnTo>
                    <a:pt x="10" y="73"/>
                  </a:lnTo>
                  <a:lnTo>
                    <a:pt x="15" y="78"/>
                  </a:lnTo>
                  <a:lnTo>
                    <a:pt x="20" y="84"/>
                  </a:lnTo>
                  <a:lnTo>
                    <a:pt x="26" y="88"/>
                  </a:lnTo>
                  <a:lnTo>
                    <a:pt x="33" y="90"/>
                  </a:lnTo>
                  <a:lnTo>
                    <a:pt x="39" y="92"/>
                  </a:lnTo>
                  <a:lnTo>
                    <a:pt x="47" y="90"/>
                  </a:lnTo>
                  <a:lnTo>
                    <a:pt x="49" y="90"/>
                  </a:lnTo>
                  <a:lnTo>
                    <a:pt x="56" y="89"/>
                  </a:lnTo>
                  <a:lnTo>
                    <a:pt x="62" y="86"/>
                  </a:lnTo>
                  <a:lnTo>
                    <a:pt x="69" y="81"/>
                  </a:lnTo>
                  <a:lnTo>
                    <a:pt x="73" y="77"/>
                  </a:lnTo>
                  <a:lnTo>
                    <a:pt x="77" y="70"/>
                  </a:lnTo>
                  <a:lnTo>
                    <a:pt x="80" y="63"/>
                  </a:lnTo>
                  <a:lnTo>
                    <a:pt x="81" y="56"/>
                  </a:lnTo>
                  <a:lnTo>
                    <a:pt x="81" y="48"/>
                  </a:lnTo>
                  <a:lnTo>
                    <a:pt x="76" y="13"/>
                  </a:lnTo>
                  <a:lnTo>
                    <a:pt x="75" y="8"/>
                  </a:lnTo>
                  <a:lnTo>
                    <a:pt x="72" y="2"/>
                  </a:lnTo>
                  <a:lnTo>
                    <a:pt x="68" y="1"/>
                  </a:lnTo>
                  <a:lnTo>
                    <a:pt x="64" y="0"/>
                  </a:lnTo>
                  <a:lnTo>
                    <a:pt x="51" y="0"/>
                  </a:lnTo>
                  <a:lnTo>
                    <a:pt x="37" y="2"/>
                  </a:lnTo>
                  <a:lnTo>
                    <a:pt x="35" y="2"/>
                  </a:lnTo>
                  <a:lnTo>
                    <a:pt x="22" y="4"/>
                  </a:lnTo>
                  <a:lnTo>
                    <a:pt x="10" y="6"/>
                  </a:lnTo>
                  <a:lnTo>
                    <a:pt x="5" y="9"/>
                  </a:lnTo>
                  <a:lnTo>
                    <a:pt x="3" y="12"/>
                  </a:lnTo>
                  <a:lnTo>
                    <a:pt x="0" y="17"/>
                  </a:lnTo>
                  <a:lnTo>
                    <a:pt x="0" y="24"/>
                  </a:lnTo>
                  <a:lnTo>
                    <a:pt x="5" y="5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 name="Freeform 103"/>
            <p:cNvSpPr>
              <a:spLocks noChangeArrowheads="1"/>
            </p:cNvSpPr>
            <p:nvPr/>
          </p:nvSpPr>
          <p:spPr bwMode="auto">
            <a:xfrm>
              <a:off x="0" y="49212"/>
              <a:ext cx="149225" cy="142875"/>
            </a:xfrm>
            <a:custGeom>
              <a:avLst/>
              <a:gdLst>
                <a:gd name="T0" fmla="*/ 17463 w 94"/>
                <a:gd name="T1" fmla="*/ 142875 h 90"/>
                <a:gd name="T2" fmla="*/ 149225 w 94"/>
                <a:gd name="T3" fmla="*/ 127000 h 90"/>
                <a:gd name="T4" fmla="*/ 133350 w 94"/>
                <a:gd name="T5" fmla="*/ 0 h 90"/>
                <a:gd name="T6" fmla="*/ 0 w 94"/>
                <a:gd name="T7" fmla="*/ 17463 h 90"/>
                <a:gd name="T8" fmla="*/ 17463 w 94"/>
                <a:gd name="T9" fmla="*/ 142875 h 90"/>
                <a:gd name="T10" fmla="*/ 0 60000 65536"/>
                <a:gd name="T11" fmla="*/ 0 60000 65536"/>
                <a:gd name="T12" fmla="*/ 0 60000 65536"/>
                <a:gd name="T13" fmla="*/ 0 60000 65536"/>
                <a:gd name="T14" fmla="*/ 0 60000 65536"/>
                <a:gd name="T15" fmla="*/ 0 w 94"/>
                <a:gd name="T16" fmla="*/ 0 h 90"/>
                <a:gd name="T17" fmla="*/ 94 w 94"/>
                <a:gd name="T18" fmla="*/ 90 h 90"/>
              </a:gdLst>
              <a:ahLst/>
              <a:cxnLst>
                <a:cxn ang="T10">
                  <a:pos x="T0" y="T1"/>
                </a:cxn>
                <a:cxn ang="T11">
                  <a:pos x="T2" y="T3"/>
                </a:cxn>
                <a:cxn ang="T12">
                  <a:pos x="T4" y="T5"/>
                </a:cxn>
                <a:cxn ang="T13">
                  <a:pos x="T6" y="T7"/>
                </a:cxn>
                <a:cxn ang="T14">
                  <a:pos x="T8" y="T9"/>
                </a:cxn>
              </a:cxnLst>
              <a:rect l="T15" t="T16" r="T17" b="T18"/>
              <a:pathLst>
                <a:path w="94" h="90">
                  <a:moveTo>
                    <a:pt x="11" y="90"/>
                  </a:moveTo>
                  <a:lnTo>
                    <a:pt x="94" y="80"/>
                  </a:lnTo>
                  <a:lnTo>
                    <a:pt x="84" y="0"/>
                  </a:lnTo>
                  <a:lnTo>
                    <a:pt x="0" y="11"/>
                  </a:lnTo>
                  <a:lnTo>
                    <a:pt x="11" y="9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 name="Freeform 104"/>
            <p:cNvSpPr>
              <a:spLocks noChangeArrowheads="1"/>
            </p:cNvSpPr>
            <p:nvPr/>
          </p:nvSpPr>
          <p:spPr bwMode="auto">
            <a:xfrm>
              <a:off x="115887" y="588962"/>
              <a:ext cx="44450" cy="55563"/>
            </a:xfrm>
            <a:custGeom>
              <a:avLst/>
              <a:gdLst>
                <a:gd name="T0" fmla="*/ 44450 w 28"/>
                <a:gd name="T1" fmla="*/ 3175 h 35"/>
                <a:gd name="T2" fmla="*/ 44450 w 28"/>
                <a:gd name="T3" fmla="*/ 3175 h 35"/>
                <a:gd name="T4" fmla="*/ 42863 w 28"/>
                <a:gd name="T5" fmla="*/ 22225 h 35"/>
                <a:gd name="T6" fmla="*/ 33338 w 28"/>
                <a:gd name="T7" fmla="*/ 49213 h 35"/>
                <a:gd name="T8" fmla="*/ 33338 w 28"/>
                <a:gd name="T9" fmla="*/ 49213 h 35"/>
                <a:gd name="T10" fmla="*/ 31750 w 28"/>
                <a:gd name="T11" fmla="*/ 55563 h 35"/>
                <a:gd name="T12" fmla="*/ 30163 w 28"/>
                <a:gd name="T13" fmla="*/ 55563 h 35"/>
                <a:gd name="T14" fmla="*/ 25400 w 28"/>
                <a:gd name="T15" fmla="*/ 55563 h 35"/>
                <a:gd name="T16" fmla="*/ 20638 w 28"/>
                <a:gd name="T17" fmla="*/ 50800 h 35"/>
                <a:gd name="T18" fmla="*/ 17463 w 28"/>
                <a:gd name="T19" fmla="*/ 42863 h 35"/>
                <a:gd name="T20" fmla="*/ 0 w 28"/>
                <a:gd name="T21" fmla="*/ 12700 h 35"/>
                <a:gd name="T22" fmla="*/ 0 w 28"/>
                <a:gd name="T23" fmla="*/ 12700 h 35"/>
                <a:gd name="T24" fmla="*/ 4763 w 28"/>
                <a:gd name="T25" fmla="*/ 7938 h 35"/>
                <a:gd name="T26" fmla="*/ 12700 w 28"/>
                <a:gd name="T27" fmla="*/ 3175 h 35"/>
                <a:gd name="T28" fmla="*/ 19050 w 28"/>
                <a:gd name="T29" fmla="*/ 1588 h 35"/>
                <a:gd name="T30" fmla="*/ 25400 w 28"/>
                <a:gd name="T31" fmla="*/ 0 h 35"/>
                <a:gd name="T32" fmla="*/ 36513 w 28"/>
                <a:gd name="T33" fmla="*/ 0 h 35"/>
                <a:gd name="T34" fmla="*/ 44450 w 28"/>
                <a:gd name="T35" fmla="*/ 3175 h 35"/>
                <a:gd name="T36" fmla="*/ 44450 w 28"/>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8"/>
                <a:gd name="T58" fmla="*/ 0 h 35"/>
                <a:gd name="T59" fmla="*/ 28 w 28"/>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8" h="35">
                  <a:moveTo>
                    <a:pt x="28" y="2"/>
                  </a:moveTo>
                  <a:lnTo>
                    <a:pt x="28" y="2"/>
                  </a:lnTo>
                  <a:lnTo>
                    <a:pt x="27" y="14"/>
                  </a:lnTo>
                  <a:lnTo>
                    <a:pt x="21" y="31"/>
                  </a:lnTo>
                  <a:lnTo>
                    <a:pt x="20" y="35"/>
                  </a:lnTo>
                  <a:lnTo>
                    <a:pt x="19" y="35"/>
                  </a:lnTo>
                  <a:lnTo>
                    <a:pt x="16" y="35"/>
                  </a:lnTo>
                  <a:lnTo>
                    <a:pt x="13" y="32"/>
                  </a:lnTo>
                  <a:lnTo>
                    <a:pt x="11" y="27"/>
                  </a:lnTo>
                  <a:lnTo>
                    <a:pt x="0" y="8"/>
                  </a:lnTo>
                  <a:lnTo>
                    <a:pt x="3" y="5"/>
                  </a:lnTo>
                  <a:lnTo>
                    <a:pt x="8" y="2"/>
                  </a:lnTo>
                  <a:lnTo>
                    <a:pt x="12" y="1"/>
                  </a:lnTo>
                  <a:lnTo>
                    <a:pt x="16" y="0"/>
                  </a:lnTo>
                  <a:lnTo>
                    <a:pt x="23" y="0"/>
                  </a:lnTo>
                  <a:lnTo>
                    <a:pt x="28"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7" name="组合 215"/>
          <p:cNvGrpSpPr/>
          <p:nvPr/>
        </p:nvGrpSpPr>
        <p:grpSpPr bwMode="auto">
          <a:xfrm>
            <a:off x="3238500" y="4802188"/>
            <a:ext cx="1414463" cy="1541462"/>
            <a:chOff x="0" y="0"/>
            <a:chExt cx="1414463" cy="1541463"/>
          </a:xfrm>
          <a:solidFill>
            <a:schemeClr val="bg1">
              <a:alpha val="70000"/>
            </a:schemeClr>
          </a:solidFill>
        </p:grpSpPr>
        <p:sp>
          <p:nvSpPr>
            <p:cNvPr id="8" name="Freeform 5"/>
            <p:cNvSpPr>
              <a:spLocks noChangeArrowheads="1"/>
            </p:cNvSpPr>
            <p:nvPr/>
          </p:nvSpPr>
          <p:spPr bwMode="auto">
            <a:xfrm>
              <a:off x="0" y="152400"/>
              <a:ext cx="1414463" cy="1257300"/>
            </a:xfrm>
            <a:custGeom>
              <a:avLst/>
              <a:gdLst>
                <a:gd name="T0" fmla="*/ 530225 w 891"/>
                <a:gd name="T1" fmla="*/ 1254125 h 792"/>
                <a:gd name="T2" fmla="*/ 361950 w 891"/>
                <a:gd name="T3" fmla="*/ 1230313 h 792"/>
                <a:gd name="T4" fmla="*/ 336550 w 891"/>
                <a:gd name="T5" fmla="*/ 1212850 h 792"/>
                <a:gd name="T6" fmla="*/ 301625 w 891"/>
                <a:gd name="T7" fmla="*/ 1165225 h 792"/>
                <a:gd name="T8" fmla="*/ 174625 w 891"/>
                <a:gd name="T9" fmla="*/ 1084263 h 792"/>
                <a:gd name="T10" fmla="*/ 103188 w 891"/>
                <a:gd name="T11" fmla="*/ 1001713 h 792"/>
                <a:gd name="T12" fmla="*/ 88900 w 891"/>
                <a:gd name="T13" fmla="*/ 947738 h 792"/>
                <a:gd name="T14" fmla="*/ 96838 w 891"/>
                <a:gd name="T15" fmla="*/ 889000 h 792"/>
                <a:gd name="T16" fmla="*/ 71438 w 891"/>
                <a:gd name="T17" fmla="*/ 865188 h 792"/>
                <a:gd name="T18" fmla="*/ 41275 w 891"/>
                <a:gd name="T19" fmla="*/ 838200 h 792"/>
                <a:gd name="T20" fmla="*/ 76200 w 891"/>
                <a:gd name="T21" fmla="*/ 814388 h 792"/>
                <a:gd name="T22" fmla="*/ 96838 w 891"/>
                <a:gd name="T23" fmla="*/ 795338 h 792"/>
                <a:gd name="T24" fmla="*/ 88900 w 891"/>
                <a:gd name="T25" fmla="*/ 738188 h 792"/>
                <a:gd name="T26" fmla="*/ 103188 w 891"/>
                <a:gd name="T27" fmla="*/ 701675 h 792"/>
                <a:gd name="T28" fmla="*/ 76200 w 891"/>
                <a:gd name="T29" fmla="*/ 690563 h 792"/>
                <a:gd name="T30" fmla="*/ 36513 w 891"/>
                <a:gd name="T31" fmla="*/ 674688 h 792"/>
                <a:gd name="T32" fmla="*/ 53975 w 891"/>
                <a:gd name="T33" fmla="*/ 642938 h 792"/>
                <a:gd name="T34" fmla="*/ 88900 w 891"/>
                <a:gd name="T35" fmla="*/ 623888 h 792"/>
                <a:gd name="T36" fmla="*/ 87313 w 891"/>
                <a:gd name="T37" fmla="*/ 579438 h 792"/>
                <a:gd name="T38" fmla="*/ 88900 w 891"/>
                <a:gd name="T39" fmla="*/ 544513 h 792"/>
                <a:gd name="T40" fmla="*/ 84138 w 891"/>
                <a:gd name="T41" fmla="*/ 508000 h 792"/>
                <a:gd name="T42" fmla="*/ 50800 w 891"/>
                <a:gd name="T43" fmla="*/ 492125 h 792"/>
                <a:gd name="T44" fmla="*/ 57150 w 891"/>
                <a:gd name="T45" fmla="*/ 461963 h 792"/>
                <a:gd name="T46" fmla="*/ 95250 w 891"/>
                <a:gd name="T47" fmla="*/ 446088 h 792"/>
                <a:gd name="T48" fmla="*/ 101600 w 891"/>
                <a:gd name="T49" fmla="*/ 415925 h 792"/>
                <a:gd name="T50" fmla="*/ 96838 w 891"/>
                <a:gd name="T51" fmla="*/ 388938 h 792"/>
                <a:gd name="T52" fmla="*/ 112713 w 891"/>
                <a:gd name="T53" fmla="*/ 346075 h 792"/>
                <a:gd name="T54" fmla="*/ 93663 w 891"/>
                <a:gd name="T55" fmla="*/ 339725 h 792"/>
                <a:gd name="T56" fmla="*/ 53975 w 891"/>
                <a:gd name="T57" fmla="*/ 322263 h 792"/>
                <a:gd name="T58" fmla="*/ 0 w 891"/>
                <a:gd name="T59" fmla="*/ 0 h 792"/>
                <a:gd name="T60" fmla="*/ 1385888 w 891"/>
                <a:gd name="T61" fmla="*/ 233363 h 792"/>
                <a:gd name="T62" fmla="*/ 1355725 w 891"/>
                <a:gd name="T63" fmla="*/ 260350 h 792"/>
                <a:gd name="T64" fmla="*/ 1325563 w 891"/>
                <a:gd name="T65" fmla="*/ 266700 h 792"/>
                <a:gd name="T66" fmla="*/ 1320800 w 891"/>
                <a:gd name="T67" fmla="*/ 285750 h 792"/>
                <a:gd name="T68" fmla="*/ 1331913 w 891"/>
                <a:gd name="T69" fmla="*/ 325438 h 792"/>
                <a:gd name="T70" fmla="*/ 1320800 w 891"/>
                <a:gd name="T71" fmla="*/ 361950 h 792"/>
                <a:gd name="T72" fmla="*/ 1346200 w 891"/>
                <a:gd name="T73" fmla="*/ 376238 h 792"/>
                <a:gd name="T74" fmla="*/ 1382713 w 891"/>
                <a:gd name="T75" fmla="*/ 403225 h 792"/>
                <a:gd name="T76" fmla="*/ 1355725 w 891"/>
                <a:gd name="T77" fmla="*/ 430213 h 792"/>
                <a:gd name="T78" fmla="*/ 1335088 w 891"/>
                <a:gd name="T79" fmla="*/ 446088 h 792"/>
                <a:gd name="T80" fmla="*/ 1341438 w 891"/>
                <a:gd name="T81" fmla="*/ 492125 h 792"/>
                <a:gd name="T82" fmla="*/ 1335088 w 891"/>
                <a:gd name="T83" fmla="*/ 533400 h 792"/>
                <a:gd name="T84" fmla="*/ 1358900 w 891"/>
                <a:gd name="T85" fmla="*/ 563563 h 792"/>
                <a:gd name="T86" fmla="*/ 1392238 w 891"/>
                <a:gd name="T87" fmla="*/ 585788 h 792"/>
                <a:gd name="T88" fmla="*/ 1370013 w 891"/>
                <a:gd name="T89" fmla="*/ 612775 h 792"/>
                <a:gd name="T90" fmla="*/ 1327150 w 891"/>
                <a:gd name="T91" fmla="*/ 619125 h 792"/>
                <a:gd name="T92" fmla="*/ 1338263 w 891"/>
                <a:gd name="T93" fmla="*/ 652463 h 792"/>
                <a:gd name="T94" fmla="*/ 1335088 w 891"/>
                <a:gd name="T95" fmla="*/ 690563 h 792"/>
                <a:gd name="T96" fmla="*/ 1339850 w 891"/>
                <a:gd name="T97" fmla="*/ 735013 h 792"/>
                <a:gd name="T98" fmla="*/ 1376363 w 891"/>
                <a:gd name="T99" fmla="*/ 752475 h 792"/>
                <a:gd name="T100" fmla="*/ 1381125 w 891"/>
                <a:gd name="T101" fmla="*/ 777875 h 792"/>
                <a:gd name="T102" fmla="*/ 1341438 w 891"/>
                <a:gd name="T103" fmla="*/ 798513 h 792"/>
                <a:gd name="T104" fmla="*/ 1335088 w 891"/>
                <a:gd name="T105" fmla="*/ 849313 h 792"/>
                <a:gd name="T106" fmla="*/ 1339850 w 891"/>
                <a:gd name="T107" fmla="*/ 879475 h 792"/>
                <a:gd name="T108" fmla="*/ 1362075 w 891"/>
                <a:gd name="T109" fmla="*/ 908050 h 792"/>
                <a:gd name="T110" fmla="*/ 1358900 w 891"/>
                <a:gd name="T111" fmla="*/ 944563 h 792"/>
                <a:gd name="T112" fmla="*/ 1301750 w 891"/>
                <a:gd name="T113" fmla="*/ 1036638 h 792"/>
                <a:gd name="T114" fmla="*/ 1231900 w 891"/>
                <a:gd name="T115" fmla="*/ 1103313 h 792"/>
                <a:gd name="T116" fmla="*/ 1128713 w 891"/>
                <a:gd name="T117" fmla="*/ 1177925 h 792"/>
                <a:gd name="T118" fmla="*/ 1103313 w 891"/>
                <a:gd name="T119" fmla="*/ 1212850 h 792"/>
                <a:gd name="T120" fmla="*/ 1071563 w 891"/>
                <a:gd name="T121" fmla="*/ 1230313 h 792"/>
                <a:gd name="T122" fmla="*/ 869950 w 891"/>
                <a:gd name="T123" fmla="*/ 1254125 h 79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891"/>
                <a:gd name="T187" fmla="*/ 0 h 792"/>
                <a:gd name="T188" fmla="*/ 891 w 891"/>
                <a:gd name="T189" fmla="*/ 792 h 79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891" h="792">
                  <a:moveTo>
                    <a:pt x="435" y="792"/>
                  </a:moveTo>
                  <a:lnTo>
                    <a:pt x="435" y="792"/>
                  </a:lnTo>
                  <a:lnTo>
                    <a:pt x="370" y="791"/>
                  </a:lnTo>
                  <a:lnTo>
                    <a:pt x="334" y="790"/>
                  </a:lnTo>
                  <a:lnTo>
                    <a:pt x="298" y="787"/>
                  </a:lnTo>
                  <a:lnTo>
                    <a:pt x="266" y="783"/>
                  </a:lnTo>
                  <a:lnTo>
                    <a:pt x="237" y="778"/>
                  </a:lnTo>
                  <a:lnTo>
                    <a:pt x="228" y="775"/>
                  </a:lnTo>
                  <a:lnTo>
                    <a:pt x="220" y="772"/>
                  </a:lnTo>
                  <a:lnTo>
                    <a:pt x="213" y="768"/>
                  </a:lnTo>
                  <a:lnTo>
                    <a:pt x="212" y="764"/>
                  </a:lnTo>
                  <a:lnTo>
                    <a:pt x="209" y="756"/>
                  </a:lnTo>
                  <a:lnTo>
                    <a:pt x="205" y="749"/>
                  </a:lnTo>
                  <a:lnTo>
                    <a:pt x="198" y="741"/>
                  </a:lnTo>
                  <a:lnTo>
                    <a:pt x="190" y="734"/>
                  </a:lnTo>
                  <a:lnTo>
                    <a:pt x="164" y="717"/>
                  </a:lnTo>
                  <a:lnTo>
                    <a:pt x="129" y="695"/>
                  </a:lnTo>
                  <a:lnTo>
                    <a:pt x="110" y="683"/>
                  </a:lnTo>
                  <a:lnTo>
                    <a:pt x="95" y="669"/>
                  </a:lnTo>
                  <a:lnTo>
                    <a:pt x="82" y="657"/>
                  </a:lnTo>
                  <a:lnTo>
                    <a:pt x="72" y="643"/>
                  </a:lnTo>
                  <a:lnTo>
                    <a:pt x="65" y="631"/>
                  </a:lnTo>
                  <a:lnTo>
                    <a:pt x="60" y="619"/>
                  </a:lnTo>
                  <a:lnTo>
                    <a:pt x="57" y="608"/>
                  </a:lnTo>
                  <a:lnTo>
                    <a:pt x="56" y="597"/>
                  </a:lnTo>
                  <a:lnTo>
                    <a:pt x="57" y="589"/>
                  </a:lnTo>
                  <a:lnTo>
                    <a:pt x="59" y="581"/>
                  </a:lnTo>
                  <a:lnTo>
                    <a:pt x="61" y="566"/>
                  </a:lnTo>
                  <a:lnTo>
                    <a:pt x="61" y="560"/>
                  </a:lnTo>
                  <a:lnTo>
                    <a:pt x="59" y="554"/>
                  </a:lnTo>
                  <a:lnTo>
                    <a:pt x="55" y="549"/>
                  </a:lnTo>
                  <a:lnTo>
                    <a:pt x="45" y="545"/>
                  </a:lnTo>
                  <a:lnTo>
                    <a:pt x="36" y="541"/>
                  </a:lnTo>
                  <a:lnTo>
                    <a:pt x="30" y="537"/>
                  </a:lnTo>
                  <a:lnTo>
                    <a:pt x="28" y="532"/>
                  </a:lnTo>
                  <a:lnTo>
                    <a:pt x="26" y="528"/>
                  </a:lnTo>
                  <a:lnTo>
                    <a:pt x="29" y="524"/>
                  </a:lnTo>
                  <a:lnTo>
                    <a:pt x="33" y="522"/>
                  </a:lnTo>
                  <a:lnTo>
                    <a:pt x="40" y="518"/>
                  </a:lnTo>
                  <a:lnTo>
                    <a:pt x="48" y="513"/>
                  </a:lnTo>
                  <a:lnTo>
                    <a:pt x="55" y="511"/>
                  </a:lnTo>
                  <a:lnTo>
                    <a:pt x="59" y="505"/>
                  </a:lnTo>
                  <a:lnTo>
                    <a:pt x="61" y="501"/>
                  </a:lnTo>
                  <a:lnTo>
                    <a:pt x="61" y="496"/>
                  </a:lnTo>
                  <a:lnTo>
                    <a:pt x="59" y="482"/>
                  </a:lnTo>
                  <a:lnTo>
                    <a:pt x="57" y="474"/>
                  </a:lnTo>
                  <a:lnTo>
                    <a:pt x="56" y="465"/>
                  </a:lnTo>
                  <a:lnTo>
                    <a:pt x="57" y="457"/>
                  </a:lnTo>
                  <a:lnTo>
                    <a:pt x="60" y="450"/>
                  </a:lnTo>
                  <a:lnTo>
                    <a:pt x="65" y="442"/>
                  </a:lnTo>
                  <a:lnTo>
                    <a:pt x="65" y="439"/>
                  </a:lnTo>
                  <a:lnTo>
                    <a:pt x="64" y="436"/>
                  </a:lnTo>
                  <a:lnTo>
                    <a:pt x="59" y="435"/>
                  </a:lnTo>
                  <a:lnTo>
                    <a:pt x="48" y="435"/>
                  </a:lnTo>
                  <a:lnTo>
                    <a:pt x="36" y="432"/>
                  </a:lnTo>
                  <a:lnTo>
                    <a:pt x="28" y="430"/>
                  </a:lnTo>
                  <a:lnTo>
                    <a:pt x="23" y="425"/>
                  </a:lnTo>
                  <a:lnTo>
                    <a:pt x="22" y="420"/>
                  </a:lnTo>
                  <a:lnTo>
                    <a:pt x="23" y="415"/>
                  </a:lnTo>
                  <a:lnTo>
                    <a:pt x="28" y="409"/>
                  </a:lnTo>
                  <a:lnTo>
                    <a:pt x="34" y="405"/>
                  </a:lnTo>
                  <a:lnTo>
                    <a:pt x="42" y="401"/>
                  </a:lnTo>
                  <a:lnTo>
                    <a:pt x="51" y="397"/>
                  </a:lnTo>
                  <a:lnTo>
                    <a:pt x="56" y="393"/>
                  </a:lnTo>
                  <a:lnTo>
                    <a:pt x="59" y="389"/>
                  </a:lnTo>
                  <a:lnTo>
                    <a:pt x="59" y="384"/>
                  </a:lnTo>
                  <a:lnTo>
                    <a:pt x="56" y="371"/>
                  </a:lnTo>
                  <a:lnTo>
                    <a:pt x="55" y="365"/>
                  </a:lnTo>
                  <a:lnTo>
                    <a:pt x="55" y="356"/>
                  </a:lnTo>
                  <a:lnTo>
                    <a:pt x="55" y="350"/>
                  </a:lnTo>
                  <a:lnTo>
                    <a:pt x="56" y="343"/>
                  </a:lnTo>
                  <a:lnTo>
                    <a:pt x="59" y="332"/>
                  </a:lnTo>
                  <a:lnTo>
                    <a:pt x="59" y="328"/>
                  </a:lnTo>
                  <a:lnTo>
                    <a:pt x="57" y="324"/>
                  </a:lnTo>
                  <a:lnTo>
                    <a:pt x="53" y="320"/>
                  </a:lnTo>
                  <a:lnTo>
                    <a:pt x="45" y="317"/>
                  </a:lnTo>
                  <a:lnTo>
                    <a:pt x="37" y="314"/>
                  </a:lnTo>
                  <a:lnTo>
                    <a:pt x="32" y="310"/>
                  </a:lnTo>
                  <a:lnTo>
                    <a:pt x="29" y="305"/>
                  </a:lnTo>
                  <a:lnTo>
                    <a:pt x="29" y="301"/>
                  </a:lnTo>
                  <a:lnTo>
                    <a:pt x="30" y="296"/>
                  </a:lnTo>
                  <a:lnTo>
                    <a:pt x="36" y="291"/>
                  </a:lnTo>
                  <a:lnTo>
                    <a:pt x="42" y="287"/>
                  </a:lnTo>
                  <a:lnTo>
                    <a:pt x="52" y="283"/>
                  </a:lnTo>
                  <a:lnTo>
                    <a:pt x="60" y="281"/>
                  </a:lnTo>
                  <a:lnTo>
                    <a:pt x="65" y="278"/>
                  </a:lnTo>
                  <a:lnTo>
                    <a:pt x="68" y="275"/>
                  </a:lnTo>
                  <a:lnTo>
                    <a:pt x="68" y="271"/>
                  </a:lnTo>
                  <a:lnTo>
                    <a:pt x="64" y="262"/>
                  </a:lnTo>
                  <a:lnTo>
                    <a:pt x="63" y="256"/>
                  </a:lnTo>
                  <a:lnTo>
                    <a:pt x="61" y="251"/>
                  </a:lnTo>
                  <a:lnTo>
                    <a:pt x="61" y="245"/>
                  </a:lnTo>
                  <a:lnTo>
                    <a:pt x="63" y="239"/>
                  </a:lnTo>
                  <a:lnTo>
                    <a:pt x="68" y="228"/>
                  </a:lnTo>
                  <a:lnTo>
                    <a:pt x="70" y="222"/>
                  </a:lnTo>
                  <a:lnTo>
                    <a:pt x="71" y="218"/>
                  </a:lnTo>
                  <a:lnTo>
                    <a:pt x="70" y="216"/>
                  </a:lnTo>
                  <a:lnTo>
                    <a:pt x="65" y="216"/>
                  </a:lnTo>
                  <a:lnTo>
                    <a:pt x="59" y="214"/>
                  </a:lnTo>
                  <a:lnTo>
                    <a:pt x="53" y="213"/>
                  </a:lnTo>
                  <a:lnTo>
                    <a:pt x="46" y="210"/>
                  </a:lnTo>
                  <a:lnTo>
                    <a:pt x="40" y="207"/>
                  </a:lnTo>
                  <a:lnTo>
                    <a:pt x="34" y="203"/>
                  </a:lnTo>
                  <a:lnTo>
                    <a:pt x="30" y="198"/>
                  </a:lnTo>
                  <a:lnTo>
                    <a:pt x="28" y="193"/>
                  </a:lnTo>
                  <a:lnTo>
                    <a:pt x="25" y="187"/>
                  </a:lnTo>
                  <a:lnTo>
                    <a:pt x="0" y="0"/>
                  </a:lnTo>
                  <a:lnTo>
                    <a:pt x="891" y="0"/>
                  </a:lnTo>
                  <a:lnTo>
                    <a:pt x="874" y="140"/>
                  </a:lnTo>
                  <a:lnTo>
                    <a:pt x="873" y="147"/>
                  </a:lnTo>
                  <a:lnTo>
                    <a:pt x="870" y="152"/>
                  </a:lnTo>
                  <a:lnTo>
                    <a:pt x="864" y="157"/>
                  </a:lnTo>
                  <a:lnTo>
                    <a:pt x="859" y="161"/>
                  </a:lnTo>
                  <a:lnTo>
                    <a:pt x="854" y="164"/>
                  </a:lnTo>
                  <a:lnTo>
                    <a:pt x="847" y="167"/>
                  </a:lnTo>
                  <a:lnTo>
                    <a:pt x="840" y="168"/>
                  </a:lnTo>
                  <a:lnTo>
                    <a:pt x="835" y="168"/>
                  </a:lnTo>
                  <a:lnTo>
                    <a:pt x="831" y="170"/>
                  </a:lnTo>
                  <a:lnTo>
                    <a:pt x="829" y="172"/>
                  </a:lnTo>
                  <a:lnTo>
                    <a:pt x="829" y="176"/>
                  </a:lnTo>
                  <a:lnTo>
                    <a:pt x="832" y="180"/>
                  </a:lnTo>
                  <a:lnTo>
                    <a:pt x="837" y="193"/>
                  </a:lnTo>
                  <a:lnTo>
                    <a:pt x="839" y="198"/>
                  </a:lnTo>
                  <a:lnTo>
                    <a:pt x="839" y="205"/>
                  </a:lnTo>
                  <a:lnTo>
                    <a:pt x="837" y="210"/>
                  </a:lnTo>
                  <a:lnTo>
                    <a:pt x="835" y="216"/>
                  </a:lnTo>
                  <a:lnTo>
                    <a:pt x="832" y="224"/>
                  </a:lnTo>
                  <a:lnTo>
                    <a:pt x="832" y="228"/>
                  </a:lnTo>
                  <a:lnTo>
                    <a:pt x="833" y="232"/>
                  </a:lnTo>
                  <a:lnTo>
                    <a:pt x="839" y="235"/>
                  </a:lnTo>
                  <a:lnTo>
                    <a:pt x="848" y="237"/>
                  </a:lnTo>
                  <a:lnTo>
                    <a:pt x="858" y="240"/>
                  </a:lnTo>
                  <a:lnTo>
                    <a:pt x="864" y="244"/>
                  </a:lnTo>
                  <a:lnTo>
                    <a:pt x="868" y="249"/>
                  </a:lnTo>
                  <a:lnTo>
                    <a:pt x="871" y="254"/>
                  </a:lnTo>
                  <a:lnTo>
                    <a:pt x="870" y="259"/>
                  </a:lnTo>
                  <a:lnTo>
                    <a:pt x="867" y="263"/>
                  </a:lnTo>
                  <a:lnTo>
                    <a:pt x="862" y="267"/>
                  </a:lnTo>
                  <a:lnTo>
                    <a:pt x="854" y="271"/>
                  </a:lnTo>
                  <a:lnTo>
                    <a:pt x="847" y="274"/>
                  </a:lnTo>
                  <a:lnTo>
                    <a:pt x="843" y="277"/>
                  </a:lnTo>
                  <a:lnTo>
                    <a:pt x="841" y="281"/>
                  </a:lnTo>
                  <a:lnTo>
                    <a:pt x="840" y="286"/>
                  </a:lnTo>
                  <a:lnTo>
                    <a:pt x="843" y="297"/>
                  </a:lnTo>
                  <a:lnTo>
                    <a:pt x="844" y="304"/>
                  </a:lnTo>
                  <a:lnTo>
                    <a:pt x="845" y="310"/>
                  </a:lnTo>
                  <a:lnTo>
                    <a:pt x="844" y="317"/>
                  </a:lnTo>
                  <a:lnTo>
                    <a:pt x="843" y="324"/>
                  </a:lnTo>
                  <a:lnTo>
                    <a:pt x="841" y="336"/>
                  </a:lnTo>
                  <a:lnTo>
                    <a:pt x="841" y="342"/>
                  </a:lnTo>
                  <a:lnTo>
                    <a:pt x="844" y="347"/>
                  </a:lnTo>
                  <a:lnTo>
                    <a:pt x="848" y="351"/>
                  </a:lnTo>
                  <a:lnTo>
                    <a:pt x="856" y="355"/>
                  </a:lnTo>
                  <a:lnTo>
                    <a:pt x="866" y="359"/>
                  </a:lnTo>
                  <a:lnTo>
                    <a:pt x="873" y="363"/>
                  </a:lnTo>
                  <a:lnTo>
                    <a:pt x="877" y="369"/>
                  </a:lnTo>
                  <a:lnTo>
                    <a:pt x="878" y="374"/>
                  </a:lnTo>
                  <a:lnTo>
                    <a:pt x="877" y="378"/>
                  </a:lnTo>
                  <a:lnTo>
                    <a:pt x="871" y="384"/>
                  </a:lnTo>
                  <a:lnTo>
                    <a:pt x="863" y="386"/>
                  </a:lnTo>
                  <a:lnTo>
                    <a:pt x="852" y="388"/>
                  </a:lnTo>
                  <a:lnTo>
                    <a:pt x="841" y="389"/>
                  </a:lnTo>
                  <a:lnTo>
                    <a:pt x="836" y="390"/>
                  </a:lnTo>
                  <a:lnTo>
                    <a:pt x="833" y="392"/>
                  </a:lnTo>
                  <a:lnTo>
                    <a:pt x="835" y="396"/>
                  </a:lnTo>
                  <a:lnTo>
                    <a:pt x="840" y="404"/>
                  </a:lnTo>
                  <a:lnTo>
                    <a:pt x="843" y="411"/>
                  </a:lnTo>
                  <a:lnTo>
                    <a:pt x="843" y="419"/>
                  </a:lnTo>
                  <a:lnTo>
                    <a:pt x="843" y="428"/>
                  </a:lnTo>
                  <a:lnTo>
                    <a:pt x="841" y="435"/>
                  </a:lnTo>
                  <a:lnTo>
                    <a:pt x="839" y="449"/>
                  </a:lnTo>
                  <a:lnTo>
                    <a:pt x="839" y="455"/>
                  </a:lnTo>
                  <a:lnTo>
                    <a:pt x="840" y="459"/>
                  </a:lnTo>
                  <a:lnTo>
                    <a:pt x="844" y="463"/>
                  </a:lnTo>
                  <a:lnTo>
                    <a:pt x="852" y="467"/>
                  </a:lnTo>
                  <a:lnTo>
                    <a:pt x="860" y="472"/>
                  </a:lnTo>
                  <a:lnTo>
                    <a:pt x="867" y="474"/>
                  </a:lnTo>
                  <a:lnTo>
                    <a:pt x="871" y="478"/>
                  </a:lnTo>
                  <a:lnTo>
                    <a:pt x="873" y="482"/>
                  </a:lnTo>
                  <a:lnTo>
                    <a:pt x="873" y="486"/>
                  </a:lnTo>
                  <a:lnTo>
                    <a:pt x="870" y="490"/>
                  </a:lnTo>
                  <a:lnTo>
                    <a:pt x="863" y="495"/>
                  </a:lnTo>
                  <a:lnTo>
                    <a:pt x="854" y="499"/>
                  </a:lnTo>
                  <a:lnTo>
                    <a:pt x="845" y="503"/>
                  </a:lnTo>
                  <a:lnTo>
                    <a:pt x="840" y="508"/>
                  </a:lnTo>
                  <a:lnTo>
                    <a:pt x="839" y="513"/>
                  </a:lnTo>
                  <a:lnTo>
                    <a:pt x="837" y="520"/>
                  </a:lnTo>
                  <a:lnTo>
                    <a:pt x="841" y="535"/>
                  </a:lnTo>
                  <a:lnTo>
                    <a:pt x="843" y="543"/>
                  </a:lnTo>
                  <a:lnTo>
                    <a:pt x="843" y="551"/>
                  </a:lnTo>
                  <a:lnTo>
                    <a:pt x="844" y="554"/>
                  </a:lnTo>
                  <a:lnTo>
                    <a:pt x="845" y="557"/>
                  </a:lnTo>
                  <a:lnTo>
                    <a:pt x="852" y="564"/>
                  </a:lnTo>
                  <a:lnTo>
                    <a:pt x="855" y="568"/>
                  </a:lnTo>
                  <a:lnTo>
                    <a:pt x="858" y="572"/>
                  </a:lnTo>
                  <a:lnTo>
                    <a:pt x="859" y="576"/>
                  </a:lnTo>
                  <a:lnTo>
                    <a:pt x="859" y="581"/>
                  </a:lnTo>
                  <a:lnTo>
                    <a:pt x="856" y="595"/>
                  </a:lnTo>
                  <a:lnTo>
                    <a:pt x="850" y="610"/>
                  </a:lnTo>
                  <a:lnTo>
                    <a:pt x="841" y="625"/>
                  </a:lnTo>
                  <a:lnTo>
                    <a:pt x="832" y="638"/>
                  </a:lnTo>
                  <a:lnTo>
                    <a:pt x="820" y="653"/>
                  </a:lnTo>
                  <a:lnTo>
                    <a:pt x="806" y="668"/>
                  </a:lnTo>
                  <a:lnTo>
                    <a:pt x="793" y="681"/>
                  </a:lnTo>
                  <a:lnTo>
                    <a:pt x="776" y="695"/>
                  </a:lnTo>
                  <a:lnTo>
                    <a:pt x="761" y="707"/>
                  </a:lnTo>
                  <a:lnTo>
                    <a:pt x="747" y="718"/>
                  </a:lnTo>
                  <a:lnTo>
                    <a:pt x="722" y="734"/>
                  </a:lnTo>
                  <a:lnTo>
                    <a:pt x="711" y="742"/>
                  </a:lnTo>
                  <a:lnTo>
                    <a:pt x="703" y="749"/>
                  </a:lnTo>
                  <a:lnTo>
                    <a:pt x="698" y="756"/>
                  </a:lnTo>
                  <a:lnTo>
                    <a:pt x="695" y="764"/>
                  </a:lnTo>
                  <a:lnTo>
                    <a:pt x="694" y="765"/>
                  </a:lnTo>
                  <a:lnTo>
                    <a:pt x="692" y="768"/>
                  </a:lnTo>
                  <a:lnTo>
                    <a:pt x="686" y="772"/>
                  </a:lnTo>
                  <a:lnTo>
                    <a:pt x="675" y="775"/>
                  </a:lnTo>
                  <a:lnTo>
                    <a:pt x="663" y="778"/>
                  </a:lnTo>
                  <a:lnTo>
                    <a:pt x="629" y="783"/>
                  </a:lnTo>
                  <a:lnTo>
                    <a:pt x="590" y="787"/>
                  </a:lnTo>
                  <a:lnTo>
                    <a:pt x="548" y="790"/>
                  </a:lnTo>
                  <a:lnTo>
                    <a:pt x="504" y="791"/>
                  </a:lnTo>
                  <a:lnTo>
                    <a:pt x="435"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 name="Freeform 6"/>
            <p:cNvSpPr>
              <a:spLocks noChangeArrowheads="1"/>
            </p:cNvSpPr>
            <p:nvPr/>
          </p:nvSpPr>
          <p:spPr bwMode="auto">
            <a:xfrm>
              <a:off x="303212" y="152400"/>
              <a:ext cx="400050" cy="1257300"/>
            </a:xfrm>
            <a:custGeom>
              <a:avLst/>
              <a:gdLst>
                <a:gd name="T0" fmla="*/ 146050 w 252"/>
                <a:gd name="T1" fmla="*/ 1254125 h 792"/>
                <a:gd name="T2" fmla="*/ 93663 w 252"/>
                <a:gd name="T3" fmla="*/ 1225550 h 792"/>
                <a:gd name="T4" fmla="*/ 87313 w 252"/>
                <a:gd name="T5" fmla="*/ 1189038 h 792"/>
                <a:gd name="T6" fmla="*/ 52388 w 252"/>
                <a:gd name="T7" fmla="*/ 1103313 h 792"/>
                <a:gd name="T8" fmla="*/ 22225 w 252"/>
                <a:gd name="T9" fmla="*/ 982663 h 792"/>
                <a:gd name="T10" fmla="*/ 22225 w 252"/>
                <a:gd name="T11" fmla="*/ 898525 h 792"/>
                <a:gd name="T12" fmla="*/ 15875 w 252"/>
                <a:gd name="T13" fmla="*/ 865188 h 792"/>
                <a:gd name="T14" fmla="*/ 15875 w 252"/>
                <a:gd name="T15" fmla="*/ 814388 h 792"/>
                <a:gd name="T16" fmla="*/ 22225 w 252"/>
                <a:gd name="T17" fmla="*/ 787400 h 792"/>
                <a:gd name="T18" fmla="*/ 22225 w 252"/>
                <a:gd name="T19" fmla="*/ 714375 h 792"/>
                <a:gd name="T20" fmla="*/ 20638 w 252"/>
                <a:gd name="T21" fmla="*/ 690563 h 792"/>
                <a:gd name="T22" fmla="*/ 6350 w 252"/>
                <a:gd name="T23" fmla="*/ 682625 h 792"/>
                <a:gd name="T24" fmla="*/ 9525 w 252"/>
                <a:gd name="T25" fmla="*/ 642938 h 792"/>
                <a:gd name="T26" fmla="*/ 20638 w 252"/>
                <a:gd name="T27" fmla="*/ 623888 h 792"/>
                <a:gd name="T28" fmla="*/ 20638 w 252"/>
                <a:gd name="T29" fmla="*/ 527050 h 792"/>
                <a:gd name="T30" fmla="*/ 15875 w 252"/>
                <a:gd name="T31" fmla="*/ 503238 h 792"/>
                <a:gd name="T32" fmla="*/ 9525 w 252"/>
                <a:gd name="T33" fmla="*/ 461963 h 792"/>
                <a:gd name="T34" fmla="*/ 22225 w 252"/>
                <a:gd name="T35" fmla="*/ 446088 h 792"/>
                <a:gd name="T36" fmla="*/ 22225 w 252"/>
                <a:gd name="T37" fmla="*/ 398463 h 792"/>
                <a:gd name="T38" fmla="*/ 26988 w 252"/>
                <a:gd name="T39" fmla="*/ 342900 h 792"/>
                <a:gd name="T40" fmla="*/ 11113 w 252"/>
                <a:gd name="T41" fmla="*/ 328613 h 792"/>
                <a:gd name="T42" fmla="*/ 6350 w 252"/>
                <a:gd name="T43" fmla="*/ 276225 h 792"/>
                <a:gd name="T44" fmla="*/ 11113 w 252"/>
                <a:gd name="T45" fmla="*/ 211138 h 792"/>
                <a:gd name="T46" fmla="*/ 11113 w 252"/>
                <a:gd name="T47" fmla="*/ 103188 h 792"/>
                <a:gd name="T48" fmla="*/ 400050 w 252"/>
                <a:gd name="T49" fmla="*/ 0 h 792"/>
                <a:gd name="T50" fmla="*/ 396875 w 252"/>
                <a:gd name="T51" fmla="*/ 53975 h 792"/>
                <a:gd name="T52" fmla="*/ 387350 w 252"/>
                <a:gd name="T53" fmla="*/ 138113 h 792"/>
                <a:gd name="T54" fmla="*/ 392113 w 252"/>
                <a:gd name="T55" fmla="*/ 222250 h 792"/>
                <a:gd name="T56" fmla="*/ 381000 w 252"/>
                <a:gd name="T57" fmla="*/ 265113 h 792"/>
                <a:gd name="T58" fmla="*/ 373063 w 252"/>
                <a:gd name="T59" fmla="*/ 273050 h 792"/>
                <a:gd name="T60" fmla="*/ 376238 w 252"/>
                <a:gd name="T61" fmla="*/ 325438 h 792"/>
                <a:gd name="T62" fmla="*/ 381000 w 252"/>
                <a:gd name="T63" fmla="*/ 376238 h 792"/>
                <a:gd name="T64" fmla="*/ 392113 w 252"/>
                <a:gd name="T65" fmla="*/ 403225 h 792"/>
                <a:gd name="T66" fmla="*/ 382588 w 252"/>
                <a:gd name="T67" fmla="*/ 430213 h 792"/>
                <a:gd name="T68" fmla="*/ 379413 w 252"/>
                <a:gd name="T69" fmla="*/ 492125 h 792"/>
                <a:gd name="T70" fmla="*/ 381000 w 252"/>
                <a:gd name="T71" fmla="*/ 557213 h 792"/>
                <a:gd name="T72" fmla="*/ 392113 w 252"/>
                <a:gd name="T73" fmla="*/ 576263 h 792"/>
                <a:gd name="T74" fmla="*/ 387350 w 252"/>
                <a:gd name="T75" fmla="*/ 612775 h 792"/>
                <a:gd name="T76" fmla="*/ 374650 w 252"/>
                <a:gd name="T77" fmla="*/ 619125 h 792"/>
                <a:gd name="T78" fmla="*/ 379413 w 252"/>
                <a:gd name="T79" fmla="*/ 665163 h 792"/>
                <a:gd name="T80" fmla="*/ 376238 w 252"/>
                <a:gd name="T81" fmla="*/ 728663 h 792"/>
                <a:gd name="T82" fmla="*/ 388938 w 252"/>
                <a:gd name="T83" fmla="*/ 752475 h 792"/>
                <a:gd name="T84" fmla="*/ 382588 w 252"/>
                <a:gd name="T85" fmla="*/ 792163 h 792"/>
                <a:gd name="T86" fmla="*/ 376238 w 252"/>
                <a:gd name="T87" fmla="*/ 849313 h 792"/>
                <a:gd name="T88" fmla="*/ 382588 w 252"/>
                <a:gd name="T89" fmla="*/ 895350 h 792"/>
                <a:gd name="T90" fmla="*/ 381000 w 252"/>
                <a:gd name="T91" fmla="*/ 968375 h 792"/>
                <a:gd name="T92" fmla="*/ 349250 w 252"/>
                <a:gd name="T93" fmla="*/ 1103313 h 792"/>
                <a:gd name="T94" fmla="*/ 312738 w 252"/>
                <a:gd name="T95" fmla="*/ 1200150 h 792"/>
                <a:gd name="T96" fmla="*/ 306388 w 252"/>
                <a:gd name="T97" fmla="*/ 1225550 h 792"/>
                <a:gd name="T98" fmla="*/ 263525 w 252"/>
                <a:gd name="T99" fmla="*/ 1249363 h 792"/>
                <a:gd name="T100" fmla="*/ 192088 w 252"/>
                <a:gd name="T101" fmla="*/ 1257300 h 7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52"/>
                <a:gd name="T154" fmla="*/ 0 h 792"/>
                <a:gd name="T155" fmla="*/ 252 w 252"/>
                <a:gd name="T156" fmla="*/ 792 h 79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52" h="792">
                  <a:moveTo>
                    <a:pt x="121" y="792"/>
                  </a:moveTo>
                  <a:lnTo>
                    <a:pt x="121" y="792"/>
                  </a:lnTo>
                  <a:lnTo>
                    <a:pt x="103" y="791"/>
                  </a:lnTo>
                  <a:lnTo>
                    <a:pt x="92" y="790"/>
                  </a:lnTo>
                  <a:lnTo>
                    <a:pt x="82" y="787"/>
                  </a:lnTo>
                  <a:lnTo>
                    <a:pt x="72" y="783"/>
                  </a:lnTo>
                  <a:lnTo>
                    <a:pt x="64" y="778"/>
                  </a:lnTo>
                  <a:lnTo>
                    <a:pt x="59" y="772"/>
                  </a:lnTo>
                  <a:lnTo>
                    <a:pt x="57" y="768"/>
                  </a:lnTo>
                  <a:lnTo>
                    <a:pt x="57" y="764"/>
                  </a:lnTo>
                  <a:lnTo>
                    <a:pt x="55" y="749"/>
                  </a:lnTo>
                  <a:lnTo>
                    <a:pt x="50" y="734"/>
                  </a:lnTo>
                  <a:lnTo>
                    <a:pt x="44" y="717"/>
                  </a:lnTo>
                  <a:lnTo>
                    <a:pt x="33" y="695"/>
                  </a:lnTo>
                  <a:lnTo>
                    <a:pt x="27" y="683"/>
                  </a:lnTo>
                  <a:lnTo>
                    <a:pt x="23" y="669"/>
                  </a:lnTo>
                  <a:lnTo>
                    <a:pt x="17" y="643"/>
                  </a:lnTo>
                  <a:lnTo>
                    <a:pt x="14" y="619"/>
                  </a:lnTo>
                  <a:lnTo>
                    <a:pt x="13" y="597"/>
                  </a:lnTo>
                  <a:lnTo>
                    <a:pt x="13" y="581"/>
                  </a:lnTo>
                  <a:lnTo>
                    <a:pt x="14" y="566"/>
                  </a:lnTo>
                  <a:lnTo>
                    <a:pt x="13" y="554"/>
                  </a:lnTo>
                  <a:lnTo>
                    <a:pt x="11" y="549"/>
                  </a:lnTo>
                  <a:lnTo>
                    <a:pt x="10" y="545"/>
                  </a:lnTo>
                  <a:lnTo>
                    <a:pt x="4" y="537"/>
                  </a:lnTo>
                  <a:lnTo>
                    <a:pt x="4" y="528"/>
                  </a:lnTo>
                  <a:lnTo>
                    <a:pt x="6" y="522"/>
                  </a:lnTo>
                  <a:lnTo>
                    <a:pt x="10" y="513"/>
                  </a:lnTo>
                  <a:lnTo>
                    <a:pt x="13" y="511"/>
                  </a:lnTo>
                  <a:lnTo>
                    <a:pt x="13" y="505"/>
                  </a:lnTo>
                  <a:lnTo>
                    <a:pt x="14" y="496"/>
                  </a:lnTo>
                  <a:lnTo>
                    <a:pt x="13" y="482"/>
                  </a:lnTo>
                  <a:lnTo>
                    <a:pt x="13" y="465"/>
                  </a:lnTo>
                  <a:lnTo>
                    <a:pt x="14" y="450"/>
                  </a:lnTo>
                  <a:lnTo>
                    <a:pt x="15" y="442"/>
                  </a:lnTo>
                  <a:lnTo>
                    <a:pt x="15" y="439"/>
                  </a:lnTo>
                  <a:lnTo>
                    <a:pt x="14" y="436"/>
                  </a:lnTo>
                  <a:lnTo>
                    <a:pt x="13" y="435"/>
                  </a:lnTo>
                  <a:lnTo>
                    <a:pt x="10" y="435"/>
                  </a:lnTo>
                  <a:lnTo>
                    <a:pt x="7" y="432"/>
                  </a:lnTo>
                  <a:lnTo>
                    <a:pt x="4" y="430"/>
                  </a:lnTo>
                  <a:lnTo>
                    <a:pt x="3" y="425"/>
                  </a:lnTo>
                  <a:lnTo>
                    <a:pt x="3" y="420"/>
                  </a:lnTo>
                  <a:lnTo>
                    <a:pt x="4" y="409"/>
                  </a:lnTo>
                  <a:lnTo>
                    <a:pt x="6" y="405"/>
                  </a:lnTo>
                  <a:lnTo>
                    <a:pt x="9" y="401"/>
                  </a:lnTo>
                  <a:lnTo>
                    <a:pt x="11" y="397"/>
                  </a:lnTo>
                  <a:lnTo>
                    <a:pt x="13" y="393"/>
                  </a:lnTo>
                  <a:lnTo>
                    <a:pt x="13" y="384"/>
                  </a:lnTo>
                  <a:lnTo>
                    <a:pt x="11" y="356"/>
                  </a:lnTo>
                  <a:lnTo>
                    <a:pt x="13" y="332"/>
                  </a:lnTo>
                  <a:lnTo>
                    <a:pt x="13" y="324"/>
                  </a:lnTo>
                  <a:lnTo>
                    <a:pt x="11" y="320"/>
                  </a:lnTo>
                  <a:lnTo>
                    <a:pt x="10" y="317"/>
                  </a:lnTo>
                  <a:lnTo>
                    <a:pt x="7" y="314"/>
                  </a:lnTo>
                  <a:lnTo>
                    <a:pt x="6" y="310"/>
                  </a:lnTo>
                  <a:lnTo>
                    <a:pt x="4" y="301"/>
                  </a:lnTo>
                  <a:lnTo>
                    <a:pt x="6" y="291"/>
                  </a:lnTo>
                  <a:lnTo>
                    <a:pt x="9" y="287"/>
                  </a:lnTo>
                  <a:lnTo>
                    <a:pt x="11" y="283"/>
                  </a:lnTo>
                  <a:lnTo>
                    <a:pt x="14" y="281"/>
                  </a:lnTo>
                  <a:lnTo>
                    <a:pt x="15" y="278"/>
                  </a:lnTo>
                  <a:lnTo>
                    <a:pt x="15" y="271"/>
                  </a:lnTo>
                  <a:lnTo>
                    <a:pt x="14" y="251"/>
                  </a:lnTo>
                  <a:lnTo>
                    <a:pt x="14" y="239"/>
                  </a:lnTo>
                  <a:lnTo>
                    <a:pt x="15" y="228"/>
                  </a:lnTo>
                  <a:lnTo>
                    <a:pt x="17" y="218"/>
                  </a:lnTo>
                  <a:lnTo>
                    <a:pt x="17" y="216"/>
                  </a:lnTo>
                  <a:lnTo>
                    <a:pt x="15" y="216"/>
                  </a:lnTo>
                  <a:lnTo>
                    <a:pt x="11" y="213"/>
                  </a:lnTo>
                  <a:lnTo>
                    <a:pt x="7" y="207"/>
                  </a:lnTo>
                  <a:lnTo>
                    <a:pt x="4" y="198"/>
                  </a:lnTo>
                  <a:lnTo>
                    <a:pt x="3" y="187"/>
                  </a:lnTo>
                  <a:lnTo>
                    <a:pt x="4" y="174"/>
                  </a:lnTo>
                  <a:lnTo>
                    <a:pt x="6" y="163"/>
                  </a:lnTo>
                  <a:lnTo>
                    <a:pt x="7" y="149"/>
                  </a:lnTo>
                  <a:lnTo>
                    <a:pt x="7" y="133"/>
                  </a:lnTo>
                  <a:lnTo>
                    <a:pt x="9" y="96"/>
                  </a:lnTo>
                  <a:lnTo>
                    <a:pt x="7" y="80"/>
                  </a:lnTo>
                  <a:lnTo>
                    <a:pt x="7" y="65"/>
                  </a:lnTo>
                  <a:lnTo>
                    <a:pt x="3" y="34"/>
                  </a:lnTo>
                  <a:lnTo>
                    <a:pt x="0" y="0"/>
                  </a:lnTo>
                  <a:lnTo>
                    <a:pt x="252" y="0"/>
                  </a:lnTo>
                  <a:lnTo>
                    <a:pt x="252" y="21"/>
                  </a:lnTo>
                  <a:lnTo>
                    <a:pt x="251" y="27"/>
                  </a:lnTo>
                  <a:lnTo>
                    <a:pt x="250" y="34"/>
                  </a:lnTo>
                  <a:lnTo>
                    <a:pt x="245" y="46"/>
                  </a:lnTo>
                  <a:lnTo>
                    <a:pt x="244" y="59"/>
                  </a:lnTo>
                  <a:lnTo>
                    <a:pt x="244" y="87"/>
                  </a:lnTo>
                  <a:lnTo>
                    <a:pt x="244" y="103"/>
                  </a:lnTo>
                  <a:lnTo>
                    <a:pt x="245" y="115"/>
                  </a:lnTo>
                  <a:lnTo>
                    <a:pt x="247" y="128"/>
                  </a:lnTo>
                  <a:lnTo>
                    <a:pt x="247" y="140"/>
                  </a:lnTo>
                  <a:lnTo>
                    <a:pt x="247" y="152"/>
                  </a:lnTo>
                  <a:lnTo>
                    <a:pt x="243" y="161"/>
                  </a:lnTo>
                  <a:lnTo>
                    <a:pt x="240" y="167"/>
                  </a:lnTo>
                  <a:lnTo>
                    <a:pt x="236" y="168"/>
                  </a:lnTo>
                  <a:lnTo>
                    <a:pt x="235" y="170"/>
                  </a:lnTo>
                  <a:lnTo>
                    <a:pt x="235" y="172"/>
                  </a:lnTo>
                  <a:lnTo>
                    <a:pt x="235" y="180"/>
                  </a:lnTo>
                  <a:lnTo>
                    <a:pt x="236" y="193"/>
                  </a:lnTo>
                  <a:lnTo>
                    <a:pt x="237" y="205"/>
                  </a:lnTo>
                  <a:lnTo>
                    <a:pt x="235" y="224"/>
                  </a:lnTo>
                  <a:lnTo>
                    <a:pt x="236" y="232"/>
                  </a:lnTo>
                  <a:lnTo>
                    <a:pt x="237" y="235"/>
                  </a:lnTo>
                  <a:lnTo>
                    <a:pt x="240" y="237"/>
                  </a:lnTo>
                  <a:lnTo>
                    <a:pt x="243" y="240"/>
                  </a:lnTo>
                  <a:lnTo>
                    <a:pt x="244" y="244"/>
                  </a:lnTo>
                  <a:lnTo>
                    <a:pt x="247" y="254"/>
                  </a:lnTo>
                  <a:lnTo>
                    <a:pt x="245" y="263"/>
                  </a:lnTo>
                  <a:lnTo>
                    <a:pt x="244" y="267"/>
                  </a:lnTo>
                  <a:lnTo>
                    <a:pt x="241" y="271"/>
                  </a:lnTo>
                  <a:lnTo>
                    <a:pt x="240" y="274"/>
                  </a:lnTo>
                  <a:lnTo>
                    <a:pt x="239" y="277"/>
                  </a:lnTo>
                  <a:lnTo>
                    <a:pt x="237" y="286"/>
                  </a:lnTo>
                  <a:lnTo>
                    <a:pt x="239" y="310"/>
                  </a:lnTo>
                  <a:lnTo>
                    <a:pt x="237" y="336"/>
                  </a:lnTo>
                  <a:lnTo>
                    <a:pt x="239" y="347"/>
                  </a:lnTo>
                  <a:lnTo>
                    <a:pt x="240" y="351"/>
                  </a:lnTo>
                  <a:lnTo>
                    <a:pt x="243" y="355"/>
                  </a:lnTo>
                  <a:lnTo>
                    <a:pt x="245" y="359"/>
                  </a:lnTo>
                  <a:lnTo>
                    <a:pt x="247" y="363"/>
                  </a:lnTo>
                  <a:lnTo>
                    <a:pt x="248" y="374"/>
                  </a:lnTo>
                  <a:lnTo>
                    <a:pt x="248" y="378"/>
                  </a:lnTo>
                  <a:lnTo>
                    <a:pt x="247" y="384"/>
                  </a:lnTo>
                  <a:lnTo>
                    <a:pt x="244" y="386"/>
                  </a:lnTo>
                  <a:lnTo>
                    <a:pt x="241" y="388"/>
                  </a:lnTo>
                  <a:lnTo>
                    <a:pt x="237" y="389"/>
                  </a:lnTo>
                  <a:lnTo>
                    <a:pt x="236" y="390"/>
                  </a:lnTo>
                  <a:lnTo>
                    <a:pt x="236" y="392"/>
                  </a:lnTo>
                  <a:lnTo>
                    <a:pt x="236" y="396"/>
                  </a:lnTo>
                  <a:lnTo>
                    <a:pt x="237" y="404"/>
                  </a:lnTo>
                  <a:lnTo>
                    <a:pt x="239" y="419"/>
                  </a:lnTo>
                  <a:lnTo>
                    <a:pt x="237" y="435"/>
                  </a:lnTo>
                  <a:lnTo>
                    <a:pt x="237" y="449"/>
                  </a:lnTo>
                  <a:lnTo>
                    <a:pt x="237" y="459"/>
                  </a:lnTo>
                  <a:lnTo>
                    <a:pt x="239" y="463"/>
                  </a:lnTo>
                  <a:lnTo>
                    <a:pt x="241" y="467"/>
                  </a:lnTo>
                  <a:lnTo>
                    <a:pt x="245" y="474"/>
                  </a:lnTo>
                  <a:lnTo>
                    <a:pt x="247" y="482"/>
                  </a:lnTo>
                  <a:lnTo>
                    <a:pt x="245" y="490"/>
                  </a:lnTo>
                  <a:lnTo>
                    <a:pt x="241" y="499"/>
                  </a:lnTo>
                  <a:lnTo>
                    <a:pt x="239" y="503"/>
                  </a:lnTo>
                  <a:lnTo>
                    <a:pt x="237" y="508"/>
                  </a:lnTo>
                  <a:lnTo>
                    <a:pt x="237" y="520"/>
                  </a:lnTo>
                  <a:lnTo>
                    <a:pt x="237" y="535"/>
                  </a:lnTo>
                  <a:lnTo>
                    <a:pt x="239" y="551"/>
                  </a:lnTo>
                  <a:lnTo>
                    <a:pt x="239" y="557"/>
                  </a:lnTo>
                  <a:lnTo>
                    <a:pt x="241" y="564"/>
                  </a:lnTo>
                  <a:lnTo>
                    <a:pt x="243" y="572"/>
                  </a:lnTo>
                  <a:lnTo>
                    <a:pt x="243" y="581"/>
                  </a:lnTo>
                  <a:lnTo>
                    <a:pt x="240" y="610"/>
                  </a:lnTo>
                  <a:lnTo>
                    <a:pt x="235" y="638"/>
                  </a:lnTo>
                  <a:lnTo>
                    <a:pt x="228" y="668"/>
                  </a:lnTo>
                  <a:lnTo>
                    <a:pt x="220" y="695"/>
                  </a:lnTo>
                  <a:lnTo>
                    <a:pt x="210" y="718"/>
                  </a:lnTo>
                  <a:lnTo>
                    <a:pt x="204" y="734"/>
                  </a:lnTo>
                  <a:lnTo>
                    <a:pt x="198" y="749"/>
                  </a:lnTo>
                  <a:lnTo>
                    <a:pt x="197" y="756"/>
                  </a:lnTo>
                  <a:lnTo>
                    <a:pt x="195" y="764"/>
                  </a:lnTo>
                  <a:lnTo>
                    <a:pt x="195" y="768"/>
                  </a:lnTo>
                  <a:lnTo>
                    <a:pt x="193" y="772"/>
                  </a:lnTo>
                  <a:lnTo>
                    <a:pt x="190" y="775"/>
                  </a:lnTo>
                  <a:lnTo>
                    <a:pt x="186" y="778"/>
                  </a:lnTo>
                  <a:lnTo>
                    <a:pt x="176" y="783"/>
                  </a:lnTo>
                  <a:lnTo>
                    <a:pt x="166" y="787"/>
                  </a:lnTo>
                  <a:lnTo>
                    <a:pt x="153" y="790"/>
                  </a:lnTo>
                  <a:lnTo>
                    <a:pt x="141" y="791"/>
                  </a:lnTo>
                  <a:lnTo>
                    <a:pt x="121" y="79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Freeform 7"/>
            <p:cNvSpPr>
              <a:spLocks noChangeArrowheads="1"/>
            </p:cNvSpPr>
            <p:nvPr/>
          </p:nvSpPr>
          <p:spPr bwMode="auto">
            <a:xfrm>
              <a:off x="557212" y="1400175"/>
              <a:ext cx="322263" cy="141288"/>
            </a:xfrm>
            <a:custGeom>
              <a:avLst/>
              <a:gdLst>
                <a:gd name="T0" fmla="*/ 161925 w 203"/>
                <a:gd name="T1" fmla="*/ 0 h 89"/>
                <a:gd name="T2" fmla="*/ 161925 w 203"/>
                <a:gd name="T3" fmla="*/ 0 h 89"/>
                <a:gd name="T4" fmla="*/ 193675 w 203"/>
                <a:gd name="T5" fmla="*/ 1588 h 89"/>
                <a:gd name="T6" fmla="*/ 223838 w 203"/>
                <a:gd name="T7" fmla="*/ 6350 h 89"/>
                <a:gd name="T8" fmla="*/ 252413 w 203"/>
                <a:gd name="T9" fmla="*/ 12700 h 89"/>
                <a:gd name="T10" fmla="*/ 276225 w 203"/>
                <a:gd name="T11" fmla="*/ 20638 h 89"/>
                <a:gd name="T12" fmla="*/ 295275 w 203"/>
                <a:gd name="T13" fmla="*/ 31750 h 89"/>
                <a:gd name="T14" fmla="*/ 309563 w 203"/>
                <a:gd name="T15" fmla="*/ 42863 h 89"/>
                <a:gd name="T16" fmla="*/ 315913 w 203"/>
                <a:gd name="T17" fmla="*/ 49213 h 89"/>
                <a:gd name="T18" fmla="*/ 320675 w 203"/>
                <a:gd name="T19" fmla="*/ 57150 h 89"/>
                <a:gd name="T20" fmla="*/ 322263 w 203"/>
                <a:gd name="T21" fmla="*/ 63500 h 89"/>
                <a:gd name="T22" fmla="*/ 322263 w 203"/>
                <a:gd name="T23" fmla="*/ 69850 h 89"/>
                <a:gd name="T24" fmla="*/ 322263 w 203"/>
                <a:gd name="T25" fmla="*/ 69850 h 89"/>
                <a:gd name="T26" fmla="*/ 322263 w 203"/>
                <a:gd name="T27" fmla="*/ 79375 h 89"/>
                <a:gd name="T28" fmla="*/ 320675 w 203"/>
                <a:gd name="T29" fmla="*/ 85725 h 89"/>
                <a:gd name="T30" fmla="*/ 315913 w 203"/>
                <a:gd name="T31" fmla="*/ 92075 h 89"/>
                <a:gd name="T32" fmla="*/ 309563 w 203"/>
                <a:gd name="T33" fmla="*/ 98425 h 89"/>
                <a:gd name="T34" fmla="*/ 295275 w 203"/>
                <a:gd name="T35" fmla="*/ 111125 h 89"/>
                <a:gd name="T36" fmla="*/ 276225 w 203"/>
                <a:gd name="T37" fmla="*/ 122238 h 89"/>
                <a:gd name="T38" fmla="*/ 252413 w 203"/>
                <a:gd name="T39" fmla="*/ 130175 h 89"/>
                <a:gd name="T40" fmla="*/ 223838 w 203"/>
                <a:gd name="T41" fmla="*/ 136525 h 89"/>
                <a:gd name="T42" fmla="*/ 193675 w 203"/>
                <a:gd name="T43" fmla="*/ 141288 h 89"/>
                <a:gd name="T44" fmla="*/ 161925 w 203"/>
                <a:gd name="T45" fmla="*/ 141288 h 89"/>
                <a:gd name="T46" fmla="*/ 161925 w 203"/>
                <a:gd name="T47" fmla="*/ 141288 h 89"/>
                <a:gd name="T48" fmla="*/ 128588 w 203"/>
                <a:gd name="T49" fmla="*/ 141288 h 89"/>
                <a:gd name="T50" fmla="*/ 98425 w 203"/>
                <a:gd name="T51" fmla="*/ 136525 h 89"/>
                <a:gd name="T52" fmla="*/ 71438 w 203"/>
                <a:gd name="T53" fmla="*/ 130175 h 89"/>
                <a:gd name="T54" fmla="*/ 47625 w 203"/>
                <a:gd name="T55" fmla="*/ 122238 h 89"/>
                <a:gd name="T56" fmla="*/ 28575 w 203"/>
                <a:gd name="T57" fmla="*/ 111125 h 89"/>
                <a:gd name="T58" fmla="*/ 12700 w 203"/>
                <a:gd name="T59" fmla="*/ 98425 h 89"/>
                <a:gd name="T60" fmla="*/ 6350 w 203"/>
                <a:gd name="T61" fmla="*/ 92075 h 89"/>
                <a:gd name="T62" fmla="*/ 3175 w 203"/>
                <a:gd name="T63" fmla="*/ 85725 h 89"/>
                <a:gd name="T64" fmla="*/ 0 w 203"/>
                <a:gd name="T65" fmla="*/ 79375 h 89"/>
                <a:gd name="T66" fmla="*/ 0 w 203"/>
                <a:gd name="T67" fmla="*/ 69850 h 89"/>
                <a:gd name="T68" fmla="*/ 0 w 203"/>
                <a:gd name="T69" fmla="*/ 69850 h 89"/>
                <a:gd name="T70" fmla="*/ 0 w 203"/>
                <a:gd name="T71" fmla="*/ 63500 h 89"/>
                <a:gd name="T72" fmla="*/ 3175 w 203"/>
                <a:gd name="T73" fmla="*/ 57150 h 89"/>
                <a:gd name="T74" fmla="*/ 6350 w 203"/>
                <a:gd name="T75" fmla="*/ 49213 h 89"/>
                <a:gd name="T76" fmla="*/ 12700 w 203"/>
                <a:gd name="T77" fmla="*/ 42863 h 89"/>
                <a:gd name="T78" fmla="*/ 28575 w 203"/>
                <a:gd name="T79" fmla="*/ 31750 h 89"/>
                <a:gd name="T80" fmla="*/ 47625 w 203"/>
                <a:gd name="T81" fmla="*/ 20638 h 89"/>
                <a:gd name="T82" fmla="*/ 71438 w 203"/>
                <a:gd name="T83" fmla="*/ 12700 h 89"/>
                <a:gd name="T84" fmla="*/ 98425 w 203"/>
                <a:gd name="T85" fmla="*/ 6350 h 89"/>
                <a:gd name="T86" fmla="*/ 128588 w 203"/>
                <a:gd name="T87" fmla="*/ 1588 h 89"/>
                <a:gd name="T88" fmla="*/ 161925 w 203"/>
                <a:gd name="T89" fmla="*/ 0 h 89"/>
                <a:gd name="T90" fmla="*/ 161925 w 203"/>
                <a:gd name="T91" fmla="*/ 0 h 89"/>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203"/>
                <a:gd name="T139" fmla="*/ 0 h 89"/>
                <a:gd name="T140" fmla="*/ 203 w 203"/>
                <a:gd name="T141" fmla="*/ 89 h 89"/>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203" h="89">
                  <a:moveTo>
                    <a:pt x="102" y="0"/>
                  </a:moveTo>
                  <a:lnTo>
                    <a:pt x="102" y="0"/>
                  </a:lnTo>
                  <a:lnTo>
                    <a:pt x="122" y="1"/>
                  </a:lnTo>
                  <a:lnTo>
                    <a:pt x="141" y="4"/>
                  </a:lnTo>
                  <a:lnTo>
                    <a:pt x="159" y="8"/>
                  </a:lnTo>
                  <a:lnTo>
                    <a:pt x="174" y="13"/>
                  </a:lnTo>
                  <a:lnTo>
                    <a:pt x="186" y="20"/>
                  </a:lnTo>
                  <a:lnTo>
                    <a:pt x="195" y="27"/>
                  </a:lnTo>
                  <a:lnTo>
                    <a:pt x="199" y="31"/>
                  </a:lnTo>
                  <a:lnTo>
                    <a:pt x="202" y="36"/>
                  </a:lnTo>
                  <a:lnTo>
                    <a:pt x="203" y="40"/>
                  </a:lnTo>
                  <a:lnTo>
                    <a:pt x="203" y="44"/>
                  </a:lnTo>
                  <a:lnTo>
                    <a:pt x="203" y="50"/>
                  </a:lnTo>
                  <a:lnTo>
                    <a:pt x="202" y="54"/>
                  </a:lnTo>
                  <a:lnTo>
                    <a:pt x="199" y="58"/>
                  </a:lnTo>
                  <a:lnTo>
                    <a:pt x="195" y="62"/>
                  </a:lnTo>
                  <a:lnTo>
                    <a:pt x="186" y="70"/>
                  </a:lnTo>
                  <a:lnTo>
                    <a:pt x="174" y="77"/>
                  </a:lnTo>
                  <a:lnTo>
                    <a:pt x="159" y="82"/>
                  </a:lnTo>
                  <a:lnTo>
                    <a:pt x="141" y="86"/>
                  </a:lnTo>
                  <a:lnTo>
                    <a:pt x="122" y="89"/>
                  </a:lnTo>
                  <a:lnTo>
                    <a:pt x="102" y="89"/>
                  </a:lnTo>
                  <a:lnTo>
                    <a:pt x="81" y="89"/>
                  </a:lnTo>
                  <a:lnTo>
                    <a:pt x="62" y="86"/>
                  </a:lnTo>
                  <a:lnTo>
                    <a:pt x="45" y="82"/>
                  </a:lnTo>
                  <a:lnTo>
                    <a:pt x="30" y="77"/>
                  </a:lnTo>
                  <a:lnTo>
                    <a:pt x="18" y="70"/>
                  </a:lnTo>
                  <a:lnTo>
                    <a:pt x="8" y="62"/>
                  </a:lnTo>
                  <a:lnTo>
                    <a:pt x="4" y="58"/>
                  </a:lnTo>
                  <a:lnTo>
                    <a:pt x="2" y="54"/>
                  </a:lnTo>
                  <a:lnTo>
                    <a:pt x="0" y="50"/>
                  </a:lnTo>
                  <a:lnTo>
                    <a:pt x="0" y="44"/>
                  </a:lnTo>
                  <a:lnTo>
                    <a:pt x="0" y="40"/>
                  </a:lnTo>
                  <a:lnTo>
                    <a:pt x="2" y="36"/>
                  </a:lnTo>
                  <a:lnTo>
                    <a:pt x="4" y="31"/>
                  </a:lnTo>
                  <a:lnTo>
                    <a:pt x="8" y="27"/>
                  </a:lnTo>
                  <a:lnTo>
                    <a:pt x="18" y="20"/>
                  </a:lnTo>
                  <a:lnTo>
                    <a:pt x="30" y="13"/>
                  </a:lnTo>
                  <a:lnTo>
                    <a:pt x="45" y="8"/>
                  </a:lnTo>
                  <a:lnTo>
                    <a:pt x="62" y="4"/>
                  </a:lnTo>
                  <a:lnTo>
                    <a:pt x="81" y="1"/>
                  </a:lnTo>
                  <a:lnTo>
                    <a:pt x="10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 name="Freeform 8"/>
            <p:cNvSpPr>
              <a:spLocks noChangeArrowheads="1"/>
            </p:cNvSpPr>
            <p:nvPr/>
          </p:nvSpPr>
          <p:spPr bwMode="auto">
            <a:xfrm>
              <a:off x="436562" y="1335088"/>
              <a:ext cx="563563" cy="157163"/>
            </a:xfrm>
            <a:custGeom>
              <a:avLst/>
              <a:gdLst>
                <a:gd name="T0" fmla="*/ 282575 w 355"/>
                <a:gd name="T1" fmla="*/ 0 h 99"/>
                <a:gd name="T2" fmla="*/ 282575 w 355"/>
                <a:gd name="T3" fmla="*/ 0 h 99"/>
                <a:gd name="T4" fmla="*/ 338138 w 355"/>
                <a:gd name="T5" fmla="*/ 1588 h 99"/>
                <a:gd name="T6" fmla="*/ 392113 w 355"/>
                <a:gd name="T7" fmla="*/ 6350 h 99"/>
                <a:gd name="T8" fmla="*/ 439738 w 355"/>
                <a:gd name="T9" fmla="*/ 12700 h 99"/>
                <a:gd name="T10" fmla="*/ 479425 w 355"/>
                <a:gd name="T11" fmla="*/ 23813 h 99"/>
                <a:gd name="T12" fmla="*/ 514350 w 355"/>
                <a:gd name="T13" fmla="*/ 34925 h 99"/>
                <a:gd name="T14" fmla="*/ 528638 w 355"/>
                <a:gd name="T15" fmla="*/ 41275 h 99"/>
                <a:gd name="T16" fmla="*/ 539750 w 355"/>
                <a:gd name="T17" fmla="*/ 47625 h 99"/>
                <a:gd name="T18" fmla="*/ 550863 w 355"/>
                <a:gd name="T19" fmla="*/ 53975 h 99"/>
                <a:gd name="T20" fmla="*/ 557213 w 355"/>
                <a:gd name="T21" fmla="*/ 61913 h 99"/>
                <a:gd name="T22" fmla="*/ 561975 w 355"/>
                <a:gd name="T23" fmla="*/ 71438 h 99"/>
                <a:gd name="T24" fmla="*/ 563563 w 355"/>
                <a:gd name="T25" fmla="*/ 77788 h 99"/>
                <a:gd name="T26" fmla="*/ 563563 w 355"/>
                <a:gd name="T27" fmla="*/ 77788 h 99"/>
                <a:gd name="T28" fmla="*/ 561975 w 355"/>
                <a:gd name="T29" fmla="*/ 85725 h 99"/>
                <a:gd name="T30" fmla="*/ 557213 w 355"/>
                <a:gd name="T31" fmla="*/ 95250 h 99"/>
                <a:gd name="T32" fmla="*/ 550863 w 355"/>
                <a:gd name="T33" fmla="*/ 101600 h 99"/>
                <a:gd name="T34" fmla="*/ 539750 w 355"/>
                <a:gd name="T35" fmla="*/ 107950 h 99"/>
                <a:gd name="T36" fmla="*/ 528638 w 355"/>
                <a:gd name="T37" fmla="*/ 115888 h 99"/>
                <a:gd name="T38" fmla="*/ 514350 w 355"/>
                <a:gd name="T39" fmla="*/ 122238 h 99"/>
                <a:gd name="T40" fmla="*/ 479425 w 355"/>
                <a:gd name="T41" fmla="*/ 133350 h 99"/>
                <a:gd name="T42" fmla="*/ 439738 w 355"/>
                <a:gd name="T43" fmla="*/ 141288 h 99"/>
                <a:gd name="T44" fmla="*/ 392113 w 355"/>
                <a:gd name="T45" fmla="*/ 150813 h 99"/>
                <a:gd name="T46" fmla="*/ 338138 w 355"/>
                <a:gd name="T47" fmla="*/ 155575 h 99"/>
                <a:gd name="T48" fmla="*/ 282575 w 355"/>
                <a:gd name="T49" fmla="*/ 157163 h 99"/>
                <a:gd name="T50" fmla="*/ 282575 w 355"/>
                <a:gd name="T51" fmla="*/ 157163 h 99"/>
                <a:gd name="T52" fmla="*/ 227013 w 355"/>
                <a:gd name="T53" fmla="*/ 155575 h 99"/>
                <a:gd name="T54" fmla="*/ 173038 w 355"/>
                <a:gd name="T55" fmla="*/ 150813 h 99"/>
                <a:gd name="T56" fmla="*/ 125413 w 355"/>
                <a:gd name="T57" fmla="*/ 141288 h 99"/>
                <a:gd name="T58" fmla="*/ 84138 w 355"/>
                <a:gd name="T59" fmla="*/ 133350 h 99"/>
                <a:gd name="T60" fmla="*/ 49213 w 355"/>
                <a:gd name="T61" fmla="*/ 122238 h 99"/>
                <a:gd name="T62" fmla="*/ 34925 w 355"/>
                <a:gd name="T63" fmla="*/ 115888 h 99"/>
                <a:gd name="T64" fmla="*/ 23813 w 355"/>
                <a:gd name="T65" fmla="*/ 107950 h 99"/>
                <a:gd name="T66" fmla="*/ 12700 w 355"/>
                <a:gd name="T67" fmla="*/ 101600 h 99"/>
                <a:gd name="T68" fmla="*/ 6350 w 355"/>
                <a:gd name="T69" fmla="*/ 95250 h 99"/>
                <a:gd name="T70" fmla="*/ 3175 w 355"/>
                <a:gd name="T71" fmla="*/ 85725 h 99"/>
                <a:gd name="T72" fmla="*/ 0 w 355"/>
                <a:gd name="T73" fmla="*/ 77788 h 99"/>
                <a:gd name="T74" fmla="*/ 0 w 355"/>
                <a:gd name="T75" fmla="*/ 77788 h 99"/>
                <a:gd name="T76" fmla="*/ 3175 w 355"/>
                <a:gd name="T77" fmla="*/ 71438 h 99"/>
                <a:gd name="T78" fmla="*/ 6350 w 355"/>
                <a:gd name="T79" fmla="*/ 61913 h 99"/>
                <a:gd name="T80" fmla="*/ 12700 w 355"/>
                <a:gd name="T81" fmla="*/ 53975 h 99"/>
                <a:gd name="T82" fmla="*/ 23813 w 355"/>
                <a:gd name="T83" fmla="*/ 47625 h 99"/>
                <a:gd name="T84" fmla="*/ 34925 w 355"/>
                <a:gd name="T85" fmla="*/ 41275 h 99"/>
                <a:gd name="T86" fmla="*/ 49213 w 355"/>
                <a:gd name="T87" fmla="*/ 34925 h 99"/>
                <a:gd name="T88" fmla="*/ 84138 w 355"/>
                <a:gd name="T89" fmla="*/ 23813 h 99"/>
                <a:gd name="T90" fmla="*/ 125413 w 355"/>
                <a:gd name="T91" fmla="*/ 12700 h 99"/>
                <a:gd name="T92" fmla="*/ 173038 w 355"/>
                <a:gd name="T93" fmla="*/ 6350 h 99"/>
                <a:gd name="T94" fmla="*/ 227013 w 355"/>
                <a:gd name="T95" fmla="*/ 1588 h 99"/>
                <a:gd name="T96" fmla="*/ 282575 w 355"/>
                <a:gd name="T97" fmla="*/ 0 h 99"/>
                <a:gd name="T98" fmla="*/ 282575 w 355"/>
                <a:gd name="T99" fmla="*/ 0 h 9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355"/>
                <a:gd name="T151" fmla="*/ 0 h 99"/>
                <a:gd name="T152" fmla="*/ 355 w 355"/>
                <a:gd name="T153" fmla="*/ 99 h 99"/>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355" h="99">
                  <a:moveTo>
                    <a:pt x="178" y="0"/>
                  </a:moveTo>
                  <a:lnTo>
                    <a:pt x="178" y="0"/>
                  </a:lnTo>
                  <a:lnTo>
                    <a:pt x="213" y="1"/>
                  </a:lnTo>
                  <a:lnTo>
                    <a:pt x="247" y="4"/>
                  </a:lnTo>
                  <a:lnTo>
                    <a:pt x="277" y="8"/>
                  </a:lnTo>
                  <a:lnTo>
                    <a:pt x="302" y="15"/>
                  </a:lnTo>
                  <a:lnTo>
                    <a:pt x="324" y="22"/>
                  </a:lnTo>
                  <a:lnTo>
                    <a:pt x="333" y="26"/>
                  </a:lnTo>
                  <a:lnTo>
                    <a:pt x="340" y="30"/>
                  </a:lnTo>
                  <a:lnTo>
                    <a:pt x="347" y="34"/>
                  </a:lnTo>
                  <a:lnTo>
                    <a:pt x="351" y="39"/>
                  </a:lnTo>
                  <a:lnTo>
                    <a:pt x="354" y="45"/>
                  </a:lnTo>
                  <a:lnTo>
                    <a:pt x="355" y="49"/>
                  </a:lnTo>
                  <a:lnTo>
                    <a:pt x="354" y="54"/>
                  </a:lnTo>
                  <a:lnTo>
                    <a:pt x="351" y="60"/>
                  </a:lnTo>
                  <a:lnTo>
                    <a:pt x="347" y="64"/>
                  </a:lnTo>
                  <a:lnTo>
                    <a:pt x="340" y="68"/>
                  </a:lnTo>
                  <a:lnTo>
                    <a:pt x="333" y="73"/>
                  </a:lnTo>
                  <a:lnTo>
                    <a:pt x="324" y="77"/>
                  </a:lnTo>
                  <a:lnTo>
                    <a:pt x="302" y="84"/>
                  </a:lnTo>
                  <a:lnTo>
                    <a:pt x="277" y="89"/>
                  </a:lnTo>
                  <a:lnTo>
                    <a:pt x="247" y="95"/>
                  </a:lnTo>
                  <a:lnTo>
                    <a:pt x="213" y="98"/>
                  </a:lnTo>
                  <a:lnTo>
                    <a:pt x="178" y="99"/>
                  </a:lnTo>
                  <a:lnTo>
                    <a:pt x="143" y="98"/>
                  </a:lnTo>
                  <a:lnTo>
                    <a:pt x="109" y="95"/>
                  </a:lnTo>
                  <a:lnTo>
                    <a:pt x="79" y="89"/>
                  </a:lnTo>
                  <a:lnTo>
                    <a:pt x="53" y="84"/>
                  </a:lnTo>
                  <a:lnTo>
                    <a:pt x="31" y="77"/>
                  </a:lnTo>
                  <a:lnTo>
                    <a:pt x="22" y="73"/>
                  </a:lnTo>
                  <a:lnTo>
                    <a:pt x="15" y="68"/>
                  </a:lnTo>
                  <a:lnTo>
                    <a:pt x="8" y="64"/>
                  </a:lnTo>
                  <a:lnTo>
                    <a:pt x="4" y="60"/>
                  </a:lnTo>
                  <a:lnTo>
                    <a:pt x="2" y="54"/>
                  </a:lnTo>
                  <a:lnTo>
                    <a:pt x="0" y="49"/>
                  </a:lnTo>
                  <a:lnTo>
                    <a:pt x="2" y="45"/>
                  </a:lnTo>
                  <a:lnTo>
                    <a:pt x="4" y="39"/>
                  </a:lnTo>
                  <a:lnTo>
                    <a:pt x="8" y="34"/>
                  </a:lnTo>
                  <a:lnTo>
                    <a:pt x="15" y="30"/>
                  </a:lnTo>
                  <a:lnTo>
                    <a:pt x="22" y="26"/>
                  </a:lnTo>
                  <a:lnTo>
                    <a:pt x="31" y="22"/>
                  </a:lnTo>
                  <a:lnTo>
                    <a:pt x="53" y="15"/>
                  </a:lnTo>
                  <a:lnTo>
                    <a:pt x="79" y="8"/>
                  </a:lnTo>
                  <a:lnTo>
                    <a:pt x="109" y="4"/>
                  </a:lnTo>
                  <a:lnTo>
                    <a:pt x="143" y="1"/>
                  </a:lnTo>
                  <a:lnTo>
                    <a:pt x="17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Freeform 9"/>
            <p:cNvSpPr>
              <a:spLocks noChangeArrowheads="1"/>
            </p:cNvSpPr>
            <p:nvPr/>
          </p:nvSpPr>
          <p:spPr bwMode="auto">
            <a:xfrm>
              <a:off x="361950" y="1379538"/>
              <a:ext cx="714375" cy="58738"/>
            </a:xfrm>
            <a:custGeom>
              <a:avLst/>
              <a:gdLst>
                <a:gd name="T0" fmla="*/ 328613 w 450"/>
                <a:gd name="T1" fmla="*/ 58738 h 37"/>
                <a:gd name="T2" fmla="*/ 328613 w 450"/>
                <a:gd name="T3" fmla="*/ 58738 h 37"/>
                <a:gd name="T4" fmla="*/ 236538 w 450"/>
                <a:gd name="T5" fmla="*/ 58738 h 37"/>
                <a:gd name="T6" fmla="*/ 182563 w 450"/>
                <a:gd name="T7" fmla="*/ 53975 h 37"/>
                <a:gd name="T8" fmla="*/ 131763 w 450"/>
                <a:gd name="T9" fmla="*/ 50800 h 37"/>
                <a:gd name="T10" fmla="*/ 84138 w 450"/>
                <a:gd name="T11" fmla="*/ 46038 h 37"/>
                <a:gd name="T12" fmla="*/ 42863 w 450"/>
                <a:gd name="T13" fmla="*/ 36513 h 37"/>
                <a:gd name="T14" fmla="*/ 28575 w 450"/>
                <a:gd name="T15" fmla="*/ 33338 h 37"/>
                <a:gd name="T16" fmla="*/ 14288 w 450"/>
                <a:gd name="T17" fmla="*/ 28575 h 37"/>
                <a:gd name="T18" fmla="*/ 7938 w 450"/>
                <a:gd name="T19" fmla="*/ 23813 h 37"/>
                <a:gd name="T20" fmla="*/ 4763 w 450"/>
                <a:gd name="T21" fmla="*/ 17463 h 37"/>
                <a:gd name="T22" fmla="*/ 4763 w 450"/>
                <a:gd name="T23" fmla="*/ 17463 h 37"/>
                <a:gd name="T24" fmla="*/ 0 w 450"/>
                <a:gd name="T25" fmla="*/ 3175 h 37"/>
                <a:gd name="T26" fmla="*/ 0 w 450"/>
                <a:gd name="T27" fmla="*/ 3175 h 37"/>
                <a:gd name="T28" fmla="*/ 30163 w 450"/>
                <a:gd name="T29" fmla="*/ 11113 h 37"/>
                <a:gd name="T30" fmla="*/ 66675 w 450"/>
                <a:gd name="T31" fmla="*/ 15875 h 37"/>
                <a:gd name="T32" fmla="*/ 109538 w 450"/>
                <a:gd name="T33" fmla="*/ 22225 h 37"/>
                <a:gd name="T34" fmla="*/ 153988 w 450"/>
                <a:gd name="T35" fmla="*/ 23813 h 37"/>
                <a:gd name="T36" fmla="*/ 247650 w 450"/>
                <a:gd name="T37" fmla="*/ 30163 h 37"/>
                <a:gd name="T38" fmla="*/ 327025 w 450"/>
                <a:gd name="T39" fmla="*/ 30163 h 37"/>
                <a:gd name="T40" fmla="*/ 327025 w 450"/>
                <a:gd name="T41" fmla="*/ 30163 h 37"/>
                <a:gd name="T42" fmla="*/ 417513 w 450"/>
                <a:gd name="T43" fmla="*/ 28575 h 37"/>
                <a:gd name="T44" fmla="*/ 527050 w 450"/>
                <a:gd name="T45" fmla="*/ 23813 h 37"/>
                <a:gd name="T46" fmla="*/ 582613 w 450"/>
                <a:gd name="T47" fmla="*/ 20638 h 37"/>
                <a:gd name="T48" fmla="*/ 633413 w 450"/>
                <a:gd name="T49" fmla="*/ 15875 h 37"/>
                <a:gd name="T50" fmla="*/ 679450 w 450"/>
                <a:gd name="T51" fmla="*/ 9525 h 37"/>
                <a:gd name="T52" fmla="*/ 714375 w 450"/>
                <a:gd name="T53" fmla="*/ 0 h 37"/>
                <a:gd name="T54" fmla="*/ 714375 w 450"/>
                <a:gd name="T55" fmla="*/ 0 h 37"/>
                <a:gd name="T56" fmla="*/ 709613 w 450"/>
                <a:gd name="T57" fmla="*/ 17463 h 37"/>
                <a:gd name="T58" fmla="*/ 709613 w 450"/>
                <a:gd name="T59" fmla="*/ 17463 h 37"/>
                <a:gd name="T60" fmla="*/ 704850 w 450"/>
                <a:gd name="T61" fmla="*/ 23813 h 37"/>
                <a:gd name="T62" fmla="*/ 693738 w 450"/>
                <a:gd name="T63" fmla="*/ 28575 h 37"/>
                <a:gd name="T64" fmla="*/ 681038 w 450"/>
                <a:gd name="T65" fmla="*/ 33338 h 37"/>
                <a:gd name="T66" fmla="*/ 661988 w 450"/>
                <a:gd name="T67" fmla="*/ 36513 h 37"/>
                <a:gd name="T68" fmla="*/ 612775 w 450"/>
                <a:gd name="T69" fmla="*/ 46038 h 37"/>
                <a:gd name="T70" fmla="*/ 557213 w 450"/>
                <a:gd name="T71" fmla="*/ 50800 h 37"/>
                <a:gd name="T72" fmla="*/ 493713 w 450"/>
                <a:gd name="T73" fmla="*/ 53975 h 37"/>
                <a:gd name="T74" fmla="*/ 431800 w 450"/>
                <a:gd name="T75" fmla="*/ 58738 h 37"/>
                <a:gd name="T76" fmla="*/ 328613 w 450"/>
                <a:gd name="T77" fmla="*/ 58738 h 37"/>
                <a:gd name="T78" fmla="*/ 328613 w 450"/>
                <a:gd name="T79" fmla="*/ 58738 h 37"/>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450"/>
                <a:gd name="T121" fmla="*/ 0 h 37"/>
                <a:gd name="T122" fmla="*/ 450 w 450"/>
                <a:gd name="T123" fmla="*/ 37 h 37"/>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450" h="37">
                  <a:moveTo>
                    <a:pt x="207" y="37"/>
                  </a:moveTo>
                  <a:lnTo>
                    <a:pt x="207" y="37"/>
                  </a:lnTo>
                  <a:lnTo>
                    <a:pt x="149" y="37"/>
                  </a:lnTo>
                  <a:lnTo>
                    <a:pt x="115" y="34"/>
                  </a:lnTo>
                  <a:lnTo>
                    <a:pt x="83" y="32"/>
                  </a:lnTo>
                  <a:lnTo>
                    <a:pt x="53" y="29"/>
                  </a:lnTo>
                  <a:lnTo>
                    <a:pt x="27" y="23"/>
                  </a:lnTo>
                  <a:lnTo>
                    <a:pt x="18" y="21"/>
                  </a:lnTo>
                  <a:lnTo>
                    <a:pt x="9" y="18"/>
                  </a:lnTo>
                  <a:lnTo>
                    <a:pt x="5" y="15"/>
                  </a:lnTo>
                  <a:lnTo>
                    <a:pt x="3" y="11"/>
                  </a:lnTo>
                  <a:lnTo>
                    <a:pt x="0" y="2"/>
                  </a:lnTo>
                  <a:lnTo>
                    <a:pt x="19" y="7"/>
                  </a:lnTo>
                  <a:lnTo>
                    <a:pt x="42" y="10"/>
                  </a:lnTo>
                  <a:lnTo>
                    <a:pt x="69" y="14"/>
                  </a:lnTo>
                  <a:lnTo>
                    <a:pt x="97" y="15"/>
                  </a:lnTo>
                  <a:lnTo>
                    <a:pt x="156" y="19"/>
                  </a:lnTo>
                  <a:lnTo>
                    <a:pt x="206" y="19"/>
                  </a:lnTo>
                  <a:lnTo>
                    <a:pt x="263" y="18"/>
                  </a:lnTo>
                  <a:lnTo>
                    <a:pt x="332" y="15"/>
                  </a:lnTo>
                  <a:lnTo>
                    <a:pt x="367" y="13"/>
                  </a:lnTo>
                  <a:lnTo>
                    <a:pt x="399" y="10"/>
                  </a:lnTo>
                  <a:lnTo>
                    <a:pt x="428" y="6"/>
                  </a:lnTo>
                  <a:lnTo>
                    <a:pt x="450" y="0"/>
                  </a:lnTo>
                  <a:lnTo>
                    <a:pt x="447" y="11"/>
                  </a:lnTo>
                  <a:lnTo>
                    <a:pt x="444" y="15"/>
                  </a:lnTo>
                  <a:lnTo>
                    <a:pt x="437" y="18"/>
                  </a:lnTo>
                  <a:lnTo>
                    <a:pt x="429" y="21"/>
                  </a:lnTo>
                  <a:lnTo>
                    <a:pt x="417" y="23"/>
                  </a:lnTo>
                  <a:lnTo>
                    <a:pt x="386" y="29"/>
                  </a:lnTo>
                  <a:lnTo>
                    <a:pt x="351" y="32"/>
                  </a:lnTo>
                  <a:lnTo>
                    <a:pt x="311" y="34"/>
                  </a:lnTo>
                  <a:lnTo>
                    <a:pt x="272" y="37"/>
                  </a:lnTo>
                  <a:lnTo>
                    <a:pt x="207"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 name="Freeform 10"/>
            <p:cNvSpPr>
              <a:spLocks noChangeArrowheads="1"/>
            </p:cNvSpPr>
            <p:nvPr/>
          </p:nvSpPr>
          <p:spPr bwMode="auto">
            <a:xfrm>
              <a:off x="69850" y="509588"/>
              <a:ext cx="1306513" cy="96838"/>
            </a:xfrm>
            <a:custGeom>
              <a:avLst/>
              <a:gdLst>
                <a:gd name="T0" fmla="*/ 31750 w 823"/>
                <a:gd name="T1" fmla="*/ 58738 h 61"/>
                <a:gd name="T2" fmla="*/ 1250950 w 823"/>
                <a:gd name="T3" fmla="*/ 0 h 61"/>
                <a:gd name="T4" fmla="*/ 1250950 w 823"/>
                <a:gd name="T5" fmla="*/ 0 h 61"/>
                <a:gd name="T6" fmla="*/ 1250950 w 823"/>
                <a:gd name="T7" fmla="*/ 6350 h 61"/>
                <a:gd name="T8" fmla="*/ 1255713 w 823"/>
                <a:gd name="T9" fmla="*/ 11113 h 61"/>
                <a:gd name="T10" fmla="*/ 1262063 w 823"/>
                <a:gd name="T11" fmla="*/ 15875 h 61"/>
                <a:gd name="T12" fmla="*/ 1276350 w 823"/>
                <a:gd name="T13" fmla="*/ 19050 h 61"/>
                <a:gd name="T14" fmla="*/ 1276350 w 823"/>
                <a:gd name="T15" fmla="*/ 19050 h 61"/>
                <a:gd name="T16" fmla="*/ 1285875 w 823"/>
                <a:gd name="T17" fmla="*/ 23813 h 61"/>
                <a:gd name="T18" fmla="*/ 1295400 w 823"/>
                <a:gd name="T19" fmla="*/ 25400 h 61"/>
                <a:gd name="T20" fmla="*/ 1301750 w 823"/>
                <a:gd name="T21" fmla="*/ 30163 h 61"/>
                <a:gd name="T22" fmla="*/ 1306513 w 823"/>
                <a:gd name="T23" fmla="*/ 36513 h 61"/>
                <a:gd name="T24" fmla="*/ 0 w 823"/>
                <a:gd name="T25" fmla="*/ 96838 h 61"/>
                <a:gd name="T26" fmla="*/ 0 w 823"/>
                <a:gd name="T27" fmla="*/ 96838 h 61"/>
                <a:gd name="T28" fmla="*/ 12700 w 823"/>
                <a:gd name="T29" fmla="*/ 92075 h 61"/>
                <a:gd name="T30" fmla="*/ 12700 w 823"/>
                <a:gd name="T31" fmla="*/ 92075 h 61"/>
                <a:gd name="T32" fmla="*/ 23813 w 823"/>
                <a:gd name="T33" fmla="*/ 90488 h 61"/>
                <a:gd name="T34" fmla="*/ 31750 w 823"/>
                <a:gd name="T35" fmla="*/ 85725 h 61"/>
                <a:gd name="T36" fmla="*/ 36513 w 823"/>
                <a:gd name="T37" fmla="*/ 82550 h 61"/>
                <a:gd name="T38" fmla="*/ 38100 w 823"/>
                <a:gd name="T39" fmla="*/ 77788 h 61"/>
                <a:gd name="T40" fmla="*/ 38100 w 823"/>
                <a:gd name="T41" fmla="*/ 73025 h 61"/>
                <a:gd name="T42" fmla="*/ 36513 w 823"/>
                <a:gd name="T43" fmla="*/ 68263 h 61"/>
                <a:gd name="T44" fmla="*/ 31750 w 823"/>
                <a:gd name="T45" fmla="*/ 58738 h 61"/>
                <a:gd name="T46" fmla="*/ 31750 w 823"/>
                <a:gd name="T47" fmla="*/ 58738 h 6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823"/>
                <a:gd name="T73" fmla="*/ 0 h 61"/>
                <a:gd name="T74" fmla="*/ 823 w 823"/>
                <a:gd name="T75" fmla="*/ 61 h 61"/>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823" h="61">
                  <a:moveTo>
                    <a:pt x="20" y="37"/>
                  </a:moveTo>
                  <a:lnTo>
                    <a:pt x="788" y="0"/>
                  </a:lnTo>
                  <a:lnTo>
                    <a:pt x="788" y="4"/>
                  </a:lnTo>
                  <a:lnTo>
                    <a:pt x="791" y="7"/>
                  </a:lnTo>
                  <a:lnTo>
                    <a:pt x="795" y="10"/>
                  </a:lnTo>
                  <a:lnTo>
                    <a:pt x="804" y="12"/>
                  </a:lnTo>
                  <a:lnTo>
                    <a:pt x="810" y="15"/>
                  </a:lnTo>
                  <a:lnTo>
                    <a:pt x="816" y="16"/>
                  </a:lnTo>
                  <a:lnTo>
                    <a:pt x="820" y="19"/>
                  </a:lnTo>
                  <a:lnTo>
                    <a:pt x="823" y="23"/>
                  </a:lnTo>
                  <a:lnTo>
                    <a:pt x="0" y="61"/>
                  </a:lnTo>
                  <a:lnTo>
                    <a:pt x="8" y="58"/>
                  </a:lnTo>
                  <a:lnTo>
                    <a:pt x="15" y="57"/>
                  </a:lnTo>
                  <a:lnTo>
                    <a:pt x="20" y="54"/>
                  </a:lnTo>
                  <a:lnTo>
                    <a:pt x="23" y="52"/>
                  </a:lnTo>
                  <a:lnTo>
                    <a:pt x="24" y="49"/>
                  </a:lnTo>
                  <a:lnTo>
                    <a:pt x="24" y="46"/>
                  </a:lnTo>
                  <a:lnTo>
                    <a:pt x="23" y="43"/>
                  </a:lnTo>
                  <a:lnTo>
                    <a:pt x="2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Freeform 11"/>
            <p:cNvSpPr>
              <a:spLocks noChangeArrowheads="1"/>
            </p:cNvSpPr>
            <p:nvPr/>
          </p:nvSpPr>
          <p:spPr bwMode="auto">
            <a:xfrm>
              <a:off x="46037" y="401638"/>
              <a:ext cx="1325563" cy="100013"/>
            </a:xfrm>
            <a:custGeom>
              <a:avLst/>
              <a:gdLst>
                <a:gd name="T0" fmla="*/ 0 w 835"/>
                <a:gd name="T1" fmla="*/ 63500 h 63"/>
                <a:gd name="T2" fmla="*/ 1325563 w 835"/>
                <a:gd name="T3" fmla="*/ 0 h 63"/>
                <a:gd name="T4" fmla="*/ 1325563 w 835"/>
                <a:gd name="T5" fmla="*/ 0 h 63"/>
                <a:gd name="T6" fmla="*/ 1316038 w 835"/>
                <a:gd name="T7" fmla="*/ 9525 h 63"/>
                <a:gd name="T8" fmla="*/ 1303338 w 835"/>
                <a:gd name="T9" fmla="*/ 14288 h 63"/>
                <a:gd name="T10" fmla="*/ 1289050 w 835"/>
                <a:gd name="T11" fmla="*/ 17463 h 63"/>
                <a:gd name="T12" fmla="*/ 1279525 w 835"/>
                <a:gd name="T13" fmla="*/ 17463 h 63"/>
                <a:gd name="T14" fmla="*/ 1279525 w 835"/>
                <a:gd name="T15" fmla="*/ 17463 h 63"/>
                <a:gd name="T16" fmla="*/ 1270000 w 835"/>
                <a:gd name="T17" fmla="*/ 20638 h 63"/>
                <a:gd name="T18" fmla="*/ 1270000 w 835"/>
                <a:gd name="T19" fmla="*/ 22225 h 63"/>
                <a:gd name="T20" fmla="*/ 1270000 w 835"/>
                <a:gd name="T21" fmla="*/ 26988 h 63"/>
                <a:gd name="T22" fmla="*/ 1273175 w 835"/>
                <a:gd name="T23" fmla="*/ 33338 h 63"/>
                <a:gd name="T24" fmla="*/ 1276350 w 835"/>
                <a:gd name="T25" fmla="*/ 41275 h 63"/>
                <a:gd name="T26" fmla="*/ 66675 w 835"/>
                <a:gd name="T27" fmla="*/ 100013 h 63"/>
                <a:gd name="T28" fmla="*/ 66675 w 835"/>
                <a:gd name="T29" fmla="*/ 100013 h 63"/>
                <a:gd name="T30" fmla="*/ 66675 w 835"/>
                <a:gd name="T31" fmla="*/ 95250 h 63"/>
                <a:gd name="T32" fmla="*/ 65088 w 835"/>
                <a:gd name="T33" fmla="*/ 95250 h 63"/>
                <a:gd name="T34" fmla="*/ 57150 w 835"/>
                <a:gd name="T35" fmla="*/ 93663 h 63"/>
                <a:gd name="T36" fmla="*/ 57150 w 835"/>
                <a:gd name="T37" fmla="*/ 93663 h 63"/>
                <a:gd name="T38" fmla="*/ 42863 w 835"/>
                <a:gd name="T39" fmla="*/ 90488 h 63"/>
                <a:gd name="T40" fmla="*/ 25400 w 835"/>
                <a:gd name="T41" fmla="*/ 84138 h 63"/>
                <a:gd name="T42" fmla="*/ 11113 w 835"/>
                <a:gd name="T43" fmla="*/ 76200 h 63"/>
                <a:gd name="T44" fmla="*/ 4763 w 835"/>
                <a:gd name="T45" fmla="*/ 69850 h 63"/>
                <a:gd name="T46" fmla="*/ 0 w 835"/>
                <a:gd name="T47" fmla="*/ 63500 h 63"/>
                <a:gd name="T48" fmla="*/ 0 w 835"/>
                <a:gd name="T49" fmla="*/ 63500 h 6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35"/>
                <a:gd name="T76" fmla="*/ 0 h 63"/>
                <a:gd name="T77" fmla="*/ 835 w 835"/>
                <a:gd name="T78" fmla="*/ 63 h 6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35" h="63">
                  <a:moveTo>
                    <a:pt x="0" y="40"/>
                  </a:moveTo>
                  <a:lnTo>
                    <a:pt x="835" y="0"/>
                  </a:lnTo>
                  <a:lnTo>
                    <a:pt x="829" y="6"/>
                  </a:lnTo>
                  <a:lnTo>
                    <a:pt x="821" y="9"/>
                  </a:lnTo>
                  <a:lnTo>
                    <a:pt x="812" y="11"/>
                  </a:lnTo>
                  <a:lnTo>
                    <a:pt x="806" y="11"/>
                  </a:lnTo>
                  <a:lnTo>
                    <a:pt x="800" y="13"/>
                  </a:lnTo>
                  <a:lnTo>
                    <a:pt x="800" y="14"/>
                  </a:lnTo>
                  <a:lnTo>
                    <a:pt x="800" y="17"/>
                  </a:lnTo>
                  <a:lnTo>
                    <a:pt x="802" y="21"/>
                  </a:lnTo>
                  <a:lnTo>
                    <a:pt x="804" y="26"/>
                  </a:lnTo>
                  <a:lnTo>
                    <a:pt x="42" y="63"/>
                  </a:lnTo>
                  <a:lnTo>
                    <a:pt x="42" y="60"/>
                  </a:lnTo>
                  <a:lnTo>
                    <a:pt x="41" y="60"/>
                  </a:lnTo>
                  <a:lnTo>
                    <a:pt x="36" y="59"/>
                  </a:lnTo>
                  <a:lnTo>
                    <a:pt x="27" y="57"/>
                  </a:lnTo>
                  <a:lnTo>
                    <a:pt x="16" y="53"/>
                  </a:lnTo>
                  <a:lnTo>
                    <a:pt x="7" y="48"/>
                  </a:lnTo>
                  <a:lnTo>
                    <a:pt x="3" y="44"/>
                  </a:lnTo>
                  <a:lnTo>
                    <a:pt x="0" y="4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12"/>
            <p:cNvSpPr>
              <a:spLocks noChangeArrowheads="1"/>
            </p:cNvSpPr>
            <p:nvPr/>
          </p:nvSpPr>
          <p:spPr bwMode="auto">
            <a:xfrm>
              <a:off x="73025" y="598488"/>
              <a:ext cx="1268413" cy="96838"/>
            </a:xfrm>
            <a:custGeom>
              <a:avLst/>
              <a:gdLst>
                <a:gd name="T0" fmla="*/ 0 w 799"/>
                <a:gd name="T1" fmla="*/ 57150 h 61"/>
                <a:gd name="T2" fmla="*/ 1262063 w 799"/>
                <a:gd name="T3" fmla="*/ 0 h 61"/>
                <a:gd name="T4" fmla="*/ 1262063 w 799"/>
                <a:gd name="T5" fmla="*/ 0 h 61"/>
                <a:gd name="T6" fmla="*/ 1260475 w 799"/>
                <a:gd name="T7" fmla="*/ 6350 h 61"/>
                <a:gd name="T8" fmla="*/ 1262063 w 799"/>
                <a:gd name="T9" fmla="*/ 15875 h 61"/>
                <a:gd name="T10" fmla="*/ 1268413 w 799"/>
                <a:gd name="T11" fmla="*/ 36513 h 61"/>
                <a:gd name="T12" fmla="*/ 17463 w 799"/>
                <a:gd name="T13" fmla="*/ 96838 h 61"/>
                <a:gd name="T14" fmla="*/ 17463 w 799"/>
                <a:gd name="T15" fmla="*/ 96838 h 61"/>
                <a:gd name="T16" fmla="*/ 20638 w 799"/>
                <a:gd name="T17" fmla="*/ 82550 h 61"/>
                <a:gd name="T18" fmla="*/ 20638 w 799"/>
                <a:gd name="T19" fmla="*/ 73025 h 61"/>
                <a:gd name="T20" fmla="*/ 17463 w 799"/>
                <a:gd name="T21" fmla="*/ 68263 h 61"/>
                <a:gd name="T22" fmla="*/ 15875 w 799"/>
                <a:gd name="T23" fmla="*/ 63500 h 61"/>
                <a:gd name="T24" fmla="*/ 9525 w 799"/>
                <a:gd name="T25" fmla="*/ 61913 h 61"/>
                <a:gd name="T26" fmla="*/ 0 w 799"/>
                <a:gd name="T27" fmla="*/ 57150 h 61"/>
                <a:gd name="T28" fmla="*/ 0 w 799"/>
                <a:gd name="T29" fmla="*/ 57150 h 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9"/>
                <a:gd name="T46" fmla="*/ 0 h 61"/>
                <a:gd name="T47" fmla="*/ 799 w 799"/>
                <a:gd name="T48" fmla="*/ 61 h 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9" h="61">
                  <a:moveTo>
                    <a:pt x="0" y="36"/>
                  </a:moveTo>
                  <a:lnTo>
                    <a:pt x="795" y="0"/>
                  </a:lnTo>
                  <a:lnTo>
                    <a:pt x="794" y="4"/>
                  </a:lnTo>
                  <a:lnTo>
                    <a:pt x="795" y="10"/>
                  </a:lnTo>
                  <a:lnTo>
                    <a:pt x="799" y="23"/>
                  </a:lnTo>
                  <a:lnTo>
                    <a:pt x="11" y="61"/>
                  </a:lnTo>
                  <a:lnTo>
                    <a:pt x="13" y="52"/>
                  </a:lnTo>
                  <a:lnTo>
                    <a:pt x="13" y="46"/>
                  </a:lnTo>
                  <a:lnTo>
                    <a:pt x="11" y="43"/>
                  </a:lnTo>
                  <a:lnTo>
                    <a:pt x="10" y="40"/>
                  </a:lnTo>
                  <a:lnTo>
                    <a:pt x="6" y="39"/>
                  </a:lnTo>
                  <a:lnTo>
                    <a:pt x="0"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13"/>
            <p:cNvSpPr>
              <a:spLocks noChangeArrowheads="1"/>
            </p:cNvSpPr>
            <p:nvPr/>
          </p:nvSpPr>
          <p:spPr bwMode="auto">
            <a:xfrm>
              <a:off x="84137" y="684213"/>
              <a:ext cx="1285875" cy="96838"/>
            </a:xfrm>
            <a:custGeom>
              <a:avLst/>
              <a:gdLst>
                <a:gd name="T0" fmla="*/ 4763 w 810"/>
                <a:gd name="T1" fmla="*/ 57150 h 61"/>
                <a:gd name="T2" fmla="*/ 1250950 w 810"/>
                <a:gd name="T3" fmla="*/ 0 h 61"/>
                <a:gd name="T4" fmla="*/ 1250950 w 810"/>
                <a:gd name="T5" fmla="*/ 0 h 61"/>
                <a:gd name="T6" fmla="*/ 1250950 w 810"/>
                <a:gd name="T7" fmla="*/ 7938 h 61"/>
                <a:gd name="T8" fmla="*/ 1254125 w 810"/>
                <a:gd name="T9" fmla="*/ 17463 h 61"/>
                <a:gd name="T10" fmla="*/ 1262063 w 810"/>
                <a:gd name="T11" fmla="*/ 25400 h 61"/>
                <a:gd name="T12" fmla="*/ 1274763 w 810"/>
                <a:gd name="T13" fmla="*/ 31750 h 61"/>
                <a:gd name="T14" fmla="*/ 1274763 w 810"/>
                <a:gd name="T15" fmla="*/ 31750 h 61"/>
                <a:gd name="T16" fmla="*/ 1285875 w 810"/>
                <a:gd name="T17" fmla="*/ 36513 h 61"/>
                <a:gd name="T18" fmla="*/ 0 w 810"/>
                <a:gd name="T19" fmla="*/ 96838 h 61"/>
                <a:gd name="T20" fmla="*/ 0 w 810"/>
                <a:gd name="T21" fmla="*/ 96838 h 61"/>
                <a:gd name="T22" fmla="*/ 6350 w 810"/>
                <a:gd name="T23" fmla="*/ 87313 h 61"/>
                <a:gd name="T24" fmla="*/ 9525 w 810"/>
                <a:gd name="T25" fmla="*/ 79375 h 61"/>
                <a:gd name="T26" fmla="*/ 6350 w 810"/>
                <a:gd name="T27" fmla="*/ 68263 h 61"/>
                <a:gd name="T28" fmla="*/ 4763 w 810"/>
                <a:gd name="T29" fmla="*/ 57150 h 61"/>
                <a:gd name="T30" fmla="*/ 4763 w 810"/>
                <a:gd name="T31" fmla="*/ 57150 h 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810"/>
                <a:gd name="T49" fmla="*/ 0 h 61"/>
                <a:gd name="T50" fmla="*/ 810 w 810"/>
                <a:gd name="T51" fmla="*/ 61 h 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810" h="61">
                  <a:moveTo>
                    <a:pt x="3" y="36"/>
                  </a:moveTo>
                  <a:lnTo>
                    <a:pt x="788" y="0"/>
                  </a:lnTo>
                  <a:lnTo>
                    <a:pt x="788" y="5"/>
                  </a:lnTo>
                  <a:lnTo>
                    <a:pt x="790" y="11"/>
                  </a:lnTo>
                  <a:lnTo>
                    <a:pt x="795" y="16"/>
                  </a:lnTo>
                  <a:lnTo>
                    <a:pt x="803" y="20"/>
                  </a:lnTo>
                  <a:lnTo>
                    <a:pt x="810" y="23"/>
                  </a:lnTo>
                  <a:lnTo>
                    <a:pt x="0" y="61"/>
                  </a:lnTo>
                  <a:lnTo>
                    <a:pt x="4" y="55"/>
                  </a:lnTo>
                  <a:lnTo>
                    <a:pt x="6" y="50"/>
                  </a:lnTo>
                  <a:lnTo>
                    <a:pt x="4" y="43"/>
                  </a:lnTo>
                  <a:lnTo>
                    <a:pt x="3"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14"/>
            <p:cNvSpPr>
              <a:spLocks noChangeArrowheads="1"/>
            </p:cNvSpPr>
            <p:nvPr/>
          </p:nvSpPr>
          <p:spPr bwMode="auto">
            <a:xfrm>
              <a:off x="76200" y="782638"/>
              <a:ext cx="1262063" cy="96838"/>
            </a:xfrm>
            <a:custGeom>
              <a:avLst/>
              <a:gdLst>
                <a:gd name="T0" fmla="*/ 0 w 795"/>
                <a:gd name="T1" fmla="*/ 60325 h 61"/>
                <a:gd name="T2" fmla="*/ 1250950 w 795"/>
                <a:gd name="T3" fmla="*/ 0 h 61"/>
                <a:gd name="T4" fmla="*/ 1250950 w 795"/>
                <a:gd name="T5" fmla="*/ 0 h 61"/>
                <a:gd name="T6" fmla="*/ 1257300 w 795"/>
                <a:gd name="T7" fmla="*/ 12700 h 61"/>
                <a:gd name="T8" fmla="*/ 1262063 w 795"/>
                <a:gd name="T9" fmla="*/ 23813 h 61"/>
                <a:gd name="T10" fmla="*/ 1262063 w 795"/>
                <a:gd name="T11" fmla="*/ 34925 h 61"/>
                <a:gd name="T12" fmla="*/ 1262063 w 795"/>
                <a:gd name="T13" fmla="*/ 34925 h 61"/>
                <a:gd name="T14" fmla="*/ 1262063 w 795"/>
                <a:gd name="T15" fmla="*/ 38100 h 61"/>
                <a:gd name="T16" fmla="*/ 14288 w 795"/>
                <a:gd name="T17" fmla="*/ 96838 h 61"/>
                <a:gd name="T18" fmla="*/ 14288 w 795"/>
                <a:gd name="T19" fmla="*/ 96838 h 61"/>
                <a:gd name="T20" fmla="*/ 17463 w 795"/>
                <a:gd name="T21" fmla="*/ 88900 h 61"/>
                <a:gd name="T22" fmla="*/ 20638 w 795"/>
                <a:gd name="T23" fmla="*/ 79375 h 61"/>
                <a:gd name="T24" fmla="*/ 26988 w 795"/>
                <a:gd name="T25" fmla="*/ 68263 h 61"/>
                <a:gd name="T26" fmla="*/ 26988 w 795"/>
                <a:gd name="T27" fmla="*/ 65088 h 61"/>
                <a:gd name="T28" fmla="*/ 23813 w 795"/>
                <a:gd name="T29" fmla="*/ 61913 h 61"/>
                <a:gd name="T30" fmla="*/ 14288 w 795"/>
                <a:gd name="T31" fmla="*/ 60325 h 61"/>
                <a:gd name="T32" fmla="*/ 0 w 795"/>
                <a:gd name="T33" fmla="*/ 60325 h 61"/>
                <a:gd name="T34" fmla="*/ 0 w 795"/>
                <a:gd name="T35" fmla="*/ 60325 h 61"/>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795"/>
                <a:gd name="T55" fmla="*/ 0 h 61"/>
                <a:gd name="T56" fmla="*/ 795 w 795"/>
                <a:gd name="T57" fmla="*/ 61 h 61"/>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795" h="61">
                  <a:moveTo>
                    <a:pt x="0" y="38"/>
                  </a:moveTo>
                  <a:lnTo>
                    <a:pt x="788" y="0"/>
                  </a:lnTo>
                  <a:lnTo>
                    <a:pt x="792" y="8"/>
                  </a:lnTo>
                  <a:lnTo>
                    <a:pt x="795" y="15"/>
                  </a:lnTo>
                  <a:lnTo>
                    <a:pt x="795" y="22"/>
                  </a:lnTo>
                  <a:lnTo>
                    <a:pt x="795" y="24"/>
                  </a:lnTo>
                  <a:lnTo>
                    <a:pt x="9" y="61"/>
                  </a:lnTo>
                  <a:lnTo>
                    <a:pt x="11" y="56"/>
                  </a:lnTo>
                  <a:lnTo>
                    <a:pt x="13" y="50"/>
                  </a:lnTo>
                  <a:lnTo>
                    <a:pt x="17" y="43"/>
                  </a:lnTo>
                  <a:lnTo>
                    <a:pt x="17" y="41"/>
                  </a:lnTo>
                  <a:lnTo>
                    <a:pt x="15" y="39"/>
                  </a:lnTo>
                  <a:lnTo>
                    <a:pt x="9" y="38"/>
                  </a:lnTo>
                  <a:lnTo>
                    <a:pt x="0" y="3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15"/>
            <p:cNvSpPr>
              <a:spLocks noChangeArrowheads="1"/>
            </p:cNvSpPr>
            <p:nvPr/>
          </p:nvSpPr>
          <p:spPr bwMode="auto">
            <a:xfrm>
              <a:off x="71437" y="873125"/>
              <a:ext cx="1306513" cy="96838"/>
            </a:xfrm>
            <a:custGeom>
              <a:avLst/>
              <a:gdLst>
                <a:gd name="T0" fmla="*/ 23813 w 823"/>
                <a:gd name="T1" fmla="*/ 57150 h 61"/>
                <a:gd name="T2" fmla="*/ 1260475 w 823"/>
                <a:gd name="T3" fmla="*/ 0 h 61"/>
                <a:gd name="T4" fmla="*/ 1260475 w 823"/>
                <a:gd name="T5" fmla="*/ 0 h 61"/>
                <a:gd name="T6" fmla="*/ 1260475 w 823"/>
                <a:gd name="T7" fmla="*/ 6350 h 61"/>
                <a:gd name="T8" fmla="*/ 1263650 w 823"/>
                <a:gd name="T9" fmla="*/ 11113 h 61"/>
                <a:gd name="T10" fmla="*/ 1270000 w 823"/>
                <a:gd name="T11" fmla="*/ 17463 h 61"/>
                <a:gd name="T12" fmla="*/ 1281113 w 823"/>
                <a:gd name="T13" fmla="*/ 20638 h 61"/>
                <a:gd name="T14" fmla="*/ 1281113 w 823"/>
                <a:gd name="T15" fmla="*/ 20638 h 61"/>
                <a:gd name="T16" fmla="*/ 1296988 w 823"/>
                <a:gd name="T17" fmla="*/ 28575 h 61"/>
                <a:gd name="T18" fmla="*/ 1306513 w 823"/>
                <a:gd name="T19" fmla="*/ 34925 h 61"/>
                <a:gd name="T20" fmla="*/ 0 w 823"/>
                <a:gd name="T21" fmla="*/ 96838 h 61"/>
                <a:gd name="T22" fmla="*/ 0 w 823"/>
                <a:gd name="T23" fmla="*/ 96838 h 61"/>
                <a:gd name="T24" fmla="*/ 4763 w 823"/>
                <a:gd name="T25" fmla="*/ 93663 h 61"/>
                <a:gd name="T26" fmla="*/ 4763 w 823"/>
                <a:gd name="T27" fmla="*/ 93663 h 61"/>
                <a:gd name="T28" fmla="*/ 17463 w 823"/>
                <a:gd name="T29" fmla="*/ 87313 h 61"/>
                <a:gd name="T30" fmla="*/ 22225 w 823"/>
                <a:gd name="T31" fmla="*/ 84138 h 61"/>
                <a:gd name="T32" fmla="*/ 23813 w 823"/>
                <a:gd name="T33" fmla="*/ 79375 h 61"/>
                <a:gd name="T34" fmla="*/ 25400 w 823"/>
                <a:gd name="T35" fmla="*/ 68263 h 61"/>
                <a:gd name="T36" fmla="*/ 23813 w 823"/>
                <a:gd name="T37" fmla="*/ 57150 h 61"/>
                <a:gd name="T38" fmla="*/ 23813 w 823"/>
                <a:gd name="T39" fmla="*/ 57150 h 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823"/>
                <a:gd name="T61" fmla="*/ 0 h 61"/>
                <a:gd name="T62" fmla="*/ 823 w 823"/>
                <a:gd name="T63" fmla="*/ 61 h 6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823" h="61">
                  <a:moveTo>
                    <a:pt x="15" y="36"/>
                  </a:moveTo>
                  <a:lnTo>
                    <a:pt x="794" y="0"/>
                  </a:lnTo>
                  <a:lnTo>
                    <a:pt x="794" y="4"/>
                  </a:lnTo>
                  <a:lnTo>
                    <a:pt x="796" y="7"/>
                  </a:lnTo>
                  <a:lnTo>
                    <a:pt x="800" y="11"/>
                  </a:lnTo>
                  <a:lnTo>
                    <a:pt x="807" y="13"/>
                  </a:lnTo>
                  <a:lnTo>
                    <a:pt x="817" y="18"/>
                  </a:lnTo>
                  <a:lnTo>
                    <a:pt x="823" y="22"/>
                  </a:lnTo>
                  <a:lnTo>
                    <a:pt x="0" y="61"/>
                  </a:lnTo>
                  <a:lnTo>
                    <a:pt x="3" y="59"/>
                  </a:lnTo>
                  <a:lnTo>
                    <a:pt x="11" y="55"/>
                  </a:lnTo>
                  <a:lnTo>
                    <a:pt x="14" y="53"/>
                  </a:lnTo>
                  <a:lnTo>
                    <a:pt x="15" y="50"/>
                  </a:lnTo>
                  <a:lnTo>
                    <a:pt x="16" y="43"/>
                  </a:lnTo>
                  <a:lnTo>
                    <a:pt x="15"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16"/>
            <p:cNvSpPr>
              <a:spLocks noChangeArrowheads="1"/>
            </p:cNvSpPr>
            <p:nvPr/>
          </p:nvSpPr>
          <p:spPr bwMode="auto">
            <a:xfrm>
              <a:off x="84137" y="965200"/>
              <a:ext cx="1250950" cy="96838"/>
            </a:xfrm>
            <a:custGeom>
              <a:avLst/>
              <a:gdLst>
                <a:gd name="T0" fmla="*/ 0 w 788"/>
                <a:gd name="T1" fmla="*/ 58738 h 61"/>
                <a:gd name="T2" fmla="*/ 1247775 w 788"/>
                <a:gd name="T3" fmla="*/ 0 h 61"/>
                <a:gd name="T4" fmla="*/ 1247775 w 788"/>
                <a:gd name="T5" fmla="*/ 0 h 61"/>
                <a:gd name="T6" fmla="*/ 1244600 w 788"/>
                <a:gd name="T7" fmla="*/ 9525 h 61"/>
                <a:gd name="T8" fmla="*/ 1247775 w 788"/>
                <a:gd name="T9" fmla="*/ 17463 h 61"/>
                <a:gd name="T10" fmla="*/ 1250950 w 788"/>
                <a:gd name="T11" fmla="*/ 39688 h 61"/>
                <a:gd name="T12" fmla="*/ 11113 w 788"/>
                <a:gd name="T13" fmla="*/ 96838 h 61"/>
                <a:gd name="T14" fmla="*/ 11113 w 788"/>
                <a:gd name="T15" fmla="*/ 96838 h 61"/>
                <a:gd name="T16" fmla="*/ 12700 w 788"/>
                <a:gd name="T17" fmla="*/ 85725 h 61"/>
                <a:gd name="T18" fmla="*/ 12700 w 788"/>
                <a:gd name="T19" fmla="*/ 76200 h 61"/>
                <a:gd name="T20" fmla="*/ 9525 w 788"/>
                <a:gd name="T21" fmla="*/ 66675 h 61"/>
                <a:gd name="T22" fmla="*/ 0 w 788"/>
                <a:gd name="T23" fmla="*/ 58738 h 61"/>
                <a:gd name="T24" fmla="*/ 0 w 788"/>
                <a:gd name="T25" fmla="*/ 58738 h 6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788"/>
                <a:gd name="T40" fmla="*/ 0 h 61"/>
                <a:gd name="T41" fmla="*/ 788 w 788"/>
                <a:gd name="T42" fmla="*/ 61 h 6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788" h="61">
                  <a:moveTo>
                    <a:pt x="0" y="37"/>
                  </a:moveTo>
                  <a:lnTo>
                    <a:pt x="786" y="0"/>
                  </a:lnTo>
                  <a:lnTo>
                    <a:pt x="784" y="6"/>
                  </a:lnTo>
                  <a:lnTo>
                    <a:pt x="786" y="11"/>
                  </a:lnTo>
                  <a:lnTo>
                    <a:pt x="788" y="25"/>
                  </a:lnTo>
                  <a:lnTo>
                    <a:pt x="7" y="61"/>
                  </a:lnTo>
                  <a:lnTo>
                    <a:pt x="8" y="54"/>
                  </a:lnTo>
                  <a:lnTo>
                    <a:pt x="8" y="48"/>
                  </a:lnTo>
                  <a:lnTo>
                    <a:pt x="6" y="42"/>
                  </a:lnTo>
                  <a:lnTo>
                    <a:pt x="0" y="3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 name="Freeform 17"/>
            <p:cNvSpPr>
              <a:spLocks noChangeArrowheads="1"/>
            </p:cNvSpPr>
            <p:nvPr/>
          </p:nvSpPr>
          <p:spPr bwMode="auto">
            <a:xfrm>
              <a:off x="103187" y="1098550"/>
              <a:ext cx="1254125" cy="311150"/>
            </a:xfrm>
            <a:custGeom>
              <a:avLst/>
              <a:gdLst>
                <a:gd name="T0" fmla="*/ 587375 w 790"/>
                <a:gd name="T1" fmla="*/ 311150 h 196"/>
                <a:gd name="T2" fmla="*/ 587375 w 790"/>
                <a:gd name="T3" fmla="*/ 311150 h 196"/>
                <a:gd name="T4" fmla="*/ 484188 w 790"/>
                <a:gd name="T5" fmla="*/ 309563 h 196"/>
                <a:gd name="T6" fmla="*/ 427038 w 790"/>
                <a:gd name="T7" fmla="*/ 307975 h 196"/>
                <a:gd name="T8" fmla="*/ 369888 w 790"/>
                <a:gd name="T9" fmla="*/ 303213 h 196"/>
                <a:gd name="T10" fmla="*/ 319088 w 790"/>
                <a:gd name="T11" fmla="*/ 296863 h 196"/>
                <a:gd name="T12" fmla="*/ 273050 w 790"/>
                <a:gd name="T13" fmla="*/ 288925 h 196"/>
                <a:gd name="T14" fmla="*/ 258763 w 790"/>
                <a:gd name="T15" fmla="*/ 284163 h 196"/>
                <a:gd name="T16" fmla="*/ 246063 w 790"/>
                <a:gd name="T17" fmla="*/ 279400 h 196"/>
                <a:gd name="T18" fmla="*/ 234950 w 790"/>
                <a:gd name="T19" fmla="*/ 273050 h 196"/>
                <a:gd name="T20" fmla="*/ 233363 w 790"/>
                <a:gd name="T21" fmla="*/ 266700 h 196"/>
                <a:gd name="T22" fmla="*/ 233363 w 790"/>
                <a:gd name="T23" fmla="*/ 266700 h 196"/>
                <a:gd name="T24" fmla="*/ 228600 w 790"/>
                <a:gd name="T25" fmla="*/ 254000 h 196"/>
                <a:gd name="T26" fmla="*/ 222250 w 790"/>
                <a:gd name="T27" fmla="*/ 242888 h 196"/>
                <a:gd name="T28" fmla="*/ 211138 w 790"/>
                <a:gd name="T29" fmla="*/ 230188 h 196"/>
                <a:gd name="T30" fmla="*/ 198438 w 790"/>
                <a:gd name="T31" fmla="*/ 219075 h 196"/>
                <a:gd name="T32" fmla="*/ 157163 w 790"/>
                <a:gd name="T33" fmla="*/ 192088 h 196"/>
                <a:gd name="T34" fmla="*/ 101600 w 790"/>
                <a:gd name="T35" fmla="*/ 157163 h 196"/>
                <a:gd name="T36" fmla="*/ 101600 w 790"/>
                <a:gd name="T37" fmla="*/ 157163 h 196"/>
                <a:gd name="T38" fmla="*/ 82550 w 790"/>
                <a:gd name="T39" fmla="*/ 146050 h 196"/>
                <a:gd name="T40" fmla="*/ 66675 w 790"/>
                <a:gd name="T41" fmla="*/ 133350 h 196"/>
                <a:gd name="T42" fmla="*/ 52388 w 790"/>
                <a:gd name="T43" fmla="*/ 120650 h 196"/>
                <a:gd name="T44" fmla="*/ 36513 w 790"/>
                <a:gd name="T45" fmla="*/ 107950 h 196"/>
                <a:gd name="T46" fmla="*/ 17463 w 790"/>
                <a:gd name="T47" fmla="*/ 84138 h 196"/>
                <a:gd name="T48" fmla="*/ 0 w 790"/>
                <a:gd name="T49" fmla="*/ 58738 h 196"/>
                <a:gd name="T50" fmla="*/ 1254125 w 790"/>
                <a:gd name="T51" fmla="*/ 0 h 196"/>
                <a:gd name="T52" fmla="*/ 1254125 w 790"/>
                <a:gd name="T53" fmla="*/ 0 h 196"/>
                <a:gd name="T54" fmla="*/ 1247775 w 790"/>
                <a:gd name="T55" fmla="*/ 19050 h 196"/>
                <a:gd name="T56" fmla="*/ 1235075 w 790"/>
                <a:gd name="T57" fmla="*/ 38100 h 196"/>
                <a:gd name="T58" fmla="*/ 1222375 w 790"/>
                <a:gd name="T59" fmla="*/ 60325 h 196"/>
                <a:gd name="T60" fmla="*/ 1206500 w 790"/>
                <a:gd name="T61" fmla="*/ 79375 h 196"/>
                <a:gd name="T62" fmla="*/ 1189038 w 790"/>
                <a:gd name="T63" fmla="*/ 98425 h 196"/>
                <a:gd name="T64" fmla="*/ 1171575 w 790"/>
                <a:gd name="T65" fmla="*/ 120650 h 196"/>
                <a:gd name="T66" fmla="*/ 1128713 w 790"/>
                <a:gd name="T67" fmla="*/ 157163 h 196"/>
                <a:gd name="T68" fmla="*/ 1128713 w 790"/>
                <a:gd name="T69" fmla="*/ 157163 h 196"/>
                <a:gd name="T70" fmla="*/ 1104900 w 790"/>
                <a:gd name="T71" fmla="*/ 176213 h 196"/>
                <a:gd name="T72" fmla="*/ 1082675 w 790"/>
                <a:gd name="T73" fmla="*/ 193675 h 196"/>
                <a:gd name="T74" fmla="*/ 1042988 w 790"/>
                <a:gd name="T75" fmla="*/ 219075 h 196"/>
                <a:gd name="T76" fmla="*/ 1025525 w 790"/>
                <a:gd name="T77" fmla="*/ 231775 h 196"/>
                <a:gd name="T78" fmla="*/ 1012825 w 790"/>
                <a:gd name="T79" fmla="*/ 242888 h 196"/>
                <a:gd name="T80" fmla="*/ 1004888 w 790"/>
                <a:gd name="T81" fmla="*/ 254000 h 196"/>
                <a:gd name="T82" fmla="*/ 1000125 w 790"/>
                <a:gd name="T83" fmla="*/ 266700 h 196"/>
                <a:gd name="T84" fmla="*/ 1000125 w 790"/>
                <a:gd name="T85" fmla="*/ 266700 h 196"/>
                <a:gd name="T86" fmla="*/ 998538 w 790"/>
                <a:gd name="T87" fmla="*/ 268288 h 196"/>
                <a:gd name="T88" fmla="*/ 995363 w 790"/>
                <a:gd name="T89" fmla="*/ 273050 h 196"/>
                <a:gd name="T90" fmla="*/ 985838 w 790"/>
                <a:gd name="T91" fmla="*/ 279400 h 196"/>
                <a:gd name="T92" fmla="*/ 968375 w 790"/>
                <a:gd name="T93" fmla="*/ 284163 h 196"/>
                <a:gd name="T94" fmla="*/ 949325 w 790"/>
                <a:gd name="T95" fmla="*/ 288925 h 196"/>
                <a:gd name="T96" fmla="*/ 895350 w 790"/>
                <a:gd name="T97" fmla="*/ 296863 h 196"/>
                <a:gd name="T98" fmla="*/ 833438 w 790"/>
                <a:gd name="T99" fmla="*/ 303213 h 196"/>
                <a:gd name="T100" fmla="*/ 766763 w 790"/>
                <a:gd name="T101" fmla="*/ 307975 h 196"/>
                <a:gd name="T102" fmla="*/ 696913 w 790"/>
                <a:gd name="T103" fmla="*/ 309563 h 196"/>
                <a:gd name="T104" fmla="*/ 587375 w 790"/>
                <a:gd name="T105" fmla="*/ 311150 h 196"/>
                <a:gd name="T106" fmla="*/ 587375 w 790"/>
                <a:gd name="T107" fmla="*/ 311150 h 19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790"/>
                <a:gd name="T163" fmla="*/ 0 h 196"/>
                <a:gd name="T164" fmla="*/ 790 w 790"/>
                <a:gd name="T165" fmla="*/ 196 h 19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790" h="196">
                  <a:moveTo>
                    <a:pt x="370" y="196"/>
                  </a:moveTo>
                  <a:lnTo>
                    <a:pt x="370" y="196"/>
                  </a:lnTo>
                  <a:lnTo>
                    <a:pt x="305" y="195"/>
                  </a:lnTo>
                  <a:lnTo>
                    <a:pt x="269" y="194"/>
                  </a:lnTo>
                  <a:lnTo>
                    <a:pt x="233" y="191"/>
                  </a:lnTo>
                  <a:lnTo>
                    <a:pt x="201" y="187"/>
                  </a:lnTo>
                  <a:lnTo>
                    <a:pt x="172" y="182"/>
                  </a:lnTo>
                  <a:lnTo>
                    <a:pt x="163" y="179"/>
                  </a:lnTo>
                  <a:lnTo>
                    <a:pt x="155" y="176"/>
                  </a:lnTo>
                  <a:lnTo>
                    <a:pt x="148" y="172"/>
                  </a:lnTo>
                  <a:lnTo>
                    <a:pt x="147" y="168"/>
                  </a:lnTo>
                  <a:lnTo>
                    <a:pt x="144" y="160"/>
                  </a:lnTo>
                  <a:lnTo>
                    <a:pt x="140" y="153"/>
                  </a:lnTo>
                  <a:lnTo>
                    <a:pt x="133" y="145"/>
                  </a:lnTo>
                  <a:lnTo>
                    <a:pt x="125" y="138"/>
                  </a:lnTo>
                  <a:lnTo>
                    <a:pt x="99" y="121"/>
                  </a:lnTo>
                  <a:lnTo>
                    <a:pt x="64" y="99"/>
                  </a:lnTo>
                  <a:lnTo>
                    <a:pt x="52" y="92"/>
                  </a:lnTo>
                  <a:lnTo>
                    <a:pt x="42" y="84"/>
                  </a:lnTo>
                  <a:lnTo>
                    <a:pt x="33" y="76"/>
                  </a:lnTo>
                  <a:lnTo>
                    <a:pt x="23" y="68"/>
                  </a:lnTo>
                  <a:lnTo>
                    <a:pt x="11" y="53"/>
                  </a:lnTo>
                  <a:lnTo>
                    <a:pt x="0" y="37"/>
                  </a:lnTo>
                  <a:lnTo>
                    <a:pt x="790" y="0"/>
                  </a:lnTo>
                  <a:lnTo>
                    <a:pt x="786" y="12"/>
                  </a:lnTo>
                  <a:lnTo>
                    <a:pt x="778" y="24"/>
                  </a:lnTo>
                  <a:lnTo>
                    <a:pt x="770" y="38"/>
                  </a:lnTo>
                  <a:lnTo>
                    <a:pt x="760" y="50"/>
                  </a:lnTo>
                  <a:lnTo>
                    <a:pt x="749" y="62"/>
                  </a:lnTo>
                  <a:lnTo>
                    <a:pt x="738" y="76"/>
                  </a:lnTo>
                  <a:lnTo>
                    <a:pt x="711" y="99"/>
                  </a:lnTo>
                  <a:lnTo>
                    <a:pt x="696" y="111"/>
                  </a:lnTo>
                  <a:lnTo>
                    <a:pt x="682" y="122"/>
                  </a:lnTo>
                  <a:lnTo>
                    <a:pt x="657" y="138"/>
                  </a:lnTo>
                  <a:lnTo>
                    <a:pt x="646" y="146"/>
                  </a:lnTo>
                  <a:lnTo>
                    <a:pt x="638" y="153"/>
                  </a:lnTo>
                  <a:lnTo>
                    <a:pt x="633" y="160"/>
                  </a:lnTo>
                  <a:lnTo>
                    <a:pt x="630" y="168"/>
                  </a:lnTo>
                  <a:lnTo>
                    <a:pt x="629" y="169"/>
                  </a:lnTo>
                  <a:lnTo>
                    <a:pt x="627" y="172"/>
                  </a:lnTo>
                  <a:lnTo>
                    <a:pt x="621" y="176"/>
                  </a:lnTo>
                  <a:lnTo>
                    <a:pt x="610" y="179"/>
                  </a:lnTo>
                  <a:lnTo>
                    <a:pt x="598" y="182"/>
                  </a:lnTo>
                  <a:lnTo>
                    <a:pt x="564" y="187"/>
                  </a:lnTo>
                  <a:lnTo>
                    <a:pt x="525" y="191"/>
                  </a:lnTo>
                  <a:lnTo>
                    <a:pt x="483" y="194"/>
                  </a:lnTo>
                  <a:lnTo>
                    <a:pt x="439" y="195"/>
                  </a:lnTo>
                  <a:lnTo>
                    <a:pt x="370" y="19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Freeform 18"/>
            <p:cNvSpPr>
              <a:spLocks noChangeArrowheads="1"/>
            </p:cNvSpPr>
            <p:nvPr/>
          </p:nvSpPr>
          <p:spPr bwMode="auto">
            <a:xfrm>
              <a:off x="327025" y="1130300"/>
              <a:ext cx="361950" cy="279400"/>
            </a:xfrm>
            <a:custGeom>
              <a:avLst/>
              <a:gdLst>
                <a:gd name="T0" fmla="*/ 130175 w 228"/>
                <a:gd name="T1" fmla="*/ 269875 h 176"/>
                <a:gd name="T2" fmla="*/ 130175 w 228"/>
                <a:gd name="T3" fmla="*/ 269875 h 176"/>
                <a:gd name="T4" fmla="*/ 115888 w 228"/>
                <a:gd name="T5" fmla="*/ 236538 h 176"/>
                <a:gd name="T6" fmla="*/ 103188 w 228"/>
                <a:gd name="T7" fmla="*/ 206375 h 176"/>
                <a:gd name="T8" fmla="*/ 82550 w 228"/>
                <a:gd name="T9" fmla="*/ 173038 h 176"/>
                <a:gd name="T10" fmla="*/ 53975 w 228"/>
                <a:gd name="T11" fmla="*/ 127000 h 176"/>
                <a:gd name="T12" fmla="*/ 53975 w 228"/>
                <a:gd name="T13" fmla="*/ 127000 h 176"/>
                <a:gd name="T14" fmla="*/ 39688 w 228"/>
                <a:gd name="T15" fmla="*/ 101600 h 176"/>
                <a:gd name="T16" fmla="*/ 23813 w 228"/>
                <a:gd name="T17" fmla="*/ 73025 h 176"/>
                <a:gd name="T18" fmla="*/ 0 w 228"/>
                <a:gd name="T19" fmla="*/ 15875 h 176"/>
                <a:gd name="T20" fmla="*/ 357188 w 228"/>
                <a:gd name="T21" fmla="*/ 0 h 176"/>
                <a:gd name="T22" fmla="*/ 357188 w 228"/>
                <a:gd name="T23" fmla="*/ 0 h 176"/>
                <a:gd name="T24" fmla="*/ 361950 w 228"/>
                <a:gd name="T25" fmla="*/ 65088 h 176"/>
                <a:gd name="T26" fmla="*/ 361950 w 228"/>
                <a:gd name="T27" fmla="*/ 127000 h 176"/>
                <a:gd name="T28" fmla="*/ 361950 w 228"/>
                <a:gd name="T29" fmla="*/ 127000 h 176"/>
                <a:gd name="T30" fmla="*/ 358775 w 228"/>
                <a:gd name="T31" fmla="*/ 174625 h 176"/>
                <a:gd name="T32" fmla="*/ 355600 w 228"/>
                <a:gd name="T33" fmla="*/ 211138 h 176"/>
                <a:gd name="T34" fmla="*/ 355600 w 228"/>
                <a:gd name="T35" fmla="*/ 241300 h 176"/>
                <a:gd name="T36" fmla="*/ 355600 w 228"/>
                <a:gd name="T37" fmla="*/ 257175 h 176"/>
                <a:gd name="T38" fmla="*/ 358775 w 228"/>
                <a:gd name="T39" fmla="*/ 273050 h 176"/>
                <a:gd name="T40" fmla="*/ 358775 w 228"/>
                <a:gd name="T41" fmla="*/ 273050 h 176"/>
                <a:gd name="T42" fmla="*/ 358775 w 228"/>
                <a:gd name="T43" fmla="*/ 279400 h 176"/>
                <a:gd name="T44" fmla="*/ 358775 w 228"/>
                <a:gd name="T45" fmla="*/ 279400 h 176"/>
                <a:gd name="T46" fmla="*/ 249238 w 228"/>
                <a:gd name="T47" fmla="*/ 277813 h 176"/>
                <a:gd name="T48" fmla="*/ 187325 w 228"/>
                <a:gd name="T49" fmla="*/ 273050 h 176"/>
                <a:gd name="T50" fmla="*/ 130175 w 228"/>
                <a:gd name="T51" fmla="*/ 269875 h 176"/>
                <a:gd name="T52" fmla="*/ 130175 w 228"/>
                <a:gd name="T53" fmla="*/ 269875 h 17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228"/>
                <a:gd name="T82" fmla="*/ 0 h 176"/>
                <a:gd name="T83" fmla="*/ 228 w 228"/>
                <a:gd name="T84" fmla="*/ 176 h 17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228" h="176">
                  <a:moveTo>
                    <a:pt x="82" y="170"/>
                  </a:moveTo>
                  <a:lnTo>
                    <a:pt x="82" y="170"/>
                  </a:lnTo>
                  <a:lnTo>
                    <a:pt x="73" y="149"/>
                  </a:lnTo>
                  <a:lnTo>
                    <a:pt x="65" y="130"/>
                  </a:lnTo>
                  <a:lnTo>
                    <a:pt x="52" y="109"/>
                  </a:lnTo>
                  <a:lnTo>
                    <a:pt x="34" y="80"/>
                  </a:lnTo>
                  <a:lnTo>
                    <a:pt x="25" y="64"/>
                  </a:lnTo>
                  <a:lnTo>
                    <a:pt x="15" y="46"/>
                  </a:lnTo>
                  <a:lnTo>
                    <a:pt x="0" y="10"/>
                  </a:lnTo>
                  <a:lnTo>
                    <a:pt x="225" y="0"/>
                  </a:lnTo>
                  <a:lnTo>
                    <a:pt x="228" y="41"/>
                  </a:lnTo>
                  <a:lnTo>
                    <a:pt x="228" y="80"/>
                  </a:lnTo>
                  <a:lnTo>
                    <a:pt x="226" y="110"/>
                  </a:lnTo>
                  <a:lnTo>
                    <a:pt x="224" y="133"/>
                  </a:lnTo>
                  <a:lnTo>
                    <a:pt x="224" y="152"/>
                  </a:lnTo>
                  <a:lnTo>
                    <a:pt x="224" y="162"/>
                  </a:lnTo>
                  <a:lnTo>
                    <a:pt x="226" y="172"/>
                  </a:lnTo>
                  <a:lnTo>
                    <a:pt x="226" y="176"/>
                  </a:lnTo>
                  <a:lnTo>
                    <a:pt x="157" y="175"/>
                  </a:lnTo>
                  <a:lnTo>
                    <a:pt x="118" y="172"/>
                  </a:lnTo>
                  <a:lnTo>
                    <a:pt x="82" y="17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Freeform 19"/>
            <p:cNvSpPr>
              <a:spLocks noChangeArrowheads="1"/>
            </p:cNvSpPr>
            <p:nvPr/>
          </p:nvSpPr>
          <p:spPr bwMode="auto">
            <a:xfrm>
              <a:off x="901700" y="152400"/>
              <a:ext cx="512763" cy="271463"/>
            </a:xfrm>
            <a:custGeom>
              <a:avLst/>
              <a:gdLst>
                <a:gd name="T0" fmla="*/ 0 w 323"/>
                <a:gd name="T1" fmla="*/ 0 h 171"/>
                <a:gd name="T2" fmla="*/ 512763 w 323"/>
                <a:gd name="T3" fmla="*/ 0 h 171"/>
                <a:gd name="T4" fmla="*/ 485775 w 323"/>
                <a:gd name="T5" fmla="*/ 222250 h 171"/>
                <a:gd name="T6" fmla="*/ 485775 w 323"/>
                <a:gd name="T7" fmla="*/ 222250 h 171"/>
                <a:gd name="T8" fmla="*/ 484188 w 323"/>
                <a:gd name="T9" fmla="*/ 233363 h 171"/>
                <a:gd name="T10" fmla="*/ 479425 w 323"/>
                <a:gd name="T11" fmla="*/ 241300 h 171"/>
                <a:gd name="T12" fmla="*/ 469900 w 323"/>
                <a:gd name="T13" fmla="*/ 249238 h 171"/>
                <a:gd name="T14" fmla="*/ 461963 w 323"/>
                <a:gd name="T15" fmla="*/ 255588 h 171"/>
                <a:gd name="T16" fmla="*/ 454025 w 323"/>
                <a:gd name="T17" fmla="*/ 260350 h 171"/>
                <a:gd name="T18" fmla="*/ 442913 w 323"/>
                <a:gd name="T19" fmla="*/ 265113 h 171"/>
                <a:gd name="T20" fmla="*/ 431800 w 323"/>
                <a:gd name="T21" fmla="*/ 266700 h 171"/>
                <a:gd name="T22" fmla="*/ 423863 w 323"/>
                <a:gd name="T23" fmla="*/ 266700 h 171"/>
                <a:gd name="T24" fmla="*/ 0 w 323"/>
                <a:gd name="T25" fmla="*/ 271463 h 171"/>
                <a:gd name="T26" fmla="*/ 0 w 323"/>
                <a:gd name="T27" fmla="*/ 0 h 1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23"/>
                <a:gd name="T43" fmla="*/ 0 h 171"/>
                <a:gd name="T44" fmla="*/ 323 w 323"/>
                <a:gd name="T45" fmla="*/ 171 h 1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23" h="171">
                  <a:moveTo>
                    <a:pt x="0" y="0"/>
                  </a:moveTo>
                  <a:lnTo>
                    <a:pt x="323" y="0"/>
                  </a:lnTo>
                  <a:lnTo>
                    <a:pt x="306" y="140"/>
                  </a:lnTo>
                  <a:lnTo>
                    <a:pt x="305" y="147"/>
                  </a:lnTo>
                  <a:lnTo>
                    <a:pt x="302" y="152"/>
                  </a:lnTo>
                  <a:lnTo>
                    <a:pt x="296" y="157"/>
                  </a:lnTo>
                  <a:lnTo>
                    <a:pt x="291" y="161"/>
                  </a:lnTo>
                  <a:lnTo>
                    <a:pt x="286" y="164"/>
                  </a:lnTo>
                  <a:lnTo>
                    <a:pt x="279" y="167"/>
                  </a:lnTo>
                  <a:lnTo>
                    <a:pt x="272" y="168"/>
                  </a:lnTo>
                  <a:lnTo>
                    <a:pt x="267" y="168"/>
                  </a:lnTo>
                  <a:lnTo>
                    <a:pt x="0" y="17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3" name="Freeform 20"/>
            <p:cNvSpPr>
              <a:spLocks noChangeArrowheads="1"/>
            </p:cNvSpPr>
            <p:nvPr/>
          </p:nvSpPr>
          <p:spPr bwMode="auto">
            <a:xfrm>
              <a:off x="906462" y="152400"/>
              <a:ext cx="508000" cy="269875"/>
            </a:xfrm>
            <a:custGeom>
              <a:avLst/>
              <a:gdLst>
                <a:gd name="T0" fmla="*/ 0 w 320"/>
                <a:gd name="T1" fmla="*/ 0 h 170"/>
                <a:gd name="T2" fmla="*/ 0 w 320"/>
                <a:gd name="T3" fmla="*/ 0 h 170"/>
                <a:gd name="T4" fmla="*/ 508000 w 320"/>
                <a:gd name="T5" fmla="*/ 0 h 170"/>
                <a:gd name="T6" fmla="*/ 508000 w 320"/>
                <a:gd name="T7" fmla="*/ 0 h 170"/>
                <a:gd name="T8" fmla="*/ 481013 w 320"/>
                <a:gd name="T9" fmla="*/ 222250 h 170"/>
                <a:gd name="T10" fmla="*/ 481013 w 320"/>
                <a:gd name="T11" fmla="*/ 222250 h 170"/>
                <a:gd name="T12" fmla="*/ 479425 w 320"/>
                <a:gd name="T13" fmla="*/ 233363 h 170"/>
                <a:gd name="T14" fmla="*/ 474663 w 320"/>
                <a:gd name="T15" fmla="*/ 241300 h 170"/>
                <a:gd name="T16" fmla="*/ 465138 w 320"/>
                <a:gd name="T17" fmla="*/ 249238 h 170"/>
                <a:gd name="T18" fmla="*/ 457200 w 320"/>
                <a:gd name="T19" fmla="*/ 255588 h 170"/>
                <a:gd name="T20" fmla="*/ 449263 w 320"/>
                <a:gd name="T21" fmla="*/ 260350 h 170"/>
                <a:gd name="T22" fmla="*/ 438150 w 320"/>
                <a:gd name="T23" fmla="*/ 265113 h 170"/>
                <a:gd name="T24" fmla="*/ 427038 w 320"/>
                <a:gd name="T25" fmla="*/ 266700 h 170"/>
                <a:gd name="T26" fmla="*/ 419100 w 320"/>
                <a:gd name="T27" fmla="*/ 266700 h 170"/>
                <a:gd name="T28" fmla="*/ 419100 w 320"/>
                <a:gd name="T29" fmla="*/ 266700 h 170"/>
                <a:gd name="T30" fmla="*/ 1588 w 320"/>
                <a:gd name="T31" fmla="*/ 269875 h 170"/>
                <a:gd name="T32" fmla="*/ 1588 w 320"/>
                <a:gd name="T33" fmla="*/ 269875 h 170"/>
                <a:gd name="T34" fmla="*/ 0 w 320"/>
                <a:gd name="T35" fmla="*/ 0 h 170"/>
                <a:gd name="T36" fmla="*/ 0 w 320"/>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0"/>
                <a:gd name="T58" fmla="*/ 0 h 170"/>
                <a:gd name="T59" fmla="*/ 320 w 320"/>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0" h="170">
                  <a:moveTo>
                    <a:pt x="0" y="0"/>
                  </a:moveTo>
                  <a:lnTo>
                    <a:pt x="0" y="0"/>
                  </a:lnTo>
                  <a:lnTo>
                    <a:pt x="320" y="0"/>
                  </a:lnTo>
                  <a:lnTo>
                    <a:pt x="303" y="140"/>
                  </a:lnTo>
                  <a:lnTo>
                    <a:pt x="302" y="147"/>
                  </a:lnTo>
                  <a:lnTo>
                    <a:pt x="299" y="152"/>
                  </a:lnTo>
                  <a:lnTo>
                    <a:pt x="293" y="157"/>
                  </a:lnTo>
                  <a:lnTo>
                    <a:pt x="288" y="161"/>
                  </a:lnTo>
                  <a:lnTo>
                    <a:pt x="283" y="164"/>
                  </a:lnTo>
                  <a:lnTo>
                    <a:pt x="276" y="167"/>
                  </a:lnTo>
                  <a:lnTo>
                    <a:pt x="269" y="168"/>
                  </a:lnTo>
                  <a:lnTo>
                    <a:pt x="264"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Freeform 21"/>
            <p:cNvSpPr>
              <a:spLocks noChangeArrowheads="1"/>
            </p:cNvSpPr>
            <p:nvPr/>
          </p:nvSpPr>
          <p:spPr bwMode="auto">
            <a:xfrm>
              <a:off x="912812" y="152400"/>
              <a:ext cx="501650" cy="269875"/>
            </a:xfrm>
            <a:custGeom>
              <a:avLst/>
              <a:gdLst>
                <a:gd name="T0" fmla="*/ 0 w 316"/>
                <a:gd name="T1" fmla="*/ 0 h 170"/>
                <a:gd name="T2" fmla="*/ 0 w 316"/>
                <a:gd name="T3" fmla="*/ 0 h 170"/>
                <a:gd name="T4" fmla="*/ 501650 w 316"/>
                <a:gd name="T5" fmla="*/ 0 h 170"/>
                <a:gd name="T6" fmla="*/ 501650 w 316"/>
                <a:gd name="T7" fmla="*/ 0 h 170"/>
                <a:gd name="T8" fmla="*/ 474663 w 316"/>
                <a:gd name="T9" fmla="*/ 222250 h 170"/>
                <a:gd name="T10" fmla="*/ 474663 w 316"/>
                <a:gd name="T11" fmla="*/ 222250 h 170"/>
                <a:gd name="T12" fmla="*/ 473075 w 316"/>
                <a:gd name="T13" fmla="*/ 233363 h 170"/>
                <a:gd name="T14" fmla="*/ 468313 w 316"/>
                <a:gd name="T15" fmla="*/ 241300 h 170"/>
                <a:gd name="T16" fmla="*/ 458788 w 316"/>
                <a:gd name="T17" fmla="*/ 247650 h 170"/>
                <a:gd name="T18" fmla="*/ 450850 w 316"/>
                <a:gd name="T19" fmla="*/ 254000 h 170"/>
                <a:gd name="T20" fmla="*/ 442913 w 316"/>
                <a:gd name="T21" fmla="*/ 260350 h 170"/>
                <a:gd name="T22" fmla="*/ 431800 w 316"/>
                <a:gd name="T23" fmla="*/ 265113 h 170"/>
                <a:gd name="T24" fmla="*/ 422275 w 316"/>
                <a:gd name="T25" fmla="*/ 266700 h 170"/>
                <a:gd name="T26" fmla="*/ 412750 w 316"/>
                <a:gd name="T27" fmla="*/ 266700 h 170"/>
                <a:gd name="T28" fmla="*/ 412750 w 316"/>
                <a:gd name="T29" fmla="*/ 266700 h 170"/>
                <a:gd name="T30" fmla="*/ 1588 w 316"/>
                <a:gd name="T31" fmla="*/ 269875 h 170"/>
                <a:gd name="T32" fmla="*/ 1588 w 316"/>
                <a:gd name="T33" fmla="*/ 269875 h 170"/>
                <a:gd name="T34" fmla="*/ 0 w 316"/>
                <a:gd name="T35" fmla="*/ 0 h 170"/>
                <a:gd name="T36" fmla="*/ 0 w 316"/>
                <a:gd name="T37" fmla="*/ 0 h 17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6"/>
                <a:gd name="T58" fmla="*/ 0 h 170"/>
                <a:gd name="T59" fmla="*/ 316 w 316"/>
                <a:gd name="T60" fmla="*/ 170 h 17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6" h="170">
                  <a:moveTo>
                    <a:pt x="0" y="0"/>
                  </a:moveTo>
                  <a:lnTo>
                    <a:pt x="0" y="0"/>
                  </a:lnTo>
                  <a:lnTo>
                    <a:pt x="316" y="0"/>
                  </a:lnTo>
                  <a:lnTo>
                    <a:pt x="299" y="140"/>
                  </a:lnTo>
                  <a:lnTo>
                    <a:pt x="298" y="147"/>
                  </a:lnTo>
                  <a:lnTo>
                    <a:pt x="295" y="152"/>
                  </a:lnTo>
                  <a:lnTo>
                    <a:pt x="289" y="156"/>
                  </a:lnTo>
                  <a:lnTo>
                    <a:pt x="284" y="160"/>
                  </a:lnTo>
                  <a:lnTo>
                    <a:pt x="279" y="164"/>
                  </a:lnTo>
                  <a:lnTo>
                    <a:pt x="272" y="167"/>
                  </a:lnTo>
                  <a:lnTo>
                    <a:pt x="266" y="168"/>
                  </a:lnTo>
                  <a:lnTo>
                    <a:pt x="260" y="168"/>
                  </a:lnTo>
                  <a:lnTo>
                    <a:pt x="1" y="17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Freeform 22"/>
            <p:cNvSpPr>
              <a:spLocks noChangeArrowheads="1"/>
            </p:cNvSpPr>
            <p:nvPr/>
          </p:nvSpPr>
          <p:spPr bwMode="auto">
            <a:xfrm>
              <a:off x="919162" y="152400"/>
              <a:ext cx="495300" cy="266700"/>
            </a:xfrm>
            <a:custGeom>
              <a:avLst/>
              <a:gdLst>
                <a:gd name="T0" fmla="*/ 0 w 312"/>
                <a:gd name="T1" fmla="*/ 0 h 168"/>
                <a:gd name="T2" fmla="*/ 0 w 312"/>
                <a:gd name="T3" fmla="*/ 0 h 168"/>
                <a:gd name="T4" fmla="*/ 495300 w 312"/>
                <a:gd name="T5" fmla="*/ 0 h 168"/>
                <a:gd name="T6" fmla="*/ 495300 w 312"/>
                <a:gd name="T7" fmla="*/ 0 h 168"/>
                <a:gd name="T8" fmla="*/ 468313 w 312"/>
                <a:gd name="T9" fmla="*/ 222250 h 168"/>
                <a:gd name="T10" fmla="*/ 468313 w 312"/>
                <a:gd name="T11" fmla="*/ 222250 h 168"/>
                <a:gd name="T12" fmla="*/ 466725 w 312"/>
                <a:gd name="T13" fmla="*/ 233363 h 168"/>
                <a:gd name="T14" fmla="*/ 461963 w 312"/>
                <a:gd name="T15" fmla="*/ 241300 h 168"/>
                <a:gd name="T16" fmla="*/ 452438 w 312"/>
                <a:gd name="T17" fmla="*/ 247650 h 168"/>
                <a:gd name="T18" fmla="*/ 444500 w 312"/>
                <a:gd name="T19" fmla="*/ 254000 h 168"/>
                <a:gd name="T20" fmla="*/ 436563 w 312"/>
                <a:gd name="T21" fmla="*/ 260350 h 168"/>
                <a:gd name="T22" fmla="*/ 427038 w 312"/>
                <a:gd name="T23" fmla="*/ 265113 h 168"/>
                <a:gd name="T24" fmla="*/ 415925 w 312"/>
                <a:gd name="T25" fmla="*/ 266700 h 168"/>
                <a:gd name="T26" fmla="*/ 407988 w 312"/>
                <a:gd name="T27" fmla="*/ 266700 h 168"/>
                <a:gd name="T28" fmla="*/ 407988 w 312"/>
                <a:gd name="T29" fmla="*/ 266700 h 168"/>
                <a:gd name="T30" fmla="*/ 0 w 312"/>
                <a:gd name="T31" fmla="*/ 266700 h 168"/>
                <a:gd name="T32" fmla="*/ 0 w 312"/>
                <a:gd name="T33" fmla="*/ 266700 h 168"/>
                <a:gd name="T34" fmla="*/ 0 w 312"/>
                <a:gd name="T35" fmla="*/ 0 h 168"/>
                <a:gd name="T36" fmla="*/ 0 w 312"/>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12"/>
                <a:gd name="T58" fmla="*/ 0 h 168"/>
                <a:gd name="T59" fmla="*/ 312 w 312"/>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12" h="168">
                  <a:moveTo>
                    <a:pt x="0" y="0"/>
                  </a:moveTo>
                  <a:lnTo>
                    <a:pt x="0" y="0"/>
                  </a:lnTo>
                  <a:lnTo>
                    <a:pt x="312" y="0"/>
                  </a:lnTo>
                  <a:lnTo>
                    <a:pt x="295" y="140"/>
                  </a:lnTo>
                  <a:lnTo>
                    <a:pt x="294" y="147"/>
                  </a:lnTo>
                  <a:lnTo>
                    <a:pt x="291" y="152"/>
                  </a:lnTo>
                  <a:lnTo>
                    <a:pt x="285" y="156"/>
                  </a:lnTo>
                  <a:lnTo>
                    <a:pt x="280" y="160"/>
                  </a:lnTo>
                  <a:lnTo>
                    <a:pt x="275" y="164"/>
                  </a:lnTo>
                  <a:lnTo>
                    <a:pt x="269" y="167"/>
                  </a:lnTo>
                  <a:lnTo>
                    <a:pt x="262" y="168"/>
                  </a:lnTo>
                  <a:lnTo>
                    <a:pt x="257" y="168"/>
                  </a:lnTo>
                  <a:lnTo>
                    <a:pt x="0" y="168"/>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Freeform 23"/>
            <p:cNvSpPr>
              <a:spLocks noChangeArrowheads="1"/>
            </p:cNvSpPr>
            <p:nvPr/>
          </p:nvSpPr>
          <p:spPr bwMode="auto">
            <a:xfrm>
              <a:off x="925512" y="152400"/>
              <a:ext cx="488950" cy="266700"/>
            </a:xfrm>
            <a:custGeom>
              <a:avLst/>
              <a:gdLst>
                <a:gd name="T0" fmla="*/ 0 w 308"/>
                <a:gd name="T1" fmla="*/ 0 h 168"/>
                <a:gd name="T2" fmla="*/ 0 w 308"/>
                <a:gd name="T3" fmla="*/ 0 h 168"/>
                <a:gd name="T4" fmla="*/ 488950 w 308"/>
                <a:gd name="T5" fmla="*/ 0 h 168"/>
                <a:gd name="T6" fmla="*/ 488950 w 308"/>
                <a:gd name="T7" fmla="*/ 0 h 168"/>
                <a:gd name="T8" fmla="*/ 461963 w 308"/>
                <a:gd name="T9" fmla="*/ 222250 h 168"/>
                <a:gd name="T10" fmla="*/ 461963 w 308"/>
                <a:gd name="T11" fmla="*/ 222250 h 168"/>
                <a:gd name="T12" fmla="*/ 460375 w 308"/>
                <a:gd name="T13" fmla="*/ 233363 h 168"/>
                <a:gd name="T14" fmla="*/ 455613 w 308"/>
                <a:gd name="T15" fmla="*/ 241300 h 168"/>
                <a:gd name="T16" fmla="*/ 446088 w 308"/>
                <a:gd name="T17" fmla="*/ 247650 h 168"/>
                <a:gd name="T18" fmla="*/ 439738 w 308"/>
                <a:gd name="T19" fmla="*/ 254000 h 168"/>
                <a:gd name="T20" fmla="*/ 430213 w 308"/>
                <a:gd name="T21" fmla="*/ 260350 h 168"/>
                <a:gd name="T22" fmla="*/ 420688 w 308"/>
                <a:gd name="T23" fmla="*/ 263525 h 168"/>
                <a:gd name="T24" fmla="*/ 409575 w 308"/>
                <a:gd name="T25" fmla="*/ 266700 h 168"/>
                <a:gd name="T26" fmla="*/ 401638 w 308"/>
                <a:gd name="T27" fmla="*/ 266700 h 168"/>
                <a:gd name="T28" fmla="*/ 401638 w 308"/>
                <a:gd name="T29" fmla="*/ 266700 h 168"/>
                <a:gd name="T30" fmla="*/ 0 w 308"/>
                <a:gd name="T31" fmla="*/ 265113 h 168"/>
                <a:gd name="T32" fmla="*/ 0 w 308"/>
                <a:gd name="T33" fmla="*/ 265113 h 168"/>
                <a:gd name="T34" fmla="*/ 0 w 308"/>
                <a:gd name="T35" fmla="*/ 0 h 168"/>
                <a:gd name="T36" fmla="*/ 0 w 308"/>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8"/>
                <a:gd name="T58" fmla="*/ 0 h 168"/>
                <a:gd name="T59" fmla="*/ 308 w 308"/>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8" h="168">
                  <a:moveTo>
                    <a:pt x="0" y="0"/>
                  </a:moveTo>
                  <a:lnTo>
                    <a:pt x="0" y="0"/>
                  </a:lnTo>
                  <a:lnTo>
                    <a:pt x="308" y="0"/>
                  </a:lnTo>
                  <a:lnTo>
                    <a:pt x="291" y="140"/>
                  </a:lnTo>
                  <a:lnTo>
                    <a:pt x="290" y="147"/>
                  </a:lnTo>
                  <a:lnTo>
                    <a:pt x="287" y="152"/>
                  </a:lnTo>
                  <a:lnTo>
                    <a:pt x="281" y="156"/>
                  </a:lnTo>
                  <a:lnTo>
                    <a:pt x="277" y="160"/>
                  </a:lnTo>
                  <a:lnTo>
                    <a:pt x="271" y="164"/>
                  </a:lnTo>
                  <a:lnTo>
                    <a:pt x="265" y="166"/>
                  </a:lnTo>
                  <a:lnTo>
                    <a:pt x="258" y="168"/>
                  </a:lnTo>
                  <a:lnTo>
                    <a:pt x="253" y="168"/>
                  </a:lnTo>
                  <a:lnTo>
                    <a:pt x="0" y="167"/>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7" name="Freeform 24"/>
            <p:cNvSpPr>
              <a:spLocks noChangeArrowheads="1"/>
            </p:cNvSpPr>
            <p:nvPr/>
          </p:nvSpPr>
          <p:spPr bwMode="auto">
            <a:xfrm>
              <a:off x="931862" y="152400"/>
              <a:ext cx="482600" cy="266700"/>
            </a:xfrm>
            <a:custGeom>
              <a:avLst/>
              <a:gdLst>
                <a:gd name="T0" fmla="*/ 0 w 304"/>
                <a:gd name="T1" fmla="*/ 0 h 168"/>
                <a:gd name="T2" fmla="*/ 0 w 304"/>
                <a:gd name="T3" fmla="*/ 0 h 168"/>
                <a:gd name="T4" fmla="*/ 482600 w 304"/>
                <a:gd name="T5" fmla="*/ 0 h 168"/>
                <a:gd name="T6" fmla="*/ 482600 w 304"/>
                <a:gd name="T7" fmla="*/ 0 h 168"/>
                <a:gd name="T8" fmla="*/ 455613 w 304"/>
                <a:gd name="T9" fmla="*/ 222250 h 168"/>
                <a:gd name="T10" fmla="*/ 455613 w 304"/>
                <a:gd name="T11" fmla="*/ 222250 h 168"/>
                <a:gd name="T12" fmla="*/ 454025 w 304"/>
                <a:gd name="T13" fmla="*/ 233363 h 168"/>
                <a:gd name="T14" fmla="*/ 449263 w 304"/>
                <a:gd name="T15" fmla="*/ 241300 h 168"/>
                <a:gd name="T16" fmla="*/ 442913 w 304"/>
                <a:gd name="T17" fmla="*/ 247650 h 168"/>
                <a:gd name="T18" fmla="*/ 433388 w 304"/>
                <a:gd name="T19" fmla="*/ 254000 h 168"/>
                <a:gd name="T20" fmla="*/ 423863 w 304"/>
                <a:gd name="T21" fmla="*/ 260350 h 168"/>
                <a:gd name="T22" fmla="*/ 414338 w 304"/>
                <a:gd name="T23" fmla="*/ 263525 h 168"/>
                <a:gd name="T24" fmla="*/ 403225 w 304"/>
                <a:gd name="T25" fmla="*/ 265113 h 168"/>
                <a:gd name="T26" fmla="*/ 395288 w 304"/>
                <a:gd name="T27" fmla="*/ 266700 h 168"/>
                <a:gd name="T28" fmla="*/ 395288 w 304"/>
                <a:gd name="T29" fmla="*/ 266700 h 168"/>
                <a:gd name="T30" fmla="*/ 0 w 304"/>
                <a:gd name="T31" fmla="*/ 263525 h 168"/>
                <a:gd name="T32" fmla="*/ 0 w 304"/>
                <a:gd name="T33" fmla="*/ 263525 h 168"/>
                <a:gd name="T34" fmla="*/ 0 w 304"/>
                <a:gd name="T35" fmla="*/ 0 h 168"/>
                <a:gd name="T36" fmla="*/ 0 w 304"/>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4"/>
                <a:gd name="T58" fmla="*/ 0 h 168"/>
                <a:gd name="T59" fmla="*/ 304 w 304"/>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4" h="168">
                  <a:moveTo>
                    <a:pt x="0" y="0"/>
                  </a:moveTo>
                  <a:lnTo>
                    <a:pt x="0" y="0"/>
                  </a:lnTo>
                  <a:lnTo>
                    <a:pt x="304" y="0"/>
                  </a:lnTo>
                  <a:lnTo>
                    <a:pt x="287" y="140"/>
                  </a:lnTo>
                  <a:lnTo>
                    <a:pt x="286" y="147"/>
                  </a:lnTo>
                  <a:lnTo>
                    <a:pt x="283" y="152"/>
                  </a:lnTo>
                  <a:lnTo>
                    <a:pt x="279" y="156"/>
                  </a:lnTo>
                  <a:lnTo>
                    <a:pt x="273" y="160"/>
                  </a:lnTo>
                  <a:lnTo>
                    <a:pt x="267" y="164"/>
                  </a:lnTo>
                  <a:lnTo>
                    <a:pt x="261" y="166"/>
                  </a:lnTo>
                  <a:lnTo>
                    <a:pt x="254" y="167"/>
                  </a:lnTo>
                  <a:lnTo>
                    <a:pt x="249" y="168"/>
                  </a:lnTo>
                  <a:lnTo>
                    <a:pt x="0" y="16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Freeform 25"/>
            <p:cNvSpPr>
              <a:spLocks noChangeArrowheads="1"/>
            </p:cNvSpPr>
            <p:nvPr/>
          </p:nvSpPr>
          <p:spPr bwMode="auto">
            <a:xfrm>
              <a:off x="938212" y="152400"/>
              <a:ext cx="476250" cy="266700"/>
            </a:xfrm>
            <a:custGeom>
              <a:avLst/>
              <a:gdLst>
                <a:gd name="T0" fmla="*/ 0 w 300"/>
                <a:gd name="T1" fmla="*/ 0 h 168"/>
                <a:gd name="T2" fmla="*/ 0 w 300"/>
                <a:gd name="T3" fmla="*/ 0 h 168"/>
                <a:gd name="T4" fmla="*/ 476250 w 300"/>
                <a:gd name="T5" fmla="*/ 0 h 168"/>
                <a:gd name="T6" fmla="*/ 476250 w 300"/>
                <a:gd name="T7" fmla="*/ 0 h 168"/>
                <a:gd name="T8" fmla="*/ 449263 w 300"/>
                <a:gd name="T9" fmla="*/ 222250 h 168"/>
                <a:gd name="T10" fmla="*/ 449263 w 300"/>
                <a:gd name="T11" fmla="*/ 222250 h 168"/>
                <a:gd name="T12" fmla="*/ 447675 w 300"/>
                <a:gd name="T13" fmla="*/ 233363 h 168"/>
                <a:gd name="T14" fmla="*/ 442913 w 300"/>
                <a:gd name="T15" fmla="*/ 241300 h 168"/>
                <a:gd name="T16" fmla="*/ 436563 w 300"/>
                <a:gd name="T17" fmla="*/ 247650 h 168"/>
                <a:gd name="T18" fmla="*/ 427038 w 300"/>
                <a:gd name="T19" fmla="*/ 254000 h 168"/>
                <a:gd name="T20" fmla="*/ 419100 w 300"/>
                <a:gd name="T21" fmla="*/ 258763 h 168"/>
                <a:gd name="T22" fmla="*/ 407988 w 300"/>
                <a:gd name="T23" fmla="*/ 263525 h 168"/>
                <a:gd name="T24" fmla="*/ 400050 w 300"/>
                <a:gd name="T25" fmla="*/ 265113 h 168"/>
                <a:gd name="T26" fmla="*/ 388938 w 300"/>
                <a:gd name="T27" fmla="*/ 266700 h 168"/>
                <a:gd name="T28" fmla="*/ 388938 w 300"/>
                <a:gd name="T29" fmla="*/ 266700 h 168"/>
                <a:gd name="T30" fmla="*/ 0 w 300"/>
                <a:gd name="T31" fmla="*/ 260350 h 168"/>
                <a:gd name="T32" fmla="*/ 0 w 300"/>
                <a:gd name="T33" fmla="*/ 260350 h 168"/>
                <a:gd name="T34" fmla="*/ 0 w 300"/>
                <a:gd name="T35" fmla="*/ 0 h 168"/>
                <a:gd name="T36" fmla="*/ 0 w 300"/>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0"/>
                <a:gd name="T58" fmla="*/ 0 h 168"/>
                <a:gd name="T59" fmla="*/ 300 w 300"/>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0" h="168">
                  <a:moveTo>
                    <a:pt x="0" y="0"/>
                  </a:moveTo>
                  <a:lnTo>
                    <a:pt x="0" y="0"/>
                  </a:lnTo>
                  <a:lnTo>
                    <a:pt x="300" y="0"/>
                  </a:lnTo>
                  <a:lnTo>
                    <a:pt x="283" y="140"/>
                  </a:lnTo>
                  <a:lnTo>
                    <a:pt x="282" y="147"/>
                  </a:lnTo>
                  <a:lnTo>
                    <a:pt x="279" y="152"/>
                  </a:lnTo>
                  <a:lnTo>
                    <a:pt x="275" y="156"/>
                  </a:lnTo>
                  <a:lnTo>
                    <a:pt x="269" y="160"/>
                  </a:lnTo>
                  <a:lnTo>
                    <a:pt x="264" y="163"/>
                  </a:lnTo>
                  <a:lnTo>
                    <a:pt x="257" y="166"/>
                  </a:lnTo>
                  <a:lnTo>
                    <a:pt x="252" y="167"/>
                  </a:lnTo>
                  <a:lnTo>
                    <a:pt x="245" y="168"/>
                  </a:lnTo>
                  <a:lnTo>
                    <a:pt x="0" y="164"/>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9" name="Freeform 26"/>
            <p:cNvSpPr>
              <a:spLocks noChangeArrowheads="1"/>
            </p:cNvSpPr>
            <p:nvPr/>
          </p:nvSpPr>
          <p:spPr bwMode="auto">
            <a:xfrm>
              <a:off x="942975" y="152400"/>
              <a:ext cx="471488" cy="266700"/>
            </a:xfrm>
            <a:custGeom>
              <a:avLst/>
              <a:gdLst>
                <a:gd name="T0" fmla="*/ 0 w 297"/>
                <a:gd name="T1" fmla="*/ 0 h 168"/>
                <a:gd name="T2" fmla="*/ 0 w 297"/>
                <a:gd name="T3" fmla="*/ 0 h 168"/>
                <a:gd name="T4" fmla="*/ 471488 w 297"/>
                <a:gd name="T5" fmla="*/ 0 h 168"/>
                <a:gd name="T6" fmla="*/ 471488 w 297"/>
                <a:gd name="T7" fmla="*/ 0 h 168"/>
                <a:gd name="T8" fmla="*/ 444500 w 297"/>
                <a:gd name="T9" fmla="*/ 222250 h 168"/>
                <a:gd name="T10" fmla="*/ 444500 w 297"/>
                <a:gd name="T11" fmla="*/ 222250 h 168"/>
                <a:gd name="T12" fmla="*/ 442913 w 297"/>
                <a:gd name="T13" fmla="*/ 233363 h 168"/>
                <a:gd name="T14" fmla="*/ 438150 w 297"/>
                <a:gd name="T15" fmla="*/ 241300 h 168"/>
                <a:gd name="T16" fmla="*/ 431800 w 297"/>
                <a:gd name="T17" fmla="*/ 247650 h 168"/>
                <a:gd name="T18" fmla="*/ 422275 w 297"/>
                <a:gd name="T19" fmla="*/ 254000 h 168"/>
                <a:gd name="T20" fmla="*/ 414338 w 297"/>
                <a:gd name="T21" fmla="*/ 258763 h 168"/>
                <a:gd name="T22" fmla="*/ 403225 w 297"/>
                <a:gd name="T23" fmla="*/ 263525 h 168"/>
                <a:gd name="T24" fmla="*/ 395288 w 297"/>
                <a:gd name="T25" fmla="*/ 265113 h 168"/>
                <a:gd name="T26" fmla="*/ 385763 w 297"/>
                <a:gd name="T27" fmla="*/ 266700 h 168"/>
                <a:gd name="T28" fmla="*/ 385763 w 297"/>
                <a:gd name="T29" fmla="*/ 266700 h 168"/>
                <a:gd name="T30" fmla="*/ 1588 w 297"/>
                <a:gd name="T31" fmla="*/ 258763 h 168"/>
                <a:gd name="T32" fmla="*/ 1588 w 297"/>
                <a:gd name="T33" fmla="*/ 258763 h 168"/>
                <a:gd name="T34" fmla="*/ 0 w 297"/>
                <a:gd name="T35" fmla="*/ 0 h 168"/>
                <a:gd name="T36" fmla="*/ 0 w 297"/>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7"/>
                <a:gd name="T58" fmla="*/ 0 h 168"/>
                <a:gd name="T59" fmla="*/ 297 w 297"/>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7" h="168">
                  <a:moveTo>
                    <a:pt x="0" y="0"/>
                  </a:moveTo>
                  <a:lnTo>
                    <a:pt x="0" y="0"/>
                  </a:lnTo>
                  <a:lnTo>
                    <a:pt x="297" y="0"/>
                  </a:lnTo>
                  <a:lnTo>
                    <a:pt x="280" y="140"/>
                  </a:lnTo>
                  <a:lnTo>
                    <a:pt x="279" y="147"/>
                  </a:lnTo>
                  <a:lnTo>
                    <a:pt x="276" y="152"/>
                  </a:lnTo>
                  <a:lnTo>
                    <a:pt x="272" y="156"/>
                  </a:lnTo>
                  <a:lnTo>
                    <a:pt x="266" y="160"/>
                  </a:lnTo>
                  <a:lnTo>
                    <a:pt x="261" y="163"/>
                  </a:lnTo>
                  <a:lnTo>
                    <a:pt x="254" y="166"/>
                  </a:lnTo>
                  <a:lnTo>
                    <a:pt x="249" y="167"/>
                  </a:lnTo>
                  <a:lnTo>
                    <a:pt x="243" y="168"/>
                  </a:lnTo>
                  <a:lnTo>
                    <a:pt x="1"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Freeform 27"/>
            <p:cNvSpPr>
              <a:spLocks noChangeArrowheads="1"/>
            </p:cNvSpPr>
            <p:nvPr/>
          </p:nvSpPr>
          <p:spPr bwMode="auto">
            <a:xfrm>
              <a:off x="949325" y="152400"/>
              <a:ext cx="465138" cy="266700"/>
            </a:xfrm>
            <a:custGeom>
              <a:avLst/>
              <a:gdLst>
                <a:gd name="T0" fmla="*/ 0 w 293"/>
                <a:gd name="T1" fmla="*/ 0 h 168"/>
                <a:gd name="T2" fmla="*/ 0 w 293"/>
                <a:gd name="T3" fmla="*/ 0 h 168"/>
                <a:gd name="T4" fmla="*/ 465138 w 293"/>
                <a:gd name="T5" fmla="*/ 0 h 168"/>
                <a:gd name="T6" fmla="*/ 465138 w 293"/>
                <a:gd name="T7" fmla="*/ 0 h 168"/>
                <a:gd name="T8" fmla="*/ 438150 w 293"/>
                <a:gd name="T9" fmla="*/ 222250 h 168"/>
                <a:gd name="T10" fmla="*/ 438150 w 293"/>
                <a:gd name="T11" fmla="*/ 222250 h 168"/>
                <a:gd name="T12" fmla="*/ 436563 w 293"/>
                <a:gd name="T13" fmla="*/ 233363 h 168"/>
                <a:gd name="T14" fmla="*/ 431800 w 293"/>
                <a:gd name="T15" fmla="*/ 241300 h 168"/>
                <a:gd name="T16" fmla="*/ 425450 w 293"/>
                <a:gd name="T17" fmla="*/ 247650 h 168"/>
                <a:gd name="T18" fmla="*/ 415925 w 293"/>
                <a:gd name="T19" fmla="*/ 254000 h 168"/>
                <a:gd name="T20" fmla="*/ 407988 w 293"/>
                <a:gd name="T21" fmla="*/ 258763 h 168"/>
                <a:gd name="T22" fmla="*/ 396875 w 293"/>
                <a:gd name="T23" fmla="*/ 263525 h 168"/>
                <a:gd name="T24" fmla="*/ 388938 w 293"/>
                <a:gd name="T25" fmla="*/ 265113 h 168"/>
                <a:gd name="T26" fmla="*/ 379413 w 293"/>
                <a:gd name="T27" fmla="*/ 266700 h 168"/>
                <a:gd name="T28" fmla="*/ 379413 w 293"/>
                <a:gd name="T29" fmla="*/ 266700 h 168"/>
                <a:gd name="T30" fmla="*/ 0 w 293"/>
                <a:gd name="T31" fmla="*/ 258763 h 168"/>
                <a:gd name="T32" fmla="*/ 0 w 293"/>
                <a:gd name="T33" fmla="*/ 258763 h 168"/>
                <a:gd name="T34" fmla="*/ 0 w 293"/>
                <a:gd name="T35" fmla="*/ 0 h 168"/>
                <a:gd name="T36" fmla="*/ 0 w 293"/>
                <a:gd name="T37" fmla="*/ 0 h 168"/>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93"/>
                <a:gd name="T58" fmla="*/ 0 h 168"/>
                <a:gd name="T59" fmla="*/ 293 w 293"/>
                <a:gd name="T60" fmla="*/ 168 h 168"/>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93" h="168">
                  <a:moveTo>
                    <a:pt x="0" y="0"/>
                  </a:moveTo>
                  <a:lnTo>
                    <a:pt x="0" y="0"/>
                  </a:lnTo>
                  <a:lnTo>
                    <a:pt x="293" y="0"/>
                  </a:lnTo>
                  <a:lnTo>
                    <a:pt x="276" y="140"/>
                  </a:lnTo>
                  <a:lnTo>
                    <a:pt x="275" y="147"/>
                  </a:lnTo>
                  <a:lnTo>
                    <a:pt x="272" y="152"/>
                  </a:lnTo>
                  <a:lnTo>
                    <a:pt x="268" y="156"/>
                  </a:lnTo>
                  <a:lnTo>
                    <a:pt x="262" y="160"/>
                  </a:lnTo>
                  <a:lnTo>
                    <a:pt x="257" y="163"/>
                  </a:lnTo>
                  <a:lnTo>
                    <a:pt x="250" y="166"/>
                  </a:lnTo>
                  <a:lnTo>
                    <a:pt x="245" y="167"/>
                  </a:lnTo>
                  <a:lnTo>
                    <a:pt x="239" y="168"/>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Freeform 28"/>
            <p:cNvSpPr>
              <a:spLocks noChangeArrowheads="1"/>
            </p:cNvSpPr>
            <p:nvPr/>
          </p:nvSpPr>
          <p:spPr bwMode="auto">
            <a:xfrm>
              <a:off x="955675" y="152400"/>
              <a:ext cx="458788" cy="266700"/>
            </a:xfrm>
            <a:custGeom>
              <a:avLst/>
              <a:gdLst>
                <a:gd name="T0" fmla="*/ 0 w 289"/>
                <a:gd name="T1" fmla="*/ 0 h 168"/>
                <a:gd name="T2" fmla="*/ 0 w 289"/>
                <a:gd name="T3" fmla="*/ 0 h 168"/>
                <a:gd name="T4" fmla="*/ 458788 w 289"/>
                <a:gd name="T5" fmla="*/ 0 h 168"/>
                <a:gd name="T6" fmla="*/ 458788 w 289"/>
                <a:gd name="T7" fmla="*/ 0 h 168"/>
                <a:gd name="T8" fmla="*/ 431800 w 289"/>
                <a:gd name="T9" fmla="*/ 222250 h 168"/>
                <a:gd name="T10" fmla="*/ 431800 w 289"/>
                <a:gd name="T11" fmla="*/ 222250 h 168"/>
                <a:gd name="T12" fmla="*/ 430213 w 289"/>
                <a:gd name="T13" fmla="*/ 233363 h 168"/>
                <a:gd name="T14" fmla="*/ 425450 w 289"/>
                <a:gd name="T15" fmla="*/ 239713 h 168"/>
                <a:gd name="T16" fmla="*/ 419100 w 289"/>
                <a:gd name="T17" fmla="*/ 247650 h 168"/>
                <a:gd name="T18" fmla="*/ 409575 w 289"/>
                <a:gd name="T19" fmla="*/ 254000 h 168"/>
                <a:gd name="T20" fmla="*/ 401638 w 289"/>
                <a:gd name="T21" fmla="*/ 258763 h 168"/>
                <a:gd name="T22" fmla="*/ 393700 w 289"/>
                <a:gd name="T23" fmla="*/ 263525 h 168"/>
                <a:gd name="T24" fmla="*/ 373063 w 289"/>
                <a:gd name="T25" fmla="*/ 266700 h 168"/>
                <a:gd name="T26" fmla="*/ 373063 w 289"/>
                <a:gd name="T27" fmla="*/ 266700 h 168"/>
                <a:gd name="T28" fmla="*/ 0 w 289"/>
                <a:gd name="T29" fmla="*/ 255588 h 168"/>
                <a:gd name="T30" fmla="*/ 0 w 289"/>
                <a:gd name="T31" fmla="*/ 255588 h 168"/>
                <a:gd name="T32" fmla="*/ 0 w 289"/>
                <a:gd name="T33" fmla="*/ 0 h 168"/>
                <a:gd name="T34" fmla="*/ 0 w 289"/>
                <a:gd name="T35" fmla="*/ 0 h 16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9"/>
                <a:gd name="T55" fmla="*/ 0 h 168"/>
                <a:gd name="T56" fmla="*/ 289 w 289"/>
                <a:gd name="T57" fmla="*/ 168 h 16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9" h="168">
                  <a:moveTo>
                    <a:pt x="0" y="0"/>
                  </a:moveTo>
                  <a:lnTo>
                    <a:pt x="0" y="0"/>
                  </a:lnTo>
                  <a:lnTo>
                    <a:pt x="289" y="0"/>
                  </a:lnTo>
                  <a:lnTo>
                    <a:pt x="272" y="140"/>
                  </a:lnTo>
                  <a:lnTo>
                    <a:pt x="271" y="147"/>
                  </a:lnTo>
                  <a:lnTo>
                    <a:pt x="268" y="151"/>
                  </a:lnTo>
                  <a:lnTo>
                    <a:pt x="264" y="156"/>
                  </a:lnTo>
                  <a:lnTo>
                    <a:pt x="258" y="160"/>
                  </a:lnTo>
                  <a:lnTo>
                    <a:pt x="253" y="163"/>
                  </a:lnTo>
                  <a:lnTo>
                    <a:pt x="248" y="166"/>
                  </a:lnTo>
                  <a:lnTo>
                    <a:pt x="235" y="168"/>
                  </a:lnTo>
                  <a:lnTo>
                    <a:pt x="0" y="161"/>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Freeform 29"/>
            <p:cNvSpPr>
              <a:spLocks noChangeArrowheads="1"/>
            </p:cNvSpPr>
            <p:nvPr/>
          </p:nvSpPr>
          <p:spPr bwMode="auto">
            <a:xfrm>
              <a:off x="962025" y="152400"/>
              <a:ext cx="452438" cy="265113"/>
            </a:xfrm>
            <a:custGeom>
              <a:avLst/>
              <a:gdLst>
                <a:gd name="T0" fmla="*/ 0 w 285"/>
                <a:gd name="T1" fmla="*/ 0 h 167"/>
                <a:gd name="T2" fmla="*/ 0 w 285"/>
                <a:gd name="T3" fmla="*/ 0 h 167"/>
                <a:gd name="T4" fmla="*/ 452438 w 285"/>
                <a:gd name="T5" fmla="*/ 0 h 167"/>
                <a:gd name="T6" fmla="*/ 452438 w 285"/>
                <a:gd name="T7" fmla="*/ 0 h 167"/>
                <a:gd name="T8" fmla="*/ 425450 w 285"/>
                <a:gd name="T9" fmla="*/ 222250 h 167"/>
                <a:gd name="T10" fmla="*/ 425450 w 285"/>
                <a:gd name="T11" fmla="*/ 222250 h 167"/>
                <a:gd name="T12" fmla="*/ 423863 w 285"/>
                <a:gd name="T13" fmla="*/ 233363 h 167"/>
                <a:gd name="T14" fmla="*/ 419100 w 285"/>
                <a:gd name="T15" fmla="*/ 239713 h 167"/>
                <a:gd name="T16" fmla="*/ 412750 w 285"/>
                <a:gd name="T17" fmla="*/ 247650 h 167"/>
                <a:gd name="T18" fmla="*/ 403225 w 285"/>
                <a:gd name="T19" fmla="*/ 254000 h 167"/>
                <a:gd name="T20" fmla="*/ 395288 w 285"/>
                <a:gd name="T21" fmla="*/ 258763 h 167"/>
                <a:gd name="T22" fmla="*/ 387350 w 285"/>
                <a:gd name="T23" fmla="*/ 263525 h 167"/>
                <a:gd name="T24" fmla="*/ 366713 w 285"/>
                <a:gd name="T25" fmla="*/ 265113 h 167"/>
                <a:gd name="T26" fmla="*/ 366713 w 285"/>
                <a:gd name="T27" fmla="*/ 265113 h 167"/>
                <a:gd name="T28" fmla="*/ 0 w 285"/>
                <a:gd name="T29" fmla="*/ 254000 h 167"/>
                <a:gd name="T30" fmla="*/ 0 w 285"/>
                <a:gd name="T31" fmla="*/ 254000 h 167"/>
                <a:gd name="T32" fmla="*/ 0 w 285"/>
                <a:gd name="T33" fmla="*/ 0 h 167"/>
                <a:gd name="T34" fmla="*/ 0 w 285"/>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5"/>
                <a:gd name="T55" fmla="*/ 0 h 167"/>
                <a:gd name="T56" fmla="*/ 285 w 285"/>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5" h="167">
                  <a:moveTo>
                    <a:pt x="0" y="0"/>
                  </a:moveTo>
                  <a:lnTo>
                    <a:pt x="0" y="0"/>
                  </a:lnTo>
                  <a:lnTo>
                    <a:pt x="285" y="0"/>
                  </a:lnTo>
                  <a:lnTo>
                    <a:pt x="268" y="140"/>
                  </a:lnTo>
                  <a:lnTo>
                    <a:pt x="267" y="147"/>
                  </a:lnTo>
                  <a:lnTo>
                    <a:pt x="264" y="151"/>
                  </a:lnTo>
                  <a:lnTo>
                    <a:pt x="260" y="156"/>
                  </a:lnTo>
                  <a:lnTo>
                    <a:pt x="254" y="160"/>
                  </a:lnTo>
                  <a:lnTo>
                    <a:pt x="249" y="163"/>
                  </a:lnTo>
                  <a:lnTo>
                    <a:pt x="244" y="166"/>
                  </a:lnTo>
                  <a:lnTo>
                    <a:pt x="231" y="167"/>
                  </a:lnTo>
                  <a:lnTo>
                    <a:pt x="0" y="160"/>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Freeform 30"/>
            <p:cNvSpPr>
              <a:spLocks noChangeArrowheads="1"/>
            </p:cNvSpPr>
            <p:nvPr/>
          </p:nvSpPr>
          <p:spPr bwMode="auto">
            <a:xfrm>
              <a:off x="968375" y="152400"/>
              <a:ext cx="446088" cy="265113"/>
            </a:xfrm>
            <a:custGeom>
              <a:avLst/>
              <a:gdLst>
                <a:gd name="T0" fmla="*/ 0 w 281"/>
                <a:gd name="T1" fmla="*/ 0 h 167"/>
                <a:gd name="T2" fmla="*/ 0 w 281"/>
                <a:gd name="T3" fmla="*/ 0 h 167"/>
                <a:gd name="T4" fmla="*/ 446088 w 281"/>
                <a:gd name="T5" fmla="*/ 0 h 167"/>
                <a:gd name="T6" fmla="*/ 446088 w 281"/>
                <a:gd name="T7" fmla="*/ 0 h 167"/>
                <a:gd name="T8" fmla="*/ 419100 w 281"/>
                <a:gd name="T9" fmla="*/ 222250 h 167"/>
                <a:gd name="T10" fmla="*/ 419100 w 281"/>
                <a:gd name="T11" fmla="*/ 222250 h 167"/>
                <a:gd name="T12" fmla="*/ 417513 w 281"/>
                <a:gd name="T13" fmla="*/ 230188 h 167"/>
                <a:gd name="T14" fmla="*/ 412750 w 281"/>
                <a:gd name="T15" fmla="*/ 239713 h 167"/>
                <a:gd name="T16" fmla="*/ 406400 w 281"/>
                <a:gd name="T17" fmla="*/ 247650 h 167"/>
                <a:gd name="T18" fmla="*/ 396875 w 281"/>
                <a:gd name="T19" fmla="*/ 254000 h 167"/>
                <a:gd name="T20" fmla="*/ 388938 w 281"/>
                <a:gd name="T21" fmla="*/ 258763 h 167"/>
                <a:gd name="T22" fmla="*/ 381000 w 281"/>
                <a:gd name="T23" fmla="*/ 263525 h 167"/>
                <a:gd name="T24" fmla="*/ 363538 w 281"/>
                <a:gd name="T25" fmla="*/ 265113 h 167"/>
                <a:gd name="T26" fmla="*/ 363538 w 281"/>
                <a:gd name="T27" fmla="*/ 265113 h 167"/>
                <a:gd name="T28" fmla="*/ 0 w 281"/>
                <a:gd name="T29" fmla="*/ 252413 h 167"/>
                <a:gd name="T30" fmla="*/ 0 w 281"/>
                <a:gd name="T31" fmla="*/ 252413 h 167"/>
                <a:gd name="T32" fmla="*/ 0 w 281"/>
                <a:gd name="T33" fmla="*/ 0 h 167"/>
                <a:gd name="T34" fmla="*/ 0 w 281"/>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81"/>
                <a:gd name="T55" fmla="*/ 0 h 167"/>
                <a:gd name="T56" fmla="*/ 281 w 281"/>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81" h="167">
                  <a:moveTo>
                    <a:pt x="0" y="0"/>
                  </a:moveTo>
                  <a:lnTo>
                    <a:pt x="0" y="0"/>
                  </a:lnTo>
                  <a:lnTo>
                    <a:pt x="281" y="0"/>
                  </a:lnTo>
                  <a:lnTo>
                    <a:pt x="264" y="140"/>
                  </a:lnTo>
                  <a:lnTo>
                    <a:pt x="263" y="145"/>
                  </a:lnTo>
                  <a:lnTo>
                    <a:pt x="260" y="151"/>
                  </a:lnTo>
                  <a:lnTo>
                    <a:pt x="256" y="156"/>
                  </a:lnTo>
                  <a:lnTo>
                    <a:pt x="250" y="160"/>
                  </a:lnTo>
                  <a:lnTo>
                    <a:pt x="245" y="163"/>
                  </a:lnTo>
                  <a:lnTo>
                    <a:pt x="240" y="166"/>
                  </a:lnTo>
                  <a:lnTo>
                    <a:pt x="229" y="167"/>
                  </a:lnTo>
                  <a:lnTo>
                    <a:pt x="0" y="159"/>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Freeform 31"/>
            <p:cNvSpPr>
              <a:spLocks noChangeArrowheads="1"/>
            </p:cNvSpPr>
            <p:nvPr/>
          </p:nvSpPr>
          <p:spPr bwMode="auto">
            <a:xfrm>
              <a:off x="973137" y="152400"/>
              <a:ext cx="441325" cy="265113"/>
            </a:xfrm>
            <a:custGeom>
              <a:avLst/>
              <a:gdLst>
                <a:gd name="T0" fmla="*/ 1588 w 278"/>
                <a:gd name="T1" fmla="*/ 0 h 167"/>
                <a:gd name="T2" fmla="*/ 1588 w 278"/>
                <a:gd name="T3" fmla="*/ 0 h 167"/>
                <a:gd name="T4" fmla="*/ 441325 w 278"/>
                <a:gd name="T5" fmla="*/ 0 h 167"/>
                <a:gd name="T6" fmla="*/ 441325 w 278"/>
                <a:gd name="T7" fmla="*/ 0 h 167"/>
                <a:gd name="T8" fmla="*/ 414338 w 278"/>
                <a:gd name="T9" fmla="*/ 222250 h 167"/>
                <a:gd name="T10" fmla="*/ 414338 w 278"/>
                <a:gd name="T11" fmla="*/ 222250 h 167"/>
                <a:gd name="T12" fmla="*/ 412750 w 278"/>
                <a:gd name="T13" fmla="*/ 230188 h 167"/>
                <a:gd name="T14" fmla="*/ 407988 w 278"/>
                <a:gd name="T15" fmla="*/ 239713 h 167"/>
                <a:gd name="T16" fmla="*/ 401638 w 278"/>
                <a:gd name="T17" fmla="*/ 247650 h 167"/>
                <a:gd name="T18" fmla="*/ 392113 w 278"/>
                <a:gd name="T19" fmla="*/ 252413 h 167"/>
                <a:gd name="T20" fmla="*/ 384175 w 278"/>
                <a:gd name="T21" fmla="*/ 258763 h 167"/>
                <a:gd name="T22" fmla="*/ 376238 w 278"/>
                <a:gd name="T23" fmla="*/ 263525 h 167"/>
                <a:gd name="T24" fmla="*/ 358775 w 278"/>
                <a:gd name="T25" fmla="*/ 265113 h 167"/>
                <a:gd name="T26" fmla="*/ 358775 w 278"/>
                <a:gd name="T27" fmla="*/ 265113 h 167"/>
                <a:gd name="T28" fmla="*/ 0 w 278"/>
                <a:gd name="T29" fmla="*/ 249238 h 167"/>
                <a:gd name="T30" fmla="*/ 0 w 278"/>
                <a:gd name="T31" fmla="*/ 249238 h 167"/>
                <a:gd name="T32" fmla="*/ 1588 w 278"/>
                <a:gd name="T33" fmla="*/ 0 h 167"/>
                <a:gd name="T34" fmla="*/ 1588 w 278"/>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8"/>
                <a:gd name="T55" fmla="*/ 0 h 167"/>
                <a:gd name="T56" fmla="*/ 278 w 278"/>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8" h="167">
                  <a:moveTo>
                    <a:pt x="1" y="0"/>
                  </a:moveTo>
                  <a:lnTo>
                    <a:pt x="1" y="0"/>
                  </a:lnTo>
                  <a:lnTo>
                    <a:pt x="278" y="0"/>
                  </a:lnTo>
                  <a:lnTo>
                    <a:pt x="261" y="140"/>
                  </a:lnTo>
                  <a:lnTo>
                    <a:pt x="260" y="145"/>
                  </a:lnTo>
                  <a:lnTo>
                    <a:pt x="257" y="151"/>
                  </a:lnTo>
                  <a:lnTo>
                    <a:pt x="253" y="156"/>
                  </a:lnTo>
                  <a:lnTo>
                    <a:pt x="247" y="159"/>
                  </a:lnTo>
                  <a:lnTo>
                    <a:pt x="242" y="163"/>
                  </a:lnTo>
                  <a:lnTo>
                    <a:pt x="237" y="166"/>
                  </a:lnTo>
                  <a:lnTo>
                    <a:pt x="226" y="167"/>
                  </a:lnTo>
                  <a:lnTo>
                    <a:pt x="0" y="157"/>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Freeform 32"/>
            <p:cNvSpPr>
              <a:spLocks noChangeArrowheads="1"/>
            </p:cNvSpPr>
            <p:nvPr/>
          </p:nvSpPr>
          <p:spPr bwMode="auto">
            <a:xfrm>
              <a:off x="979487" y="152400"/>
              <a:ext cx="434975" cy="265113"/>
            </a:xfrm>
            <a:custGeom>
              <a:avLst/>
              <a:gdLst>
                <a:gd name="T0" fmla="*/ 1588 w 274"/>
                <a:gd name="T1" fmla="*/ 0 h 167"/>
                <a:gd name="T2" fmla="*/ 1588 w 274"/>
                <a:gd name="T3" fmla="*/ 0 h 167"/>
                <a:gd name="T4" fmla="*/ 434975 w 274"/>
                <a:gd name="T5" fmla="*/ 0 h 167"/>
                <a:gd name="T6" fmla="*/ 434975 w 274"/>
                <a:gd name="T7" fmla="*/ 0 h 167"/>
                <a:gd name="T8" fmla="*/ 407988 w 274"/>
                <a:gd name="T9" fmla="*/ 222250 h 167"/>
                <a:gd name="T10" fmla="*/ 407988 w 274"/>
                <a:gd name="T11" fmla="*/ 222250 h 167"/>
                <a:gd name="T12" fmla="*/ 406400 w 274"/>
                <a:gd name="T13" fmla="*/ 230188 h 167"/>
                <a:gd name="T14" fmla="*/ 401638 w 274"/>
                <a:gd name="T15" fmla="*/ 239713 h 167"/>
                <a:gd name="T16" fmla="*/ 395288 w 274"/>
                <a:gd name="T17" fmla="*/ 247650 h 167"/>
                <a:gd name="T18" fmla="*/ 388938 w 274"/>
                <a:gd name="T19" fmla="*/ 252413 h 167"/>
                <a:gd name="T20" fmla="*/ 379413 w 274"/>
                <a:gd name="T21" fmla="*/ 258763 h 167"/>
                <a:gd name="T22" fmla="*/ 369888 w 274"/>
                <a:gd name="T23" fmla="*/ 260350 h 167"/>
                <a:gd name="T24" fmla="*/ 352425 w 274"/>
                <a:gd name="T25" fmla="*/ 265113 h 167"/>
                <a:gd name="T26" fmla="*/ 352425 w 274"/>
                <a:gd name="T27" fmla="*/ 265113 h 167"/>
                <a:gd name="T28" fmla="*/ 0 w 274"/>
                <a:gd name="T29" fmla="*/ 247650 h 167"/>
                <a:gd name="T30" fmla="*/ 0 w 274"/>
                <a:gd name="T31" fmla="*/ 247650 h 167"/>
                <a:gd name="T32" fmla="*/ 1588 w 274"/>
                <a:gd name="T33" fmla="*/ 0 h 167"/>
                <a:gd name="T34" fmla="*/ 1588 w 274"/>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4"/>
                <a:gd name="T55" fmla="*/ 0 h 167"/>
                <a:gd name="T56" fmla="*/ 274 w 274"/>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4" h="167">
                  <a:moveTo>
                    <a:pt x="1" y="0"/>
                  </a:moveTo>
                  <a:lnTo>
                    <a:pt x="1" y="0"/>
                  </a:lnTo>
                  <a:lnTo>
                    <a:pt x="274" y="0"/>
                  </a:lnTo>
                  <a:lnTo>
                    <a:pt x="257" y="140"/>
                  </a:lnTo>
                  <a:lnTo>
                    <a:pt x="256" y="145"/>
                  </a:lnTo>
                  <a:lnTo>
                    <a:pt x="253" y="151"/>
                  </a:lnTo>
                  <a:lnTo>
                    <a:pt x="249" y="156"/>
                  </a:lnTo>
                  <a:lnTo>
                    <a:pt x="245" y="159"/>
                  </a:lnTo>
                  <a:lnTo>
                    <a:pt x="239" y="163"/>
                  </a:lnTo>
                  <a:lnTo>
                    <a:pt x="233" y="164"/>
                  </a:lnTo>
                  <a:lnTo>
                    <a:pt x="222" y="167"/>
                  </a:lnTo>
                  <a:lnTo>
                    <a:pt x="0" y="156"/>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6" name="Freeform 33"/>
            <p:cNvSpPr>
              <a:spLocks noChangeArrowheads="1"/>
            </p:cNvSpPr>
            <p:nvPr/>
          </p:nvSpPr>
          <p:spPr bwMode="auto">
            <a:xfrm>
              <a:off x="985837" y="152400"/>
              <a:ext cx="428625" cy="265113"/>
            </a:xfrm>
            <a:custGeom>
              <a:avLst/>
              <a:gdLst>
                <a:gd name="T0" fmla="*/ 0 w 270"/>
                <a:gd name="T1" fmla="*/ 0 h 167"/>
                <a:gd name="T2" fmla="*/ 0 w 270"/>
                <a:gd name="T3" fmla="*/ 0 h 167"/>
                <a:gd name="T4" fmla="*/ 428625 w 270"/>
                <a:gd name="T5" fmla="*/ 0 h 167"/>
                <a:gd name="T6" fmla="*/ 428625 w 270"/>
                <a:gd name="T7" fmla="*/ 0 h 167"/>
                <a:gd name="T8" fmla="*/ 401638 w 270"/>
                <a:gd name="T9" fmla="*/ 222250 h 167"/>
                <a:gd name="T10" fmla="*/ 401638 w 270"/>
                <a:gd name="T11" fmla="*/ 222250 h 167"/>
                <a:gd name="T12" fmla="*/ 400050 w 270"/>
                <a:gd name="T13" fmla="*/ 230188 h 167"/>
                <a:gd name="T14" fmla="*/ 395288 w 270"/>
                <a:gd name="T15" fmla="*/ 239713 h 167"/>
                <a:gd name="T16" fmla="*/ 388938 w 270"/>
                <a:gd name="T17" fmla="*/ 246063 h 167"/>
                <a:gd name="T18" fmla="*/ 382588 w 270"/>
                <a:gd name="T19" fmla="*/ 252413 h 167"/>
                <a:gd name="T20" fmla="*/ 373063 w 270"/>
                <a:gd name="T21" fmla="*/ 258763 h 167"/>
                <a:gd name="T22" fmla="*/ 365125 w 270"/>
                <a:gd name="T23" fmla="*/ 260350 h 167"/>
                <a:gd name="T24" fmla="*/ 347663 w 270"/>
                <a:gd name="T25" fmla="*/ 265113 h 167"/>
                <a:gd name="T26" fmla="*/ 347663 w 270"/>
                <a:gd name="T27" fmla="*/ 265113 h 167"/>
                <a:gd name="T28" fmla="*/ 0 w 270"/>
                <a:gd name="T29" fmla="*/ 247650 h 167"/>
                <a:gd name="T30" fmla="*/ 0 w 270"/>
                <a:gd name="T31" fmla="*/ 247650 h 167"/>
                <a:gd name="T32" fmla="*/ 0 w 270"/>
                <a:gd name="T33" fmla="*/ 0 h 167"/>
                <a:gd name="T34" fmla="*/ 0 w 270"/>
                <a:gd name="T35" fmla="*/ 0 h 16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70"/>
                <a:gd name="T55" fmla="*/ 0 h 167"/>
                <a:gd name="T56" fmla="*/ 270 w 270"/>
                <a:gd name="T57" fmla="*/ 167 h 167"/>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70" h="167">
                  <a:moveTo>
                    <a:pt x="0" y="0"/>
                  </a:moveTo>
                  <a:lnTo>
                    <a:pt x="0" y="0"/>
                  </a:lnTo>
                  <a:lnTo>
                    <a:pt x="270" y="0"/>
                  </a:lnTo>
                  <a:lnTo>
                    <a:pt x="253" y="140"/>
                  </a:lnTo>
                  <a:lnTo>
                    <a:pt x="252" y="145"/>
                  </a:lnTo>
                  <a:lnTo>
                    <a:pt x="249" y="151"/>
                  </a:lnTo>
                  <a:lnTo>
                    <a:pt x="245" y="155"/>
                  </a:lnTo>
                  <a:lnTo>
                    <a:pt x="241" y="159"/>
                  </a:lnTo>
                  <a:lnTo>
                    <a:pt x="235" y="163"/>
                  </a:lnTo>
                  <a:lnTo>
                    <a:pt x="230" y="164"/>
                  </a:lnTo>
                  <a:lnTo>
                    <a:pt x="219" y="167"/>
                  </a:lnTo>
                  <a:lnTo>
                    <a:pt x="0" y="156"/>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Freeform 34"/>
            <p:cNvSpPr>
              <a:spLocks noChangeArrowheads="1"/>
            </p:cNvSpPr>
            <p:nvPr/>
          </p:nvSpPr>
          <p:spPr bwMode="auto">
            <a:xfrm>
              <a:off x="992187" y="152400"/>
              <a:ext cx="422275" cy="265113"/>
            </a:xfrm>
            <a:custGeom>
              <a:avLst/>
              <a:gdLst>
                <a:gd name="T0" fmla="*/ 0 w 266"/>
                <a:gd name="T1" fmla="*/ 0 h 167"/>
                <a:gd name="T2" fmla="*/ 0 w 266"/>
                <a:gd name="T3" fmla="*/ 0 h 167"/>
                <a:gd name="T4" fmla="*/ 422275 w 266"/>
                <a:gd name="T5" fmla="*/ 0 h 167"/>
                <a:gd name="T6" fmla="*/ 422275 w 266"/>
                <a:gd name="T7" fmla="*/ 0 h 167"/>
                <a:gd name="T8" fmla="*/ 395288 w 266"/>
                <a:gd name="T9" fmla="*/ 222250 h 167"/>
                <a:gd name="T10" fmla="*/ 395288 w 266"/>
                <a:gd name="T11" fmla="*/ 222250 h 167"/>
                <a:gd name="T12" fmla="*/ 393700 w 266"/>
                <a:gd name="T13" fmla="*/ 230188 h 167"/>
                <a:gd name="T14" fmla="*/ 388938 w 266"/>
                <a:gd name="T15" fmla="*/ 239713 h 167"/>
                <a:gd name="T16" fmla="*/ 382588 w 266"/>
                <a:gd name="T17" fmla="*/ 246063 h 167"/>
                <a:gd name="T18" fmla="*/ 376238 w 266"/>
                <a:gd name="T19" fmla="*/ 252413 h 167"/>
                <a:gd name="T20" fmla="*/ 358775 w 266"/>
                <a:gd name="T21" fmla="*/ 260350 h 167"/>
                <a:gd name="T22" fmla="*/ 341313 w 266"/>
                <a:gd name="T23" fmla="*/ 265113 h 167"/>
                <a:gd name="T24" fmla="*/ 341313 w 266"/>
                <a:gd name="T25" fmla="*/ 265113 h 167"/>
                <a:gd name="T26" fmla="*/ 0 w 266"/>
                <a:gd name="T27" fmla="*/ 246063 h 167"/>
                <a:gd name="T28" fmla="*/ 0 w 266"/>
                <a:gd name="T29" fmla="*/ 246063 h 167"/>
                <a:gd name="T30" fmla="*/ 0 w 266"/>
                <a:gd name="T31" fmla="*/ 0 h 167"/>
                <a:gd name="T32" fmla="*/ 0 w 266"/>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6"/>
                <a:gd name="T52" fmla="*/ 0 h 167"/>
                <a:gd name="T53" fmla="*/ 266 w 266"/>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6" h="167">
                  <a:moveTo>
                    <a:pt x="0" y="0"/>
                  </a:moveTo>
                  <a:lnTo>
                    <a:pt x="0" y="0"/>
                  </a:lnTo>
                  <a:lnTo>
                    <a:pt x="266" y="0"/>
                  </a:lnTo>
                  <a:lnTo>
                    <a:pt x="249" y="140"/>
                  </a:lnTo>
                  <a:lnTo>
                    <a:pt x="248" y="145"/>
                  </a:lnTo>
                  <a:lnTo>
                    <a:pt x="245" y="151"/>
                  </a:lnTo>
                  <a:lnTo>
                    <a:pt x="241" y="155"/>
                  </a:lnTo>
                  <a:lnTo>
                    <a:pt x="237" y="159"/>
                  </a:lnTo>
                  <a:lnTo>
                    <a:pt x="226" y="164"/>
                  </a:lnTo>
                  <a:lnTo>
                    <a:pt x="215" y="167"/>
                  </a:lnTo>
                  <a:lnTo>
                    <a:pt x="0" y="155"/>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Freeform 35"/>
            <p:cNvSpPr>
              <a:spLocks noChangeArrowheads="1"/>
            </p:cNvSpPr>
            <p:nvPr/>
          </p:nvSpPr>
          <p:spPr bwMode="auto">
            <a:xfrm>
              <a:off x="995362" y="152400"/>
              <a:ext cx="419100" cy="265113"/>
            </a:xfrm>
            <a:custGeom>
              <a:avLst/>
              <a:gdLst>
                <a:gd name="T0" fmla="*/ 3175 w 264"/>
                <a:gd name="T1" fmla="*/ 0 h 167"/>
                <a:gd name="T2" fmla="*/ 3175 w 264"/>
                <a:gd name="T3" fmla="*/ 0 h 167"/>
                <a:gd name="T4" fmla="*/ 419100 w 264"/>
                <a:gd name="T5" fmla="*/ 0 h 167"/>
                <a:gd name="T6" fmla="*/ 419100 w 264"/>
                <a:gd name="T7" fmla="*/ 0 h 167"/>
                <a:gd name="T8" fmla="*/ 392113 w 264"/>
                <a:gd name="T9" fmla="*/ 222250 h 167"/>
                <a:gd name="T10" fmla="*/ 392113 w 264"/>
                <a:gd name="T11" fmla="*/ 222250 h 167"/>
                <a:gd name="T12" fmla="*/ 390525 w 264"/>
                <a:gd name="T13" fmla="*/ 230188 h 167"/>
                <a:gd name="T14" fmla="*/ 385763 w 264"/>
                <a:gd name="T15" fmla="*/ 239713 h 167"/>
                <a:gd name="T16" fmla="*/ 379413 w 264"/>
                <a:gd name="T17" fmla="*/ 246063 h 167"/>
                <a:gd name="T18" fmla="*/ 373063 w 264"/>
                <a:gd name="T19" fmla="*/ 252413 h 167"/>
                <a:gd name="T20" fmla="*/ 355600 w 264"/>
                <a:gd name="T21" fmla="*/ 260350 h 167"/>
                <a:gd name="T22" fmla="*/ 338138 w 264"/>
                <a:gd name="T23" fmla="*/ 265113 h 167"/>
                <a:gd name="T24" fmla="*/ 338138 w 264"/>
                <a:gd name="T25" fmla="*/ 265113 h 167"/>
                <a:gd name="T26" fmla="*/ 0 w 264"/>
                <a:gd name="T27" fmla="*/ 242888 h 167"/>
                <a:gd name="T28" fmla="*/ 0 w 264"/>
                <a:gd name="T29" fmla="*/ 242888 h 167"/>
                <a:gd name="T30" fmla="*/ 3175 w 264"/>
                <a:gd name="T31" fmla="*/ 0 h 167"/>
                <a:gd name="T32" fmla="*/ 3175 w 264"/>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4"/>
                <a:gd name="T52" fmla="*/ 0 h 167"/>
                <a:gd name="T53" fmla="*/ 264 w 264"/>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4" h="167">
                  <a:moveTo>
                    <a:pt x="2" y="0"/>
                  </a:moveTo>
                  <a:lnTo>
                    <a:pt x="2" y="0"/>
                  </a:lnTo>
                  <a:lnTo>
                    <a:pt x="264" y="0"/>
                  </a:lnTo>
                  <a:lnTo>
                    <a:pt x="247" y="140"/>
                  </a:lnTo>
                  <a:lnTo>
                    <a:pt x="246" y="145"/>
                  </a:lnTo>
                  <a:lnTo>
                    <a:pt x="243" y="151"/>
                  </a:lnTo>
                  <a:lnTo>
                    <a:pt x="239" y="155"/>
                  </a:lnTo>
                  <a:lnTo>
                    <a:pt x="235" y="159"/>
                  </a:lnTo>
                  <a:lnTo>
                    <a:pt x="224" y="164"/>
                  </a:lnTo>
                  <a:lnTo>
                    <a:pt x="213" y="167"/>
                  </a:lnTo>
                  <a:lnTo>
                    <a:pt x="0" y="153"/>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9" name="Freeform 36"/>
            <p:cNvSpPr>
              <a:spLocks noChangeArrowheads="1"/>
            </p:cNvSpPr>
            <p:nvPr/>
          </p:nvSpPr>
          <p:spPr bwMode="auto">
            <a:xfrm>
              <a:off x="1001712" y="152400"/>
              <a:ext cx="412750" cy="265113"/>
            </a:xfrm>
            <a:custGeom>
              <a:avLst/>
              <a:gdLst>
                <a:gd name="T0" fmla="*/ 3175 w 260"/>
                <a:gd name="T1" fmla="*/ 0 h 167"/>
                <a:gd name="T2" fmla="*/ 3175 w 260"/>
                <a:gd name="T3" fmla="*/ 0 h 167"/>
                <a:gd name="T4" fmla="*/ 412750 w 260"/>
                <a:gd name="T5" fmla="*/ 0 h 167"/>
                <a:gd name="T6" fmla="*/ 412750 w 260"/>
                <a:gd name="T7" fmla="*/ 0 h 167"/>
                <a:gd name="T8" fmla="*/ 385763 w 260"/>
                <a:gd name="T9" fmla="*/ 222250 h 167"/>
                <a:gd name="T10" fmla="*/ 385763 w 260"/>
                <a:gd name="T11" fmla="*/ 222250 h 167"/>
                <a:gd name="T12" fmla="*/ 384175 w 260"/>
                <a:gd name="T13" fmla="*/ 230188 h 167"/>
                <a:gd name="T14" fmla="*/ 379413 w 260"/>
                <a:gd name="T15" fmla="*/ 239713 h 167"/>
                <a:gd name="T16" fmla="*/ 373063 w 260"/>
                <a:gd name="T17" fmla="*/ 246063 h 167"/>
                <a:gd name="T18" fmla="*/ 366713 w 260"/>
                <a:gd name="T19" fmla="*/ 252413 h 167"/>
                <a:gd name="T20" fmla="*/ 349250 w 260"/>
                <a:gd name="T21" fmla="*/ 260350 h 167"/>
                <a:gd name="T22" fmla="*/ 331788 w 260"/>
                <a:gd name="T23" fmla="*/ 265113 h 167"/>
                <a:gd name="T24" fmla="*/ 331788 w 260"/>
                <a:gd name="T25" fmla="*/ 265113 h 167"/>
                <a:gd name="T26" fmla="*/ 0 w 260"/>
                <a:gd name="T27" fmla="*/ 241300 h 167"/>
                <a:gd name="T28" fmla="*/ 0 w 260"/>
                <a:gd name="T29" fmla="*/ 241300 h 167"/>
                <a:gd name="T30" fmla="*/ 3175 w 260"/>
                <a:gd name="T31" fmla="*/ 0 h 167"/>
                <a:gd name="T32" fmla="*/ 3175 w 260"/>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167"/>
                <a:gd name="T53" fmla="*/ 260 w 260"/>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167">
                  <a:moveTo>
                    <a:pt x="2" y="0"/>
                  </a:moveTo>
                  <a:lnTo>
                    <a:pt x="2" y="0"/>
                  </a:lnTo>
                  <a:lnTo>
                    <a:pt x="260" y="0"/>
                  </a:lnTo>
                  <a:lnTo>
                    <a:pt x="243" y="140"/>
                  </a:lnTo>
                  <a:lnTo>
                    <a:pt x="242" y="145"/>
                  </a:lnTo>
                  <a:lnTo>
                    <a:pt x="239" y="151"/>
                  </a:lnTo>
                  <a:lnTo>
                    <a:pt x="235" y="155"/>
                  </a:lnTo>
                  <a:lnTo>
                    <a:pt x="231" y="159"/>
                  </a:lnTo>
                  <a:lnTo>
                    <a:pt x="220" y="164"/>
                  </a:lnTo>
                  <a:lnTo>
                    <a:pt x="209" y="167"/>
                  </a:lnTo>
                  <a:lnTo>
                    <a:pt x="0" y="152"/>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Freeform 37"/>
            <p:cNvSpPr>
              <a:spLocks noChangeArrowheads="1"/>
            </p:cNvSpPr>
            <p:nvPr/>
          </p:nvSpPr>
          <p:spPr bwMode="auto">
            <a:xfrm>
              <a:off x="1009650" y="152400"/>
              <a:ext cx="404813" cy="265113"/>
            </a:xfrm>
            <a:custGeom>
              <a:avLst/>
              <a:gdLst>
                <a:gd name="T0" fmla="*/ 1588 w 255"/>
                <a:gd name="T1" fmla="*/ 0 h 167"/>
                <a:gd name="T2" fmla="*/ 1588 w 255"/>
                <a:gd name="T3" fmla="*/ 0 h 167"/>
                <a:gd name="T4" fmla="*/ 404813 w 255"/>
                <a:gd name="T5" fmla="*/ 0 h 167"/>
                <a:gd name="T6" fmla="*/ 404813 w 255"/>
                <a:gd name="T7" fmla="*/ 0 h 167"/>
                <a:gd name="T8" fmla="*/ 377825 w 255"/>
                <a:gd name="T9" fmla="*/ 222250 h 167"/>
                <a:gd name="T10" fmla="*/ 377825 w 255"/>
                <a:gd name="T11" fmla="*/ 222250 h 167"/>
                <a:gd name="T12" fmla="*/ 376238 w 255"/>
                <a:gd name="T13" fmla="*/ 230188 h 167"/>
                <a:gd name="T14" fmla="*/ 371475 w 255"/>
                <a:gd name="T15" fmla="*/ 239713 h 167"/>
                <a:gd name="T16" fmla="*/ 365125 w 255"/>
                <a:gd name="T17" fmla="*/ 246063 h 167"/>
                <a:gd name="T18" fmla="*/ 358775 w 255"/>
                <a:gd name="T19" fmla="*/ 252413 h 167"/>
                <a:gd name="T20" fmla="*/ 341313 w 255"/>
                <a:gd name="T21" fmla="*/ 260350 h 167"/>
                <a:gd name="T22" fmla="*/ 325438 w 255"/>
                <a:gd name="T23" fmla="*/ 265113 h 167"/>
                <a:gd name="T24" fmla="*/ 325438 w 255"/>
                <a:gd name="T25" fmla="*/ 265113 h 167"/>
                <a:gd name="T26" fmla="*/ 0 w 255"/>
                <a:gd name="T27" fmla="*/ 239713 h 167"/>
                <a:gd name="T28" fmla="*/ 0 w 255"/>
                <a:gd name="T29" fmla="*/ 239713 h 167"/>
                <a:gd name="T30" fmla="*/ 1588 w 255"/>
                <a:gd name="T31" fmla="*/ 0 h 167"/>
                <a:gd name="T32" fmla="*/ 1588 w 255"/>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5"/>
                <a:gd name="T52" fmla="*/ 0 h 167"/>
                <a:gd name="T53" fmla="*/ 255 w 255"/>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5" h="167">
                  <a:moveTo>
                    <a:pt x="1" y="0"/>
                  </a:moveTo>
                  <a:lnTo>
                    <a:pt x="1" y="0"/>
                  </a:lnTo>
                  <a:lnTo>
                    <a:pt x="255" y="0"/>
                  </a:lnTo>
                  <a:lnTo>
                    <a:pt x="238" y="140"/>
                  </a:lnTo>
                  <a:lnTo>
                    <a:pt x="237" y="145"/>
                  </a:lnTo>
                  <a:lnTo>
                    <a:pt x="234" y="151"/>
                  </a:lnTo>
                  <a:lnTo>
                    <a:pt x="230" y="155"/>
                  </a:lnTo>
                  <a:lnTo>
                    <a:pt x="226" y="159"/>
                  </a:lnTo>
                  <a:lnTo>
                    <a:pt x="215" y="164"/>
                  </a:lnTo>
                  <a:lnTo>
                    <a:pt x="205" y="167"/>
                  </a:lnTo>
                  <a:lnTo>
                    <a:pt x="0" y="151"/>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Freeform 38"/>
            <p:cNvSpPr>
              <a:spLocks noChangeArrowheads="1"/>
            </p:cNvSpPr>
            <p:nvPr/>
          </p:nvSpPr>
          <p:spPr bwMode="auto">
            <a:xfrm>
              <a:off x="1016000" y="152400"/>
              <a:ext cx="398463" cy="265113"/>
            </a:xfrm>
            <a:custGeom>
              <a:avLst/>
              <a:gdLst>
                <a:gd name="T0" fmla="*/ 1588 w 251"/>
                <a:gd name="T1" fmla="*/ 0 h 167"/>
                <a:gd name="T2" fmla="*/ 1588 w 251"/>
                <a:gd name="T3" fmla="*/ 0 h 167"/>
                <a:gd name="T4" fmla="*/ 398463 w 251"/>
                <a:gd name="T5" fmla="*/ 0 h 167"/>
                <a:gd name="T6" fmla="*/ 398463 w 251"/>
                <a:gd name="T7" fmla="*/ 0 h 167"/>
                <a:gd name="T8" fmla="*/ 371475 w 251"/>
                <a:gd name="T9" fmla="*/ 222250 h 167"/>
                <a:gd name="T10" fmla="*/ 371475 w 251"/>
                <a:gd name="T11" fmla="*/ 222250 h 167"/>
                <a:gd name="T12" fmla="*/ 369888 w 251"/>
                <a:gd name="T13" fmla="*/ 230188 h 167"/>
                <a:gd name="T14" fmla="*/ 365125 w 251"/>
                <a:gd name="T15" fmla="*/ 239713 h 167"/>
                <a:gd name="T16" fmla="*/ 358775 w 251"/>
                <a:gd name="T17" fmla="*/ 246063 h 167"/>
                <a:gd name="T18" fmla="*/ 352425 w 251"/>
                <a:gd name="T19" fmla="*/ 252413 h 167"/>
                <a:gd name="T20" fmla="*/ 336550 w 251"/>
                <a:gd name="T21" fmla="*/ 260350 h 167"/>
                <a:gd name="T22" fmla="*/ 319088 w 251"/>
                <a:gd name="T23" fmla="*/ 265113 h 167"/>
                <a:gd name="T24" fmla="*/ 319088 w 251"/>
                <a:gd name="T25" fmla="*/ 265113 h 167"/>
                <a:gd name="T26" fmla="*/ 0 w 251"/>
                <a:gd name="T27" fmla="*/ 236538 h 167"/>
                <a:gd name="T28" fmla="*/ 0 w 251"/>
                <a:gd name="T29" fmla="*/ 236538 h 167"/>
                <a:gd name="T30" fmla="*/ 1588 w 251"/>
                <a:gd name="T31" fmla="*/ 0 h 167"/>
                <a:gd name="T32" fmla="*/ 1588 w 251"/>
                <a:gd name="T33" fmla="*/ 0 h 16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51"/>
                <a:gd name="T52" fmla="*/ 0 h 167"/>
                <a:gd name="T53" fmla="*/ 251 w 251"/>
                <a:gd name="T54" fmla="*/ 167 h 16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51" h="167">
                  <a:moveTo>
                    <a:pt x="1" y="0"/>
                  </a:moveTo>
                  <a:lnTo>
                    <a:pt x="1" y="0"/>
                  </a:lnTo>
                  <a:lnTo>
                    <a:pt x="251" y="0"/>
                  </a:lnTo>
                  <a:lnTo>
                    <a:pt x="234" y="140"/>
                  </a:lnTo>
                  <a:lnTo>
                    <a:pt x="233" y="145"/>
                  </a:lnTo>
                  <a:lnTo>
                    <a:pt x="230" y="151"/>
                  </a:lnTo>
                  <a:lnTo>
                    <a:pt x="226" y="155"/>
                  </a:lnTo>
                  <a:lnTo>
                    <a:pt x="222" y="159"/>
                  </a:lnTo>
                  <a:lnTo>
                    <a:pt x="212" y="164"/>
                  </a:lnTo>
                  <a:lnTo>
                    <a:pt x="201" y="167"/>
                  </a:lnTo>
                  <a:lnTo>
                    <a:pt x="0" y="149"/>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2" name="Freeform 39"/>
            <p:cNvSpPr>
              <a:spLocks noChangeArrowheads="1"/>
            </p:cNvSpPr>
            <p:nvPr/>
          </p:nvSpPr>
          <p:spPr bwMode="auto">
            <a:xfrm>
              <a:off x="1019175" y="152400"/>
              <a:ext cx="395288" cy="263525"/>
            </a:xfrm>
            <a:custGeom>
              <a:avLst/>
              <a:gdLst>
                <a:gd name="T0" fmla="*/ 3175 w 249"/>
                <a:gd name="T1" fmla="*/ 0 h 166"/>
                <a:gd name="T2" fmla="*/ 3175 w 249"/>
                <a:gd name="T3" fmla="*/ 0 h 166"/>
                <a:gd name="T4" fmla="*/ 395288 w 249"/>
                <a:gd name="T5" fmla="*/ 0 h 166"/>
                <a:gd name="T6" fmla="*/ 395288 w 249"/>
                <a:gd name="T7" fmla="*/ 0 h 166"/>
                <a:gd name="T8" fmla="*/ 368300 w 249"/>
                <a:gd name="T9" fmla="*/ 222250 h 166"/>
                <a:gd name="T10" fmla="*/ 368300 w 249"/>
                <a:gd name="T11" fmla="*/ 222250 h 166"/>
                <a:gd name="T12" fmla="*/ 366713 w 249"/>
                <a:gd name="T13" fmla="*/ 230188 h 166"/>
                <a:gd name="T14" fmla="*/ 361950 w 249"/>
                <a:gd name="T15" fmla="*/ 239713 h 166"/>
                <a:gd name="T16" fmla="*/ 357188 w 249"/>
                <a:gd name="T17" fmla="*/ 246063 h 166"/>
                <a:gd name="T18" fmla="*/ 349250 w 249"/>
                <a:gd name="T19" fmla="*/ 252413 h 166"/>
                <a:gd name="T20" fmla="*/ 333375 w 249"/>
                <a:gd name="T21" fmla="*/ 260350 h 166"/>
                <a:gd name="T22" fmla="*/ 315913 w 249"/>
                <a:gd name="T23" fmla="*/ 263525 h 166"/>
                <a:gd name="T24" fmla="*/ 315913 w 249"/>
                <a:gd name="T25" fmla="*/ 263525 h 166"/>
                <a:gd name="T26" fmla="*/ 0 w 249"/>
                <a:gd name="T27" fmla="*/ 234950 h 166"/>
                <a:gd name="T28" fmla="*/ 0 w 249"/>
                <a:gd name="T29" fmla="*/ 234950 h 166"/>
                <a:gd name="T30" fmla="*/ 3175 w 249"/>
                <a:gd name="T31" fmla="*/ 0 h 166"/>
                <a:gd name="T32" fmla="*/ 3175 w 249"/>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9"/>
                <a:gd name="T52" fmla="*/ 0 h 166"/>
                <a:gd name="T53" fmla="*/ 249 w 249"/>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9" h="166">
                  <a:moveTo>
                    <a:pt x="2" y="0"/>
                  </a:moveTo>
                  <a:lnTo>
                    <a:pt x="2" y="0"/>
                  </a:lnTo>
                  <a:lnTo>
                    <a:pt x="249" y="0"/>
                  </a:lnTo>
                  <a:lnTo>
                    <a:pt x="232" y="140"/>
                  </a:lnTo>
                  <a:lnTo>
                    <a:pt x="231" y="145"/>
                  </a:lnTo>
                  <a:lnTo>
                    <a:pt x="228" y="151"/>
                  </a:lnTo>
                  <a:lnTo>
                    <a:pt x="225" y="155"/>
                  </a:lnTo>
                  <a:lnTo>
                    <a:pt x="220" y="159"/>
                  </a:lnTo>
                  <a:lnTo>
                    <a:pt x="210" y="164"/>
                  </a:lnTo>
                  <a:lnTo>
                    <a:pt x="199"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Freeform 40"/>
            <p:cNvSpPr>
              <a:spLocks noChangeArrowheads="1"/>
            </p:cNvSpPr>
            <p:nvPr/>
          </p:nvSpPr>
          <p:spPr bwMode="auto">
            <a:xfrm>
              <a:off x="1025525" y="152400"/>
              <a:ext cx="388938" cy="263525"/>
            </a:xfrm>
            <a:custGeom>
              <a:avLst/>
              <a:gdLst>
                <a:gd name="T0" fmla="*/ 3175 w 245"/>
                <a:gd name="T1" fmla="*/ 0 h 166"/>
                <a:gd name="T2" fmla="*/ 3175 w 245"/>
                <a:gd name="T3" fmla="*/ 0 h 166"/>
                <a:gd name="T4" fmla="*/ 388938 w 245"/>
                <a:gd name="T5" fmla="*/ 0 h 166"/>
                <a:gd name="T6" fmla="*/ 388938 w 245"/>
                <a:gd name="T7" fmla="*/ 0 h 166"/>
                <a:gd name="T8" fmla="*/ 361950 w 245"/>
                <a:gd name="T9" fmla="*/ 222250 h 166"/>
                <a:gd name="T10" fmla="*/ 361950 w 245"/>
                <a:gd name="T11" fmla="*/ 222250 h 166"/>
                <a:gd name="T12" fmla="*/ 360363 w 245"/>
                <a:gd name="T13" fmla="*/ 230188 h 166"/>
                <a:gd name="T14" fmla="*/ 355600 w 245"/>
                <a:gd name="T15" fmla="*/ 239713 h 166"/>
                <a:gd name="T16" fmla="*/ 350838 w 245"/>
                <a:gd name="T17" fmla="*/ 246063 h 166"/>
                <a:gd name="T18" fmla="*/ 342900 w 245"/>
                <a:gd name="T19" fmla="*/ 252413 h 166"/>
                <a:gd name="T20" fmla="*/ 327025 w 245"/>
                <a:gd name="T21" fmla="*/ 258763 h 166"/>
                <a:gd name="T22" fmla="*/ 309563 w 245"/>
                <a:gd name="T23" fmla="*/ 263525 h 166"/>
                <a:gd name="T24" fmla="*/ 309563 w 245"/>
                <a:gd name="T25" fmla="*/ 263525 h 166"/>
                <a:gd name="T26" fmla="*/ 0 w 245"/>
                <a:gd name="T27" fmla="*/ 234950 h 166"/>
                <a:gd name="T28" fmla="*/ 0 w 245"/>
                <a:gd name="T29" fmla="*/ 234950 h 166"/>
                <a:gd name="T30" fmla="*/ 3175 w 245"/>
                <a:gd name="T31" fmla="*/ 0 h 166"/>
                <a:gd name="T32" fmla="*/ 3175 w 245"/>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5"/>
                <a:gd name="T52" fmla="*/ 0 h 166"/>
                <a:gd name="T53" fmla="*/ 245 w 245"/>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5" h="166">
                  <a:moveTo>
                    <a:pt x="2" y="0"/>
                  </a:moveTo>
                  <a:lnTo>
                    <a:pt x="2" y="0"/>
                  </a:lnTo>
                  <a:lnTo>
                    <a:pt x="245" y="0"/>
                  </a:lnTo>
                  <a:lnTo>
                    <a:pt x="228" y="140"/>
                  </a:lnTo>
                  <a:lnTo>
                    <a:pt x="227" y="145"/>
                  </a:lnTo>
                  <a:lnTo>
                    <a:pt x="224" y="151"/>
                  </a:lnTo>
                  <a:lnTo>
                    <a:pt x="221" y="155"/>
                  </a:lnTo>
                  <a:lnTo>
                    <a:pt x="216" y="159"/>
                  </a:lnTo>
                  <a:lnTo>
                    <a:pt x="206" y="163"/>
                  </a:lnTo>
                  <a:lnTo>
                    <a:pt x="195" y="166"/>
                  </a:lnTo>
                  <a:lnTo>
                    <a:pt x="0" y="148"/>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Freeform 41"/>
            <p:cNvSpPr>
              <a:spLocks noChangeArrowheads="1"/>
            </p:cNvSpPr>
            <p:nvPr/>
          </p:nvSpPr>
          <p:spPr bwMode="auto">
            <a:xfrm>
              <a:off x="1031875" y="152400"/>
              <a:ext cx="382588" cy="263525"/>
            </a:xfrm>
            <a:custGeom>
              <a:avLst/>
              <a:gdLst>
                <a:gd name="T0" fmla="*/ 3175 w 241"/>
                <a:gd name="T1" fmla="*/ 0 h 166"/>
                <a:gd name="T2" fmla="*/ 3175 w 241"/>
                <a:gd name="T3" fmla="*/ 0 h 166"/>
                <a:gd name="T4" fmla="*/ 382588 w 241"/>
                <a:gd name="T5" fmla="*/ 0 h 166"/>
                <a:gd name="T6" fmla="*/ 382588 w 241"/>
                <a:gd name="T7" fmla="*/ 0 h 166"/>
                <a:gd name="T8" fmla="*/ 355600 w 241"/>
                <a:gd name="T9" fmla="*/ 222250 h 166"/>
                <a:gd name="T10" fmla="*/ 355600 w 241"/>
                <a:gd name="T11" fmla="*/ 222250 h 166"/>
                <a:gd name="T12" fmla="*/ 354013 w 241"/>
                <a:gd name="T13" fmla="*/ 230188 h 166"/>
                <a:gd name="T14" fmla="*/ 349250 w 241"/>
                <a:gd name="T15" fmla="*/ 239713 h 166"/>
                <a:gd name="T16" fmla="*/ 344488 w 241"/>
                <a:gd name="T17" fmla="*/ 246063 h 166"/>
                <a:gd name="T18" fmla="*/ 336550 w 241"/>
                <a:gd name="T19" fmla="*/ 249238 h 166"/>
                <a:gd name="T20" fmla="*/ 320675 w 241"/>
                <a:gd name="T21" fmla="*/ 258763 h 166"/>
                <a:gd name="T22" fmla="*/ 306388 w 241"/>
                <a:gd name="T23" fmla="*/ 263525 h 166"/>
                <a:gd name="T24" fmla="*/ 306388 w 241"/>
                <a:gd name="T25" fmla="*/ 263525 h 166"/>
                <a:gd name="T26" fmla="*/ 0 w 241"/>
                <a:gd name="T27" fmla="*/ 233363 h 166"/>
                <a:gd name="T28" fmla="*/ 0 w 241"/>
                <a:gd name="T29" fmla="*/ 233363 h 166"/>
                <a:gd name="T30" fmla="*/ 3175 w 241"/>
                <a:gd name="T31" fmla="*/ 0 h 166"/>
                <a:gd name="T32" fmla="*/ 3175 w 241"/>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41"/>
                <a:gd name="T52" fmla="*/ 0 h 166"/>
                <a:gd name="T53" fmla="*/ 241 w 241"/>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41" h="166">
                  <a:moveTo>
                    <a:pt x="2" y="0"/>
                  </a:moveTo>
                  <a:lnTo>
                    <a:pt x="2" y="0"/>
                  </a:lnTo>
                  <a:lnTo>
                    <a:pt x="241" y="0"/>
                  </a:lnTo>
                  <a:lnTo>
                    <a:pt x="224" y="140"/>
                  </a:lnTo>
                  <a:lnTo>
                    <a:pt x="223" y="145"/>
                  </a:lnTo>
                  <a:lnTo>
                    <a:pt x="220" y="151"/>
                  </a:lnTo>
                  <a:lnTo>
                    <a:pt x="217" y="155"/>
                  </a:lnTo>
                  <a:lnTo>
                    <a:pt x="212" y="157"/>
                  </a:lnTo>
                  <a:lnTo>
                    <a:pt x="202" y="163"/>
                  </a:lnTo>
                  <a:lnTo>
                    <a:pt x="193" y="166"/>
                  </a:lnTo>
                  <a:lnTo>
                    <a:pt x="0" y="147"/>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5" name="Freeform 42"/>
            <p:cNvSpPr>
              <a:spLocks noChangeArrowheads="1"/>
            </p:cNvSpPr>
            <p:nvPr/>
          </p:nvSpPr>
          <p:spPr bwMode="auto">
            <a:xfrm>
              <a:off x="1039812" y="152400"/>
              <a:ext cx="374650" cy="263525"/>
            </a:xfrm>
            <a:custGeom>
              <a:avLst/>
              <a:gdLst>
                <a:gd name="T0" fmla="*/ 1588 w 236"/>
                <a:gd name="T1" fmla="*/ 0 h 166"/>
                <a:gd name="T2" fmla="*/ 1588 w 236"/>
                <a:gd name="T3" fmla="*/ 0 h 166"/>
                <a:gd name="T4" fmla="*/ 374650 w 236"/>
                <a:gd name="T5" fmla="*/ 0 h 166"/>
                <a:gd name="T6" fmla="*/ 374650 w 236"/>
                <a:gd name="T7" fmla="*/ 0 h 166"/>
                <a:gd name="T8" fmla="*/ 347663 w 236"/>
                <a:gd name="T9" fmla="*/ 222250 h 166"/>
                <a:gd name="T10" fmla="*/ 347663 w 236"/>
                <a:gd name="T11" fmla="*/ 222250 h 166"/>
                <a:gd name="T12" fmla="*/ 346075 w 236"/>
                <a:gd name="T13" fmla="*/ 230188 h 166"/>
                <a:gd name="T14" fmla="*/ 341313 w 236"/>
                <a:gd name="T15" fmla="*/ 239713 h 166"/>
                <a:gd name="T16" fmla="*/ 336550 w 236"/>
                <a:gd name="T17" fmla="*/ 246063 h 166"/>
                <a:gd name="T18" fmla="*/ 330200 w 236"/>
                <a:gd name="T19" fmla="*/ 249238 h 166"/>
                <a:gd name="T20" fmla="*/ 312738 w 236"/>
                <a:gd name="T21" fmla="*/ 258763 h 166"/>
                <a:gd name="T22" fmla="*/ 298450 w 236"/>
                <a:gd name="T23" fmla="*/ 263525 h 166"/>
                <a:gd name="T24" fmla="*/ 298450 w 236"/>
                <a:gd name="T25" fmla="*/ 263525 h 166"/>
                <a:gd name="T26" fmla="*/ 0 w 236"/>
                <a:gd name="T27" fmla="*/ 230188 h 166"/>
                <a:gd name="T28" fmla="*/ 0 w 236"/>
                <a:gd name="T29" fmla="*/ 230188 h 166"/>
                <a:gd name="T30" fmla="*/ 1588 w 236"/>
                <a:gd name="T31" fmla="*/ 0 h 166"/>
                <a:gd name="T32" fmla="*/ 1588 w 23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6"/>
                <a:gd name="T52" fmla="*/ 0 h 166"/>
                <a:gd name="T53" fmla="*/ 236 w 23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6" h="166">
                  <a:moveTo>
                    <a:pt x="1" y="0"/>
                  </a:moveTo>
                  <a:lnTo>
                    <a:pt x="1" y="0"/>
                  </a:lnTo>
                  <a:lnTo>
                    <a:pt x="236" y="0"/>
                  </a:lnTo>
                  <a:lnTo>
                    <a:pt x="219" y="140"/>
                  </a:lnTo>
                  <a:lnTo>
                    <a:pt x="218" y="145"/>
                  </a:lnTo>
                  <a:lnTo>
                    <a:pt x="215" y="151"/>
                  </a:lnTo>
                  <a:lnTo>
                    <a:pt x="212" y="155"/>
                  </a:lnTo>
                  <a:lnTo>
                    <a:pt x="208" y="157"/>
                  </a:lnTo>
                  <a:lnTo>
                    <a:pt x="197" y="163"/>
                  </a:lnTo>
                  <a:lnTo>
                    <a:pt x="188" y="166"/>
                  </a:lnTo>
                  <a:lnTo>
                    <a:pt x="0" y="145"/>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Freeform 43"/>
            <p:cNvSpPr>
              <a:spLocks noChangeArrowheads="1"/>
            </p:cNvSpPr>
            <p:nvPr/>
          </p:nvSpPr>
          <p:spPr bwMode="auto">
            <a:xfrm>
              <a:off x="1046162" y="152400"/>
              <a:ext cx="368300" cy="263525"/>
            </a:xfrm>
            <a:custGeom>
              <a:avLst/>
              <a:gdLst>
                <a:gd name="T0" fmla="*/ 1588 w 232"/>
                <a:gd name="T1" fmla="*/ 0 h 166"/>
                <a:gd name="T2" fmla="*/ 1588 w 232"/>
                <a:gd name="T3" fmla="*/ 0 h 166"/>
                <a:gd name="T4" fmla="*/ 368300 w 232"/>
                <a:gd name="T5" fmla="*/ 0 h 166"/>
                <a:gd name="T6" fmla="*/ 368300 w 232"/>
                <a:gd name="T7" fmla="*/ 0 h 166"/>
                <a:gd name="T8" fmla="*/ 341313 w 232"/>
                <a:gd name="T9" fmla="*/ 222250 h 166"/>
                <a:gd name="T10" fmla="*/ 341313 w 232"/>
                <a:gd name="T11" fmla="*/ 222250 h 166"/>
                <a:gd name="T12" fmla="*/ 339725 w 232"/>
                <a:gd name="T13" fmla="*/ 230188 h 166"/>
                <a:gd name="T14" fmla="*/ 334963 w 232"/>
                <a:gd name="T15" fmla="*/ 239713 h 166"/>
                <a:gd name="T16" fmla="*/ 330200 w 232"/>
                <a:gd name="T17" fmla="*/ 246063 h 166"/>
                <a:gd name="T18" fmla="*/ 323850 w 232"/>
                <a:gd name="T19" fmla="*/ 249238 h 166"/>
                <a:gd name="T20" fmla="*/ 309563 w 232"/>
                <a:gd name="T21" fmla="*/ 258763 h 166"/>
                <a:gd name="T22" fmla="*/ 292100 w 232"/>
                <a:gd name="T23" fmla="*/ 263525 h 166"/>
                <a:gd name="T24" fmla="*/ 292100 w 232"/>
                <a:gd name="T25" fmla="*/ 263525 h 166"/>
                <a:gd name="T26" fmla="*/ 0 w 232"/>
                <a:gd name="T27" fmla="*/ 228600 h 166"/>
                <a:gd name="T28" fmla="*/ 0 w 232"/>
                <a:gd name="T29" fmla="*/ 228600 h 166"/>
                <a:gd name="T30" fmla="*/ 1588 w 232"/>
                <a:gd name="T31" fmla="*/ 0 h 166"/>
                <a:gd name="T32" fmla="*/ 1588 w 23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2"/>
                <a:gd name="T52" fmla="*/ 0 h 166"/>
                <a:gd name="T53" fmla="*/ 232 w 23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2" h="166">
                  <a:moveTo>
                    <a:pt x="1" y="0"/>
                  </a:moveTo>
                  <a:lnTo>
                    <a:pt x="1" y="0"/>
                  </a:lnTo>
                  <a:lnTo>
                    <a:pt x="232" y="0"/>
                  </a:lnTo>
                  <a:lnTo>
                    <a:pt x="215" y="140"/>
                  </a:lnTo>
                  <a:lnTo>
                    <a:pt x="214" y="145"/>
                  </a:lnTo>
                  <a:lnTo>
                    <a:pt x="211" y="151"/>
                  </a:lnTo>
                  <a:lnTo>
                    <a:pt x="208" y="155"/>
                  </a:lnTo>
                  <a:lnTo>
                    <a:pt x="204" y="157"/>
                  </a:lnTo>
                  <a:lnTo>
                    <a:pt x="195" y="163"/>
                  </a:lnTo>
                  <a:lnTo>
                    <a:pt x="184" y="166"/>
                  </a:lnTo>
                  <a:lnTo>
                    <a:pt x="0" y="144"/>
                  </a:lnTo>
                  <a:lnTo>
                    <a:pt x="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Freeform 44"/>
            <p:cNvSpPr>
              <a:spLocks noChangeArrowheads="1"/>
            </p:cNvSpPr>
            <p:nvPr/>
          </p:nvSpPr>
          <p:spPr bwMode="auto">
            <a:xfrm>
              <a:off x="1049337" y="152400"/>
              <a:ext cx="365125" cy="263525"/>
            </a:xfrm>
            <a:custGeom>
              <a:avLst/>
              <a:gdLst>
                <a:gd name="T0" fmla="*/ 4763 w 230"/>
                <a:gd name="T1" fmla="*/ 0 h 166"/>
                <a:gd name="T2" fmla="*/ 4763 w 230"/>
                <a:gd name="T3" fmla="*/ 0 h 166"/>
                <a:gd name="T4" fmla="*/ 365125 w 230"/>
                <a:gd name="T5" fmla="*/ 0 h 166"/>
                <a:gd name="T6" fmla="*/ 365125 w 230"/>
                <a:gd name="T7" fmla="*/ 0 h 166"/>
                <a:gd name="T8" fmla="*/ 338138 w 230"/>
                <a:gd name="T9" fmla="*/ 222250 h 166"/>
                <a:gd name="T10" fmla="*/ 338138 w 230"/>
                <a:gd name="T11" fmla="*/ 222250 h 166"/>
                <a:gd name="T12" fmla="*/ 336550 w 230"/>
                <a:gd name="T13" fmla="*/ 230188 h 166"/>
                <a:gd name="T14" fmla="*/ 331788 w 230"/>
                <a:gd name="T15" fmla="*/ 236538 h 166"/>
                <a:gd name="T16" fmla="*/ 327025 w 230"/>
                <a:gd name="T17" fmla="*/ 242888 h 166"/>
                <a:gd name="T18" fmla="*/ 320675 w 230"/>
                <a:gd name="T19" fmla="*/ 249238 h 166"/>
                <a:gd name="T20" fmla="*/ 306388 w 230"/>
                <a:gd name="T21" fmla="*/ 258763 h 166"/>
                <a:gd name="T22" fmla="*/ 290513 w 230"/>
                <a:gd name="T23" fmla="*/ 263525 h 166"/>
                <a:gd name="T24" fmla="*/ 290513 w 230"/>
                <a:gd name="T25" fmla="*/ 263525 h 166"/>
                <a:gd name="T26" fmla="*/ 0 w 230"/>
                <a:gd name="T27" fmla="*/ 227013 h 166"/>
                <a:gd name="T28" fmla="*/ 0 w 230"/>
                <a:gd name="T29" fmla="*/ 227013 h 166"/>
                <a:gd name="T30" fmla="*/ 4763 w 230"/>
                <a:gd name="T31" fmla="*/ 0 h 166"/>
                <a:gd name="T32" fmla="*/ 4763 w 230"/>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30"/>
                <a:gd name="T52" fmla="*/ 0 h 166"/>
                <a:gd name="T53" fmla="*/ 230 w 230"/>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30" h="166">
                  <a:moveTo>
                    <a:pt x="3" y="0"/>
                  </a:moveTo>
                  <a:lnTo>
                    <a:pt x="3" y="0"/>
                  </a:lnTo>
                  <a:lnTo>
                    <a:pt x="230" y="0"/>
                  </a:lnTo>
                  <a:lnTo>
                    <a:pt x="213" y="140"/>
                  </a:lnTo>
                  <a:lnTo>
                    <a:pt x="212" y="145"/>
                  </a:lnTo>
                  <a:lnTo>
                    <a:pt x="209" y="149"/>
                  </a:lnTo>
                  <a:lnTo>
                    <a:pt x="206" y="153"/>
                  </a:lnTo>
                  <a:lnTo>
                    <a:pt x="202" y="157"/>
                  </a:lnTo>
                  <a:lnTo>
                    <a:pt x="193" y="163"/>
                  </a:lnTo>
                  <a:lnTo>
                    <a:pt x="183" y="166"/>
                  </a:lnTo>
                  <a:lnTo>
                    <a:pt x="0" y="14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Freeform 45"/>
            <p:cNvSpPr>
              <a:spLocks noChangeArrowheads="1"/>
            </p:cNvSpPr>
            <p:nvPr/>
          </p:nvSpPr>
          <p:spPr bwMode="auto">
            <a:xfrm>
              <a:off x="1055687" y="152400"/>
              <a:ext cx="358775" cy="263525"/>
            </a:xfrm>
            <a:custGeom>
              <a:avLst/>
              <a:gdLst>
                <a:gd name="T0" fmla="*/ 4763 w 226"/>
                <a:gd name="T1" fmla="*/ 0 h 166"/>
                <a:gd name="T2" fmla="*/ 4763 w 226"/>
                <a:gd name="T3" fmla="*/ 0 h 166"/>
                <a:gd name="T4" fmla="*/ 358775 w 226"/>
                <a:gd name="T5" fmla="*/ 0 h 166"/>
                <a:gd name="T6" fmla="*/ 358775 w 226"/>
                <a:gd name="T7" fmla="*/ 0 h 166"/>
                <a:gd name="T8" fmla="*/ 331788 w 226"/>
                <a:gd name="T9" fmla="*/ 222250 h 166"/>
                <a:gd name="T10" fmla="*/ 331788 w 226"/>
                <a:gd name="T11" fmla="*/ 222250 h 166"/>
                <a:gd name="T12" fmla="*/ 330200 w 226"/>
                <a:gd name="T13" fmla="*/ 230188 h 166"/>
                <a:gd name="T14" fmla="*/ 325438 w 226"/>
                <a:gd name="T15" fmla="*/ 236538 h 166"/>
                <a:gd name="T16" fmla="*/ 320675 w 226"/>
                <a:gd name="T17" fmla="*/ 242888 h 166"/>
                <a:gd name="T18" fmla="*/ 314325 w 226"/>
                <a:gd name="T19" fmla="*/ 249238 h 166"/>
                <a:gd name="T20" fmla="*/ 300038 w 226"/>
                <a:gd name="T21" fmla="*/ 258763 h 166"/>
                <a:gd name="T22" fmla="*/ 284163 w 226"/>
                <a:gd name="T23" fmla="*/ 263525 h 166"/>
                <a:gd name="T24" fmla="*/ 284163 w 226"/>
                <a:gd name="T25" fmla="*/ 263525 h 166"/>
                <a:gd name="T26" fmla="*/ 0 w 226"/>
                <a:gd name="T27" fmla="*/ 223838 h 166"/>
                <a:gd name="T28" fmla="*/ 0 w 226"/>
                <a:gd name="T29" fmla="*/ 223838 h 166"/>
                <a:gd name="T30" fmla="*/ 4763 w 226"/>
                <a:gd name="T31" fmla="*/ 0 h 166"/>
                <a:gd name="T32" fmla="*/ 4763 w 226"/>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6"/>
                <a:gd name="T52" fmla="*/ 0 h 166"/>
                <a:gd name="T53" fmla="*/ 226 w 226"/>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6" h="166">
                  <a:moveTo>
                    <a:pt x="3" y="0"/>
                  </a:moveTo>
                  <a:lnTo>
                    <a:pt x="3" y="0"/>
                  </a:lnTo>
                  <a:lnTo>
                    <a:pt x="226" y="0"/>
                  </a:lnTo>
                  <a:lnTo>
                    <a:pt x="209" y="140"/>
                  </a:lnTo>
                  <a:lnTo>
                    <a:pt x="208" y="145"/>
                  </a:lnTo>
                  <a:lnTo>
                    <a:pt x="205" y="149"/>
                  </a:lnTo>
                  <a:lnTo>
                    <a:pt x="202" y="153"/>
                  </a:lnTo>
                  <a:lnTo>
                    <a:pt x="198" y="157"/>
                  </a:lnTo>
                  <a:lnTo>
                    <a:pt x="189" y="163"/>
                  </a:lnTo>
                  <a:lnTo>
                    <a:pt x="179" y="166"/>
                  </a:lnTo>
                  <a:lnTo>
                    <a:pt x="0" y="141"/>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46"/>
            <p:cNvSpPr>
              <a:spLocks noChangeArrowheads="1"/>
            </p:cNvSpPr>
            <p:nvPr/>
          </p:nvSpPr>
          <p:spPr bwMode="auto">
            <a:xfrm>
              <a:off x="1062037" y="152400"/>
              <a:ext cx="352425" cy="263525"/>
            </a:xfrm>
            <a:custGeom>
              <a:avLst/>
              <a:gdLst>
                <a:gd name="T0" fmla="*/ 3175 w 222"/>
                <a:gd name="T1" fmla="*/ 0 h 166"/>
                <a:gd name="T2" fmla="*/ 3175 w 222"/>
                <a:gd name="T3" fmla="*/ 0 h 166"/>
                <a:gd name="T4" fmla="*/ 352425 w 222"/>
                <a:gd name="T5" fmla="*/ 0 h 166"/>
                <a:gd name="T6" fmla="*/ 352425 w 222"/>
                <a:gd name="T7" fmla="*/ 0 h 166"/>
                <a:gd name="T8" fmla="*/ 325438 w 222"/>
                <a:gd name="T9" fmla="*/ 222250 h 166"/>
                <a:gd name="T10" fmla="*/ 325438 w 222"/>
                <a:gd name="T11" fmla="*/ 222250 h 166"/>
                <a:gd name="T12" fmla="*/ 323850 w 222"/>
                <a:gd name="T13" fmla="*/ 230188 h 166"/>
                <a:gd name="T14" fmla="*/ 319088 w 222"/>
                <a:gd name="T15" fmla="*/ 236538 h 166"/>
                <a:gd name="T16" fmla="*/ 314325 w 222"/>
                <a:gd name="T17" fmla="*/ 242888 h 166"/>
                <a:gd name="T18" fmla="*/ 307975 w 222"/>
                <a:gd name="T19" fmla="*/ 249238 h 166"/>
                <a:gd name="T20" fmla="*/ 293688 w 222"/>
                <a:gd name="T21" fmla="*/ 258763 h 166"/>
                <a:gd name="T22" fmla="*/ 277813 w 222"/>
                <a:gd name="T23" fmla="*/ 263525 h 166"/>
                <a:gd name="T24" fmla="*/ 277813 w 222"/>
                <a:gd name="T25" fmla="*/ 263525 h 166"/>
                <a:gd name="T26" fmla="*/ 0 w 222"/>
                <a:gd name="T27" fmla="*/ 223838 h 166"/>
                <a:gd name="T28" fmla="*/ 0 w 222"/>
                <a:gd name="T29" fmla="*/ 223838 h 166"/>
                <a:gd name="T30" fmla="*/ 3175 w 222"/>
                <a:gd name="T31" fmla="*/ 0 h 166"/>
                <a:gd name="T32" fmla="*/ 3175 w 222"/>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22"/>
                <a:gd name="T52" fmla="*/ 0 h 166"/>
                <a:gd name="T53" fmla="*/ 222 w 222"/>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22" h="166">
                  <a:moveTo>
                    <a:pt x="2" y="0"/>
                  </a:moveTo>
                  <a:lnTo>
                    <a:pt x="2" y="0"/>
                  </a:lnTo>
                  <a:lnTo>
                    <a:pt x="222" y="0"/>
                  </a:lnTo>
                  <a:lnTo>
                    <a:pt x="205" y="140"/>
                  </a:lnTo>
                  <a:lnTo>
                    <a:pt x="204" y="145"/>
                  </a:lnTo>
                  <a:lnTo>
                    <a:pt x="201" y="149"/>
                  </a:lnTo>
                  <a:lnTo>
                    <a:pt x="198" y="153"/>
                  </a:lnTo>
                  <a:lnTo>
                    <a:pt x="194" y="157"/>
                  </a:lnTo>
                  <a:lnTo>
                    <a:pt x="185" y="163"/>
                  </a:lnTo>
                  <a:lnTo>
                    <a:pt x="175" y="166"/>
                  </a:lnTo>
                  <a:lnTo>
                    <a:pt x="0" y="141"/>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Freeform 47"/>
            <p:cNvSpPr>
              <a:spLocks noChangeArrowheads="1"/>
            </p:cNvSpPr>
            <p:nvPr/>
          </p:nvSpPr>
          <p:spPr bwMode="auto">
            <a:xfrm>
              <a:off x="1068387" y="152400"/>
              <a:ext cx="346075" cy="263525"/>
            </a:xfrm>
            <a:custGeom>
              <a:avLst/>
              <a:gdLst>
                <a:gd name="T0" fmla="*/ 3175 w 218"/>
                <a:gd name="T1" fmla="*/ 0 h 166"/>
                <a:gd name="T2" fmla="*/ 3175 w 218"/>
                <a:gd name="T3" fmla="*/ 0 h 166"/>
                <a:gd name="T4" fmla="*/ 346075 w 218"/>
                <a:gd name="T5" fmla="*/ 0 h 166"/>
                <a:gd name="T6" fmla="*/ 346075 w 218"/>
                <a:gd name="T7" fmla="*/ 0 h 166"/>
                <a:gd name="T8" fmla="*/ 319088 w 218"/>
                <a:gd name="T9" fmla="*/ 222250 h 166"/>
                <a:gd name="T10" fmla="*/ 319088 w 218"/>
                <a:gd name="T11" fmla="*/ 222250 h 166"/>
                <a:gd name="T12" fmla="*/ 317500 w 218"/>
                <a:gd name="T13" fmla="*/ 230188 h 166"/>
                <a:gd name="T14" fmla="*/ 312738 w 218"/>
                <a:gd name="T15" fmla="*/ 236538 h 166"/>
                <a:gd name="T16" fmla="*/ 307975 w 218"/>
                <a:gd name="T17" fmla="*/ 242888 h 166"/>
                <a:gd name="T18" fmla="*/ 301625 w 218"/>
                <a:gd name="T19" fmla="*/ 249238 h 166"/>
                <a:gd name="T20" fmla="*/ 287338 w 218"/>
                <a:gd name="T21" fmla="*/ 258763 h 166"/>
                <a:gd name="T22" fmla="*/ 271463 w 218"/>
                <a:gd name="T23" fmla="*/ 263525 h 166"/>
                <a:gd name="T24" fmla="*/ 271463 w 218"/>
                <a:gd name="T25" fmla="*/ 263525 h 166"/>
                <a:gd name="T26" fmla="*/ 0 w 218"/>
                <a:gd name="T27" fmla="*/ 222250 h 166"/>
                <a:gd name="T28" fmla="*/ 0 w 218"/>
                <a:gd name="T29" fmla="*/ 222250 h 166"/>
                <a:gd name="T30" fmla="*/ 3175 w 218"/>
                <a:gd name="T31" fmla="*/ 0 h 166"/>
                <a:gd name="T32" fmla="*/ 3175 w 218"/>
                <a:gd name="T33" fmla="*/ 0 h 16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8"/>
                <a:gd name="T52" fmla="*/ 0 h 166"/>
                <a:gd name="T53" fmla="*/ 218 w 218"/>
                <a:gd name="T54" fmla="*/ 166 h 16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8" h="166">
                  <a:moveTo>
                    <a:pt x="2" y="0"/>
                  </a:moveTo>
                  <a:lnTo>
                    <a:pt x="2" y="0"/>
                  </a:lnTo>
                  <a:lnTo>
                    <a:pt x="218" y="0"/>
                  </a:lnTo>
                  <a:lnTo>
                    <a:pt x="201" y="140"/>
                  </a:lnTo>
                  <a:lnTo>
                    <a:pt x="200" y="145"/>
                  </a:lnTo>
                  <a:lnTo>
                    <a:pt x="197" y="149"/>
                  </a:lnTo>
                  <a:lnTo>
                    <a:pt x="194" y="153"/>
                  </a:lnTo>
                  <a:lnTo>
                    <a:pt x="190" y="157"/>
                  </a:lnTo>
                  <a:lnTo>
                    <a:pt x="181" y="163"/>
                  </a:lnTo>
                  <a:lnTo>
                    <a:pt x="171" y="166"/>
                  </a:lnTo>
                  <a:lnTo>
                    <a:pt x="0" y="140"/>
                  </a:lnTo>
                  <a:lnTo>
                    <a:pt x="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Freeform 48"/>
            <p:cNvSpPr>
              <a:spLocks noChangeArrowheads="1"/>
            </p:cNvSpPr>
            <p:nvPr/>
          </p:nvSpPr>
          <p:spPr bwMode="auto">
            <a:xfrm>
              <a:off x="1073150" y="152400"/>
              <a:ext cx="341313" cy="260350"/>
            </a:xfrm>
            <a:custGeom>
              <a:avLst/>
              <a:gdLst>
                <a:gd name="T0" fmla="*/ 4763 w 215"/>
                <a:gd name="T1" fmla="*/ 0 h 164"/>
                <a:gd name="T2" fmla="*/ 4763 w 215"/>
                <a:gd name="T3" fmla="*/ 0 h 164"/>
                <a:gd name="T4" fmla="*/ 341313 w 215"/>
                <a:gd name="T5" fmla="*/ 0 h 164"/>
                <a:gd name="T6" fmla="*/ 341313 w 215"/>
                <a:gd name="T7" fmla="*/ 0 h 164"/>
                <a:gd name="T8" fmla="*/ 314325 w 215"/>
                <a:gd name="T9" fmla="*/ 222250 h 164"/>
                <a:gd name="T10" fmla="*/ 314325 w 215"/>
                <a:gd name="T11" fmla="*/ 222250 h 164"/>
                <a:gd name="T12" fmla="*/ 312738 w 215"/>
                <a:gd name="T13" fmla="*/ 230188 h 164"/>
                <a:gd name="T14" fmla="*/ 309563 w 215"/>
                <a:gd name="T15" fmla="*/ 236538 h 164"/>
                <a:gd name="T16" fmla="*/ 303213 w 215"/>
                <a:gd name="T17" fmla="*/ 242888 h 164"/>
                <a:gd name="T18" fmla="*/ 296863 w 215"/>
                <a:gd name="T19" fmla="*/ 249238 h 164"/>
                <a:gd name="T20" fmla="*/ 282575 w 215"/>
                <a:gd name="T21" fmla="*/ 258763 h 164"/>
                <a:gd name="T22" fmla="*/ 268288 w 215"/>
                <a:gd name="T23" fmla="*/ 260350 h 164"/>
                <a:gd name="T24" fmla="*/ 268288 w 215"/>
                <a:gd name="T25" fmla="*/ 260350 h 164"/>
                <a:gd name="T26" fmla="*/ 0 w 215"/>
                <a:gd name="T27" fmla="*/ 219075 h 164"/>
                <a:gd name="T28" fmla="*/ 0 w 215"/>
                <a:gd name="T29" fmla="*/ 219075 h 164"/>
                <a:gd name="T30" fmla="*/ 4763 w 215"/>
                <a:gd name="T31" fmla="*/ 0 h 164"/>
                <a:gd name="T32" fmla="*/ 4763 w 215"/>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5"/>
                <a:gd name="T52" fmla="*/ 0 h 164"/>
                <a:gd name="T53" fmla="*/ 215 w 215"/>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5" h="164">
                  <a:moveTo>
                    <a:pt x="3" y="0"/>
                  </a:moveTo>
                  <a:lnTo>
                    <a:pt x="3" y="0"/>
                  </a:lnTo>
                  <a:lnTo>
                    <a:pt x="215" y="0"/>
                  </a:lnTo>
                  <a:lnTo>
                    <a:pt x="198" y="140"/>
                  </a:lnTo>
                  <a:lnTo>
                    <a:pt x="197" y="145"/>
                  </a:lnTo>
                  <a:lnTo>
                    <a:pt x="195" y="149"/>
                  </a:lnTo>
                  <a:lnTo>
                    <a:pt x="191" y="153"/>
                  </a:lnTo>
                  <a:lnTo>
                    <a:pt x="187" y="157"/>
                  </a:lnTo>
                  <a:lnTo>
                    <a:pt x="178" y="163"/>
                  </a:lnTo>
                  <a:lnTo>
                    <a:pt x="169" y="164"/>
                  </a:lnTo>
                  <a:lnTo>
                    <a:pt x="0" y="138"/>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Freeform 49"/>
            <p:cNvSpPr>
              <a:spLocks noChangeArrowheads="1"/>
            </p:cNvSpPr>
            <p:nvPr/>
          </p:nvSpPr>
          <p:spPr bwMode="auto">
            <a:xfrm>
              <a:off x="1079500" y="152400"/>
              <a:ext cx="334963" cy="260350"/>
            </a:xfrm>
            <a:custGeom>
              <a:avLst/>
              <a:gdLst>
                <a:gd name="T0" fmla="*/ 4763 w 211"/>
                <a:gd name="T1" fmla="*/ 0 h 164"/>
                <a:gd name="T2" fmla="*/ 4763 w 211"/>
                <a:gd name="T3" fmla="*/ 0 h 164"/>
                <a:gd name="T4" fmla="*/ 334963 w 211"/>
                <a:gd name="T5" fmla="*/ 0 h 164"/>
                <a:gd name="T6" fmla="*/ 334963 w 211"/>
                <a:gd name="T7" fmla="*/ 0 h 164"/>
                <a:gd name="T8" fmla="*/ 307975 w 211"/>
                <a:gd name="T9" fmla="*/ 222250 h 164"/>
                <a:gd name="T10" fmla="*/ 307975 w 211"/>
                <a:gd name="T11" fmla="*/ 222250 h 164"/>
                <a:gd name="T12" fmla="*/ 306388 w 211"/>
                <a:gd name="T13" fmla="*/ 230188 h 164"/>
                <a:gd name="T14" fmla="*/ 303213 w 211"/>
                <a:gd name="T15" fmla="*/ 236538 h 164"/>
                <a:gd name="T16" fmla="*/ 296863 w 211"/>
                <a:gd name="T17" fmla="*/ 242888 h 164"/>
                <a:gd name="T18" fmla="*/ 290513 w 211"/>
                <a:gd name="T19" fmla="*/ 249238 h 164"/>
                <a:gd name="T20" fmla="*/ 277813 w 211"/>
                <a:gd name="T21" fmla="*/ 255588 h 164"/>
                <a:gd name="T22" fmla="*/ 261938 w 211"/>
                <a:gd name="T23" fmla="*/ 260350 h 164"/>
                <a:gd name="T24" fmla="*/ 261938 w 211"/>
                <a:gd name="T25" fmla="*/ 260350 h 164"/>
                <a:gd name="T26" fmla="*/ 0 w 211"/>
                <a:gd name="T27" fmla="*/ 217488 h 164"/>
                <a:gd name="T28" fmla="*/ 0 w 211"/>
                <a:gd name="T29" fmla="*/ 217488 h 164"/>
                <a:gd name="T30" fmla="*/ 4763 w 211"/>
                <a:gd name="T31" fmla="*/ 0 h 164"/>
                <a:gd name="T32" fmla="*/ 4763 w 211"/>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11"/>
                <a:gd name="T52" fmla="*/ 0 h 164"/>
                <a:gd name="T53" fmla="*/ 211 w 211"/>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11" h="164">
                  <a:moveTo>
                    <a:pt x="3" y="0"/>
                  </a:moveTo>
                  <a:lnTo>
                    <a:pt x="3" y="0"/>
                  </a:lnTo>
                  <a:lnTo>
                    <a:pt x="211" y="0"/>
                  </a:lnTo>
                  <a:lnTo>
                    <a:pt x="194" y="140"/>
                  </a:lnTo>
                  <a:lnTo>
                    <a:pt x="193" y="145"/>
                  </a:lnTo>
                  <a:lnTo>
                    <a:pt x="191" y="149"/>
                  </a:lnTo>
                  <a:lnTo>
                    <a:pt x="187" y="153"/>
                  </a:lnTo>
                  <a:lnTo>
                    <a:pt x="183" y="157"/>
                  </a:lnTo>
                  <a:lnTo>
                    <a:pt x="175" y="161"/>
                  </a:lnTo>
                  <a:lnTo>
                    <a:pt x="165" y="164"/>
                  </a:lnTo>
                  <a:lnTo>
                    <a:pt x="0" y="137"/>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3" name="Freeform 50"/>
            <p:cNvSpPr>
              <a:spLocks noChangeArrowheads="1"/>
            </p:cNvSpPr>
            <p:nvPr/>
          </p:nvSpPr>
          <p:spPr bwMode="auto">
            <a:xfrm>
              <a:off x="1085850" y="152400"/>
              <a:ext cx="328613" cy="260350"/>
            </a:xfrm>
            <a:custGeom>
              <a:avLst/>
              <a:gdLst>
                <a:gd name="T0" fmla="*/ 4763 w 207"/>
                <a:gd name="T1" fmla="*/ 0 h 164"/>
                <a:gd name="T2" fmla="*/ 4763 w 207"/>
                <a:gd name="T3" fmla="*/ 0 h 164"/>
                <a:gd name="T4" fmla="*/ 328613 w 207"/>
                <a:gd name="T5" fmla="*/ 0 h 164"/>
                <a:gd name="T6" fmla="*/ 328613 w 207"/>
                <a:gd name="T7" fmla="*/ 0 h 164"/>
                <a:gd name="T8" fmla="*/ 301625 w 207"/>
                <a:gd name="T9" fmla="*/ 222250 h 164"/>
                <a:gd name="T10" fmla="*/ 301625 w 207"/>
                <a:gd name="T11" fmla="*/ 222250 h 164"/>
                <a:gd name="T12" fmla="*/ 300038 w 207"/>
                <a:gd name="T13" fmla="*/ 230188 h 164"/>
                <a:gd name="T14" fmla="*/ 296863 w 207"/>
                <a:gd name="T15" fmla="*/ 236538 h 164"/>
                <a:gd name="T16" fmla="*/ 290513 w 207"/>
                <a:gd name="T17" fmla="*/ 242888 h 164"/>
                <a:gd name="T18" fmla="*/ 284163 w 207"/>
                <a:gd name="T19" fmla="*/ 247650 h 164"/>
                <a:gd name="T20" fmla="*/ 271463 w 207"/>
                <a:gd name="T21" fmla="*/ 255588 h 164"/>
                <a:gd name="T22" fmla="*/ 255588 w 207"/>
                <a:gd name="T23" fmla="*/ 260350 h 164"/>
                <a:gd name="T24" fmla="*/ 255588 w 207"/>
                <a:gd name="T25" fmla="*/ 260350 h 164"/>
                <a:gd name="T26" fmla="*/ 0 w 207"/>
                <a:gd name="T27" fmla="*/ 215900 h 164"/>
                <a:gd name="T28" fmla="*/ 0 w 207"/>
                <a:gd name="T29" fmla="*/ 215900 h 164"/>
                <a:gd name="T30" fmla="*/ 4763 w 207"/>
                <a:gd name="T31" fmla="*/ 0 h 164"/>
                <a:gd name="T32" fmla="*/ 4763 w 207"/>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7"/>
                <a:gd name="T52" fmla="*/ 0 h 164"/>
                <a:gd name="T53" fmla="*/ 207 w 207"/>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7" h="164">
                  <a:moveTo>
                    <a:pt x="3" y="0"/>
                  </a:moveTo>
                  <a:lnTo>
                    <a:pt x="3" y="0"/>
                  </a:lnTo>
                  <a:lnTo>
                    <a:pt x="207" y="0"/>
                  </a:lnTo>
                  <a:lnTo>
                    <a:pt x="190" y="140"/>
                  </a:lnTo>
                  <a:lnTo>
                    <a:pt x="189" y="145"/>
                  </a:lnTo>
                  <a:lnTo>
                    <a:pt x="187" y="149"/>
                  </a:lnTo>
                  <a:lnTo>
                    <a:pt x="183" y="153"/>
                  </a:lnTo>
                  <a:lnTo>
                    <a:pt x="179" y="156"/>
                  </a:lnTo>
                  <a:lnTo>
                    <a:pt x="171" y="161"/>
                  </a:lnTo>
                  <a:lnTo>
                    <a:pt x="161" y="164"/>
                  </a:lnTo>
                  <a:lnTo>
                    <a:pt x="0" y="13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4" name="Freeform 51"/>
            <p:cNvSpPr>
              <a:spLocks noChangeArrowheads="1"/>
            </p:cNvSpPr>
            <p:nvPr/>
          </p:nvSpPr>
          <p:spPr bwMode="auto">
            <a:xfrm>
              <a:off x="1092200" y="152400"/>
              <a:ext cx="322263" cy="260350"/>
            </a:xfrm>
            <a:custGeom>
              <a:avLst/>
              <a:gdLst>
                <a:gd name="T0" fmla="*/ 4763 w 203"/>
                <a:gd name="T1" fmla="*/ 0 h 164"/>
                <a:gd name="T2" fmla="*/ 4763 w 203"/>
                <a:gd name="T3" fmla="*/ 0 h 164"/>
                <a:gd name="T4" fmla="*/ 322263 w 203"/>
                <a:gd name="T5" fmla="*/ 0 h 164"/>
                <a:gd name="T6" fmla="*/ 322263 w 203"/>
                <a:gd name="T7" fmla="*/ 0 h 164"/>
                <a:gd name="T8" fmla="*/ 295275 w 203"/>
                <a:gd name="T9" fmla="*/ 222250 h 164"/>
                <a:gd name="T10" fmla="*/ 295275 w 203"/>
                <a:gd name="T11" fmla="*/ 222250 h 164"/>
                <a:gd name="T12" fmla="*/ 293688 w 203"/>
                <a:gd name="T13" fmla="*/ 230188 h 164"/>
                <a:gd name="T14" fmla="*/ 290513 w 203"/>
                <a:gd name="T15" fmla="*/ 236538 h 164"/>
                <a:gd name="T16" fmla="*/ 284163 w 203"/>
                <a:gd name="T17" fmla="*/ 242888 h 164"/>
                <a:gd name="T18" fmla="*/ 279400 w 203"/>
                <a:gd name="T19" fmla="*/ 247650 h 164"/>
                <a:gd name="T20" fmla="*/ 265113 w 203"/>
                <a:gd name="T21" fmla="*/ 255588 h 164"/>
                <a:gd name="T22" fmla="*/ 249238 w 203"/>
                <a:gd name="T23" fmla="*/ 260350 h 164"/>
                <a:gd name="T24" fmla="*/ 249238 w 203"/>
                <a:gd name="T25" fmla="*/ 260350 h 164"/>
                <a:gd name="T26" fmla="*/ 0 w 203"/>
                <a:gd name="T27" fmla="*/ 212725 h 164"/>
                <a:gd name="T28" fmla="*/ 0 w 203"/>
                <a:gd name="T29" fmla="*/ 212725 h 164"/>
                <a:gd name="T30" fmla="*/ 4763 w 203"/>
                <a:gd name="T31" fmla="*/ 0 h 164"/>
                <a:gd name="T32" fmla="*/ 4763 w 203"/>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3"/>
                <a:gd name="T52" fmla="*/ 0 h 164"/>
                <a:gd name="T53" fmla="*/ 203 w 203"/>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3" h="164">
                  <a:moveTo>
                    <a:pt x="3" y="0"/>
                  </a:moveTo>
                  <a:lnTo>
                    <a:pt x="3" y="0"/>
                  </a:lnTo>
                  <a:lnTo>
                    <a:pt x="203" y="0"/>
                  </a:lnTo>
                  <a:lnTo>
                    <a:pt x="186" y="140"/>
                  </a:lnTo>
                  <a:lnTo>
                    <a:pt x="185" y="145"/>
                  </a:lnTo>
                  <a:lnTo>
                    <a:pt x="183" y="149"/>
                  </a:lnTo>
                  <a:lnTo>
                    <a:pt x="179" y="153"/>
                  </a:lnTo>
                  <a:lnTo>
                    <a:pt x="176" y="156"/>
                  </a:lnTo>
                  <a:lnTo>
                    <a:pt x="167" y="161"/>
                  </a:lnTo>
                  <a:lnTo>
                    <a:pt x="157"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5" name="Freeform 52"/>
            <p:cNvSpPr>
              <a:spLocks noChangeArrowheads="1"/>
            </p:cNvSpPr>
            <p:nvPr/>
          </p:nvSpPr>
          <p:spPr bwMode="auto">
            <a:xfrm>
              <a:off x="1096962" y="152400"/>
              <a:ext cx="317500" cy="260350"/>
            </a:xfrm>
            <a:custGeom>
              <a:avLst/>
              <a:gdLst>
                <a:gd name="T0" fmla="*/ 4763 w 200"/>
                <a:gd name="T1" fmla="*/ 0 h 164"/>
                <a:gd name="T2" fmla="*/ 4763 w 200"/>
                <a:gd name="T3" fmla="*/ 0 h 164"/>
                <a:gd name="T4" fmla="*/ 317500 w 200"/>
                <a:gd name="T5" fmla="*/ 0 h 164"/>
                <a:gd name="T6" fmla="*/ 317500 w 200"/>
                <a:gd name="T7" fmla="*/ 0 h 164"/>
                <a:gd name="T8" fmla="*/ 290513 w 200"/>
                <a:gd name="T9" fmla="*/ 222250 h 164"/>
                <a:gd name="T10" fmla="*/ 290513 w 200"/>
                <a:gd name="T11" fmla="*/ 222250 h 164"/>
                <a:gd name="T12" fmla="*/ 288925 w 200"/>
                <a:gd name="T13" fmla="*/ 230188 h 164"/>
                <a:gd name="T14" fmla="*/ 285750 w 200"/>
                <a:gd name="T15" fmla="*/ 236538 h 164"/>
                <a:gd name="T16" fmla="*/ 279400 w 200"/>
                <a:gd name="T17" fmla="*/ 242888 h 164"/>
                <a:gd name="T18" fmla="*/ 274638 w 200"/>
                <a:gd name="T19" fmla="*/ 247650 h 164"/>
                <a:gd name="T20" fmla="*/ 260350 w 200"/>
                <a:gd name="T21" fmla="*/ 255588 h 164"/>
                <a:gd name="T22" fmla="*/ 247650 w 200"/>
                <a:gd name="T23" fmla="*/ 260350 h 164"/>
                <a:gd name="T24" fmla="*/ 247650 w 200"/>
                <a:gd name="T25" fmla="*/ 260350 h 164"/>
                <a:gd name="T26" fmla="*/ 0 w 200"/>
                <a:gd name="T27" fmla="*/ 212725 h 164"/>
                <a:gd name="T28" fmla="*/ 0 w 200"/>
                <a:gd name="T29" fmla="*/ 212725 h 164"/>
                <a:gd name="T30" fmla="*/ 4763 w 200"/>
                <a:gd name="T31" fmla="*/ 0 h 164"/>
                <a:gd name="T32" fmla="*/ 4763 w 200"/>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00"/>
                <a:gd name="T52" fmla="*/ 0 h 164"/>
                <a:gd name="T53" fmla="*/ 200 w 200"/>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00" h="164">
                  <a:moveTo>
                    <a:pt x="3" y="0"/>
                  </a:moveTo>
                  <a:lnTo>
                    <a:pt x="3" y="0"/>
                  </a:lnTo>
                  <a:lnTo>
                    <a:pt x="200" y="0"/>
                  </a:lnTo>
                  <a:lnTo>
                    <a:pt x="183" y="140"/>
                  </a:lnTo>
                  <a:lnTo>
                    <a:pt x="182" y="145"/>
                  </a:lnTo>
                  <a:lnTo>
                    <a:pt x="180" y="149"/>
                  </a:lnTo>
                  <a:lnTo>
                    <a:pt x="176" y="153"/>
                  </a:lnTo>
                  <a:lnTo>
                    <a:pt x="173" y="156"/>
                  </a:lnTo>
                  <a:lnTo>
                    <a:pt x="164" y="161"/>
                  </a:lnTo>
                  <a:lnTo>
                    <a:pt x="156" y="164"/>
                  </a:lnTo>
                  <a:lnTo>
                    <a:pt x="0" y="134"/>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6" name="Freeform 53"/>
            <p:cNvSpPr>
              <a:spLocks noChangeArrowheads="1"/>
            </p:cNvSpPr>
            <p:nvPr/>
          </p:nvSpPr>
          <p:spPr bwMode="auto">
            <a:xfrm>
              <a:off x="1103312" y="152400"/>
              <a:ext cx="311150" cy="260350"/>
            </a:xfrm>
            <a:custGeom>
              <a:avLst/>
              <a:gdLst>
                <a:gd name="T0" fmla="*/ 4763 w 196"/>
                <a:gd name="T1" fmla="*/ 0 h 164"/>
                <a:gd name="T2" fmla="*/ 4763 w 196"/>
                <a:gd name="T3" fmla="*/ 0 h 164"/>
                <a:gd name="T4" fmla="*/ 311150 w 196"/>
                <a:gd name="T5" fmla="*/ 0 h 164"/>
                <a:gd name="T6" fmla="*/ 311150 w 196"/>
                <a:gd name="T7" fmla="*/ 0 h 164"/>
                <a:gd name="T8" fmla="*/ 284163 w 196"/>
                <a:gd name="T9" fmla="*/ 222250 h 164"/>
                <a:gd name="T10" fmla="*/ 284163 w 196"/>
                <a:gd name="T11" fmla="*/ 222250 h 164"/>
                <a:gd name="T12" fmla="*/ 282575 w 196"/>
                <a:gd name="T13" fmla="*/ 230188 h 164"/>
                <a:gd name="T14" fmla="*/ 279400 w 196"/>
                <a:gd name="T15" fmla="*/ 236538 h 164"/>
                <a:gd name="T16" fmla="*/ 273050 w 196"/>
                <a:gd name="T17" fmla="*/ 242888 h 164"/>
                <a:gd name="T18" fmla="*/ 268288 w 196"/>
                <a:gd name="T19" fmla="*/ 247650 h 164"/>
                <a:gd name="T20" fmla="*/ 254000 w 196"/>
                <a:gd name="T21" fmla="*/ 255588 h 164"/>
                <a:gd name="T22" fmla="*/ 241300 w 196"/>
                <a:gd name="T23" fmla="*/ 260350 h 164"/>
                <a:gd name="T24" fmla="*/ 241300 w 196"/>
                <a:gd name="T25" fmla="*/ 260350 h 164"/>
                <a:gd name="T26" fmla="*/ 0 w 196"/>
                <a:gd name="T27" fmla="*/ 211138 h 164"/>
                <a:gd name="T28" fmla="*/ 0 w 196"/>
                <a:gd name="T29" fmla="*/ 211138 h 164"/>
                <a:gd name="T30" fmla="*/ 4763 w 196"/>
                <a:gd name="T31" fmla="*/ 0 h 164"/>
                <a:gd name="T32" fmla="*/ 4763 w 196"/>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6"/>
                <a:gd name="T52" fmla="*/ 0 h 164"/>
                <a:gd name="T53" fmla="*/ 196 w 196"/>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6" h="164">
                  <a:moveTo>
                    <a:pt x="3" y="0"/>
                  </a:moveTo>
                  <a:lnTo>
                    <a:pt x="3" y="0"/>
                  </a:lnTo>
                  <a:lnTo>
                    <a:pt x="196" y="0"/>
                  </a:lnTo>
                  <a:lnTo>
                    <a:pt x="179" y="140"/>
                  </a:lnTo>
                  <a:lnTo>
                    <a:pt x="178" y="145"/>
                  </a:lnTo>
                  <a:lnTo>
                    <a:pt x="176" y="149"/>
                  </a:lnTo>
                  <a:lnTo>
                    <a:pt x="172" y="153"/>
                  </a:lnTo>
                  <a:lnTo>
                    <a:pt x="169" y="156"/>
                  </a:lnTo>
                  <a:lnTo>
                    <a:pt x="160" y="161"/>
                  </a:lnTo>
                  <a:lnTo>
                    <a:pt x="152" y="164"/>
                  </a:lnTo>
                  <a:lnTo>
                    <a:pt x="0" y="133"/>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7" name="Freeform 54"/>
            <p:cNvSpPr>
              <a:spLocks noChangeArrowheads="1"/>
            </p:cNvSpPr>
            <p:nvPr/>
          </p:nvSpPr>
          <p:spPr bwMode="auto">
            <a:xfrm>
              <a:off x="1109662" y="152400"/>
              <a:ext cx="304800" cy="260350"/>
            </a:xfrm>
            <a:custGeom>
              <a:avLst/>
              <a:gdLst>
                <a:gd name="T0" fmla="*/ 4763 w 192"/>
                <a:gd name="T1" fmla="*/ 0 h 164"/>
                <a:gd name="T2" fmla="*/ 4763 w 192"/>
                <a:gd name="T3" fmla="*/ 0 h 164"/>
                <a:gd name="T4" fmla="*/ 304800 w 192"/>
                <a:gd name="T5" fmla="*/ 0 h 164"/>
                <a:gd name="T6" fmla="*/ 304800 w 192"/>
                <a:gd name="T7" fmla="*/ 0 h 164"/>
                <a:gd name="T8" fmla="*/ 277813 w 192"/>
                <a:gd name="T9" fmla="*/ 222250 h 164"/>
                <a:gd name="T10" fmla="*/ 277813 w 192"/>
                <a:gd name="T11" fmla="*/ 222250 h 164"/>
                <a:gd name="T12" fmla="*/ 276225 w 192"/>
                <a:gd name="T13" fmla="*/ 230188 h 164"/>
                <a:gd name="T14" fmla="*/ 273050 w 192"/>
                <a:gd name="T15" fmla="*/ 236538 h 164"/>
                <a:gd name="T16" fmla="*/ 268288 w 192"/>
                <a:gd name="T17" fmla="*/ 242888 h 164"/>
                <a:gd name="T18" fmla="*/ 261938 w 192"/>
                <a:gd name="T19" fmla="*/ 247650 h 164"/>
                <a:gd name="T20" fmla="*/ 249238 w 192"/>
                <a:gd name="T21" fmla="*/ 255588 h 164"/>
                <a:gd name="T22" fmla="*/ 234950 w 192"/>
                <a:gd name="T23" fmla="*/ 260350 h 164"/>
                <a:gd name="T24" fmla="*/ 234950 w 192"/>
                <a:gd name="T25" fmla="*/ 260350 h 164"/>
                <a:gd name="T26" fmla="*/ 0 w 192"/>
                <a:gd name="T27" fmla="*/ 209550 h 164"/>
                <a:gd name="T28" fmla="*/ 0 w 192"/>
                <a:gd name="T29" fmla="*/ 209550 h 164"/>
                <a:gd name="T30" fmla="*/ 4763 w 192"/>
                <a:gd name="T31" fmla="*/ 0 h 164"/>
                <a:gd name="T32" fmla="*/ 4763 w 192"/>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92"/>
                <a:gd name="T52" fmla="*/ 0 h 164"/>
                <a:gd name="T53" fmla="*/ 192 w 192"/>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92" h="164">
                  <a:moveTo>
                    <a:pt x="3" y="0"/>
                  </a:moveTo>
                  <a:lnTo>
                    <a:pt x="3" y="0"/>
                  </a:lnTo>
                  <a:lnTo>
                    <a:pt x="192" y="0"/>
                  </a:lnTo>
                  <a:lnTo>
                    <a:pt x="175" y="140"/>
                  </a:lnTo>
                  <a:lnTo>
                    <a:pt x="174" y="145"/>
                  </a:lnTo>
                  <a:lnTo>
                    <a:pt x="172" y="149"/>
                  </a:lnTo>
                  <a:lnTo>
                    <a:pt x="169" y="153"/>
                  </a:lnTo>
                  <a:lnTo>
                    <a:pt x="165" y="156"/>
                  </a:lnTo>
                  <a:lnTo>
                    <a:pt x="157" y="161"/>
                  </a:lnTo>
                  <a:lnTo>
                    <a:pt x="148" y="164"/>
                  </a:lnTo>
                  <a:lnTo>
                    <a:pt x="0" y="132"/>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Freeform 55"/>
            <p:cNvSpPr>
              <a:spLocks noChangeArrowheads="1"/>
            </p:cNvSpPr>
            <p:nvPr/>
          </p:nvSpPr>
          <p:spPr bwMode="auto">
            <a:xfrm>
              <a:off x="1116012" y="152400"/>
              <a:ext cx="298450" cy="260350"/>
            </a:xfrm>
            <a:custGeom>
              <a:avLst/>
              <a:gdLst>
                <a:gd name="T0" fmla="*/ 4763 w 188"/>
                <a:gd name="T1" fmla="*/ 0 h 164"/>
                <a:gd name="T2" fmla="*/ 4763 w 188"/>
                <a:gd name="T3" fmla="*/ 0 h 164"/>
                <a:gd name="T4" fmla="*/ 298450 w 188"/>
                <a:gd name="T5" fmla="*/ 0 h 164"/>
                <a:gd name="T6" fmla="*/ 298450 w 188"/>
                <a:gd name="T7" fmla="*/ 0 h 164"/>
                <a:gd name="T8" fmla="*/ 271463 w 188"/>
                <a:gd name="T9" fmla="*/ 222250 h 164"/>
                <a:gd name="T10" fmla="*/ 271463 w 188"/>
                <a:gd name="T11" fmla="*/ 222250 h 164"/>
                <a:gd name="T12" fmla="*/ 269875 w 188"/>
                <a:gd name="T13" fmla="*/ 230188 h 164"/>
                <a:gd name="T14" fmla="*/ 266700 w 188"/>
                <a:gd name="T15" fmla="*/ 236538 h 164"/>
                <a:gd name="T16" fmla="*/ 261938 w 188"/>
                <a:gd name="T17" fmla="*/ 242888 h 164"/>
                <a:gd name="T18" fmla="*/ 255588 w 188"/>
                <a:gd name="T19" fmla="*/ 247650 h 164"/>
                <a:gd name="T20" fmla="*/ 242888 w 188"/>
                <a:gd name="T21" fmla="*/ 255588 h 164"/>
                <a:gd name="T22" fmla="*/ 228600 w 188"/>
                <a:gd name="T23" fmla="*/ 260350 h 164"/>
                <a:gd name="T24" fmla="*/ 228600 w 188"/>
                <a:gd name="T25" fmla="*/ 260350 h 164"/>
                <a:gd name="T26" fmla="*/ 0 w 188"/>
                <a:gd name="T27" fmla="*/ 206375 h 164"/>
                <a:gd name="T28" fmla="*/ 0 w 188"/>
                <a:gd name="T29" fmla="*/ 206375 h 164"/>
                <a:gd name="T30" fmla="*/ 4763 w 188"/>
                <a:gd name="T31" fmla="*/ 0 h 164"/>
                <a:gd name="T32" fmla="*/ 4763 w 188"/>
                <a:gd name="T33" fmla="*/ 0 h 16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88"/>
                <a:gd name="T52" fmla="*/ 0 h 164"/>
                <a:gd name="T53" fmla="*/ 188 w 188"/>
                <a:gd name="T54" fmla="*/ 164 h 164"/>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88" h="164">
                  <a:moveTo>
                    <a:pt x="3" y="0"/>
                  </a:moveTo>
                  <a:lnTo>
                    <a:pt x="3" y="0"/>
                  </a:lnTo>
                  <a:lnTo>
                    <a:pt x="188" y="0"/>
                  </a:lnTo>
                  <a:lnTo>
                    <a:pt x="171" y="140"/>
                  </a:lnTo>
                  <a:lnTo>
                    <a:pt x="170" y="145"/>
                  </a:lnTo>
                  <a:lnTo>
                    <a:pt x="168" y="149"/>
                  </a:lnTo>
                  <a:lnTo>
                    <a:pt x="165" y="153"/>
                  </a:lnTo>
                  <a:lnTo>
                    <a:pt x="161" y="156"/>
                  </a:lnTo>
                  <a:lnTo>
                    <a:pt x="153" y="161"/>
                  </a:lnTo>
                  <a:lnTo>
                    <a:pt x="144" y="164"/>
                  </a:lnTo>
                  <a:lnTo>
                    <a:pt x="0" y="130"/>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9" name="Freeform 56"/>
            <p:cNvSpPr>
              <a:spLocks noChangeArrowheads="1"/>
            </p:cNvSpPr>
            <p:nvPr/>
          </p:nvSpPr>
          <p:spPr bwMode="auto">
            <a:xfrm>
              <a:off x="1122362" y="152400"/>
              <a:ext cx="292100" cy="260350"/>
            </a:xfrm>
            <a:custGeom>
              <a:avLst/>
              <a:gdLst>
                <a:gd name="T0" fmla="*/ 4763 w 184"/>
                <a:gd name="T1" fmla="*/ 0 h 164"/>
                <a:gd name="T2" fmla="*/ 4763 w 184"/>
                <a:gd name="T3" fmla="*/ 0 h 164"/>
                <a:gd name="T4" fmla="*/ 292100 w 184"/>
                <a:gd name="T5" fmla="*/ 0 h 164"/>
                <a:gd name="T6" fmla="*/ 292100 w 184"/>
                <a:gd name="T7" fmla="*/ 0 h 164"/>
                <a:gd name="T8" fmla="*/ 265113 w 184"/>
                <a:gd name="T9" fmla="*/ 222250 h 164"/>
                <a:gd name="T10" fmla="*/ 265113 w 184"/>
                <a:gd name="T11" fmla="*/ 222250 h 164"/>
                <a:gd name="T12" fmla="*/ 263525 w 184"/>
                <a:gd name="T13" fmla="*/ 230188 h 164"/>
                <a:gd name="T14" fmla="*/ 260350 w 184"/>
                <a:gd name="T15" fmla="*/ 236538 h 164"/>
                <a:gd name="T16" fmla="*/ 249238 w 184"/>
                <a:gd name="T17" fmla="*/ 247650 h 164"/>
                <a:gd name="T18" fmla="*/ 236538 w 184"/>
                <a:gd name="T19" fmla="*/ 255588 h 164"/>
                <a:gd name="T20" fmla="*/ 223838 w 184"/>
                <a:gd name="T21" fmla="*/ 260350 h 164"/>
                <a:gd name="T22" fmla="*/ 223838 w 184"/>
                <a:gd name="T23" fmla="*/ 260350 h 164"/>
                <a:gd name="T24" fmla="*/ 0 w 184"/>
                <a:gd name="T25" fmla="*/ 204788 h 164"/>
                <a:gd name="T26" fmla="*/ 0 w 184"/>
                <a:gd name="T27" fmla="*/ 204788 h 164"/>
                <a:gd name="T28" fmla="*/ 4763 w 184"/>
                <a:gd name="T29" fmla="*/ 0 h 164"/>
                <a:gd name="T30" fmla="*/ 4763 w 184"/>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4"/>
                <a:gd name="T49" fmla="*/ 0 h 164"/>
                <a:gd name="T50" fmla="*/ 184 w 184"/>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4" h="164">
                  <a:moveTo>
                    <a:pt x="3" y="0"/>
                  </a:moveTo>
                  <a:lnTo>
                    <a:pt x="3" y="0"/>
                  </a:lnTo>
                  <a:lnTo>
                    <a:pt x="184" y="0"/>
                  </a:lnTo>
                  <a:lnTo>
                    <a:pt x="167" y="140"/>
                  </a:lnTo>
                  <a:lnTo>
                    <a:pt x="166" y="145"/>
                  </a:lnTo>
                  <a:lnTo>
                    <a:pt x="164" y="149"/>
                  </a:lnTo>
                  <a:lnTo>
                    <a:pt x="157" y="156"/>
                  </a:lnTo>
                  <a:lnTo>
                    <a:pt x="149" y="161"/>
                  </a:lnTo>
                  <a:lnTo>
                    <a:pt x="141" y="164"/>
                  </a:lnTo>
                  <a:lnTo>
                    <a:pt x="0" y="129"/>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0" name="Freeform 57"/>
            <p:cNvSpPr>
              <a:spLocks noChangeArrowheads="1"/>
            </p:cNvSpPr>
            <p:nvPr/>
          </p:nvSpPr>
          <p:spPr bwMode="auto">
            <a:xfrm>
              <a:off x="1127125" y="152400"/>
              <a:ext cx="287338" cy="260350"/>
            </a:xfrm>
            <a:custGeom>
              <a:avLst/>
              <a:gdLst>
                <a:gd name="T0" fmla="*/ 6350 w 181"/>
                <a:gd name="T1" fmla="*/ 0 h 164"/>
                <a:gd name="T2" fmla="*/ 6350 w 181"/>
                <a:gd name="T3" fmla="*/ 0 h 164"/>
                <a:gd name="T4" fmla="*/ 287338 w 181"/>
                <a:gd name="T5" fmla="*/ 0 h 164"/>
                <a:gd name="T6" fmla="*/ 287338 w 181"/>
                <a:gd name="T7" fmla="*/ 0 h 164"/>
                <a:gd name="T8" fmla="*/ 260350 w 181"/>
                <a:gd name="T9" fmla="*/ 222250 h 164"/>
                <a:gd name="T10" fmla="*/ 260350 w 181"/>
                <a:gd name="T11" fmla="*/ 222250 h 164"/>
                <a:gd name="T12" fmla="*/ 258763 w 181"/>
                <a:gd name="T13" fmla="*/ 230188 h 164"/>
                <a:gd name="T14" fmla="*/ 255588 w 181"/>
                <a:gd name="T15" fmla="*/ 236538 h 164"/>
                <a:gd name="T16" fmla="*/ 244475 w 181"/>
                <a:gd name="T17" fmla="*/ 247650 h 164"/>
                <a:gd name="T18" fmla="*/ 231775 w 181"/>
                <a:gd name="T19" fmla="*/ 254000 h 164"/>
                <a:gd name="T20" fmla="*/ 219075 w 181"/>
                <a:gd name="T21" fmla="*/ 260350 h 164"/>
                <a:gd name="T22" fmla="*/ 219075 w 181"/>
                <a:gd name="T23" fmla="*/ 260350 h 164"/>
                <a:gd name="T24" fmla="*/ 0 w 181"/>
                <a:gd name="T25" fmla="*/ 203200 h 164"/>
                <a:gd name="T26" fmla="*/ 0 w 181"/>
                <a:gd name="T27" fmla="*/ 203200 h 164"/>
                <a:gd name="T28" fmla="*/ 6350 w 181"/>
                <a:gd name="T29" fmla="*/ 0 h 164"/>
                <a:gd name="T30" fmla="*/ 6350 w 181"/>
                <a:gd name="T31" fmla="*/ 0 h 16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81"/>
                <a:gd name="T49" fmla="*/ 0 h 164"/>
                <a:gd name="T50" fmla="*/ 181 w 181"/>
                <a:gd name="T51" fmla="*/ 164 h 164"/>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81" h="164">
                  <a:moveTo>
                    <a:pt x="4" y="0"/>
                  </a:moveTo>
                  <a:lnTo>
                    <a:pt x="4" y="0"/>
                  </a:lnTo>
                  <a:lnTo>
                    <a:pt x="181" y="0"/>
                  </a:lnTo>
                  <a:lnTo>
                    <a:pt x="164" y="140"/>
                  </a:lnTo>
                  <a:lnTo>
                    <a:pt x="163" y="145"/>
                  </a:lnTo>
                  <a:lnTo>
                    <a:pt x="161" y="149"/>
                  </a:lnTo>
                  <a:lnTo>
                    <a:pt x="154" y="156"/>
                  </a:lnTo>
                  <a:lnTo>
                    <a:pt x="146" y="160"/>
                  </a:lnTo>
                  <a:lnTo>
                    <a:pt x="138" y="164"/>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1" name="Freeform 58"/>
            <p:cNvSpPr>
              <a:spLocks noChangeArrowheads="1"/>
            </p:cNvSpPr>
            <p:nvPr/>
          </p:nvSpPr>
          <p:spPr bwMode="auto">
            <a:xfrm>
              <a:off x="1133475" y="152400"/>
              <a:ext cx="280988" cy="258763"/>
            </a:xfrm>
            <a:custGeom>
              <a:avLst/>
              <a:gdLst>
                <a:gd name="T0" fmla="*/ 6350 w 177"/>
                <a:gd name="T1" fmla="*/ 0 h 163"/>
                <a:gd name="T2" fmla="*/ 6350 w 177"/>
                <a:gd name="T3" fmla="*/ 0 h 163"/>
                <a:gd name="T4" fmla="*/ 280988 w 177"/>
                <a:gd name="T5" fmla="*/ 0 h 163"/>
                <a:gd name="T6" fmla="*/ 280988 w 177"/>
                <a:gd name="T7" fmla="*/ 0 h 163"/>
                <a:gd name="T8" fmla="*/ 254000 w 177"/>
                <a:gd name="T9" fmla="*/ 222250 h 163"/>
                <a:gd name="T10" fmla="*/ 254000 w 177"/>
                <a:gd name="T11" fmla="*/ 222250 h 163"/>
                <a:gd name="T12" fmla="*/ 252413 w 177"/>
                <a:gd name="T13" fmla="*/ 230188 h 163"/>
                <a:gd name="T14" fmla="*/ 249238 w 177"/>
                <a:gd name="T15" fmla="*/ 236538 h 163"/>
                <a:gd name="T16" fmla="*/ 238125 w 177"/>
                <a:gd name="T17" fmla="*/ 247650 h 163"/>
                <a:gd name="T18" fmla="*/ 225425 w 177"/>
                <a:gd name="T19" fmla="*/ 254000 h 163"/>
                <a:gd name="T20" fmla="*/ 212725 w 177"/>
                <a:gd name="T21" fmla="*/ 258763 h 163"/>
                <a:gd name="T22" fmla="*/ 212725 w 177"/>
                <a:gd name="T23" fmla="*/ 258763 h 163"/>
                <a:gd name="T24" fmla="*/ 0 w 177"/>
                <a:gd name="T25" fmla="*/ 203200 h 163"/>
                <a:gd name="T26" fmla="*/ 0 w 177"/>
                <a:gd name="T27" fmla="*/ 203200 h 163"/>
                <a:gd name="T28" fmla="*/ 6350 w 177"/>
                <a:gd name="T29" fmla="*/ 0 h 163"/>
                <a:gd name="T30" fmla="*/ 6350 w 17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7"/>
                <a:gd name="T49" fmla="*/ 0 h 163"/>
                <a:gd name="T50" fmla="*/ 177 w 17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7" h="163">
                  <a:moveTo>
                    <a:pt x="4" y="0"/>
                  </a:moveTo>
                  <a:lnTo>
                    <a:pt x="4" y="0"/>
                  </a:lnTo>
                  <a:lnTo>
                    <a:pt x="177" y="0"/>
                  </a:lnTo>
                  <a:lnTo>
                    <a:pt x="160" y="140"/>
                  </a:lnTo>
                  <a:lnTo>
                    <a:pt x="159" y="145"/>
                  </a:lnTo>
                  <a:lnTo>
                    <a:pt x="157" y="149"/>
                  </a:lnTo>
                  <a:lnTo>
                    <a:pt x="150" y="156"/>
                  </a:lnTo>
                  <a:lnTo>
                    <a:pt x="142" y="160"/>
                  </a:lnTo>
                  <a:lnTo>
                    <a:pt x="134" y="163"/>
                  </a:lnTo>
                  <a:lnTo>
                    <a:pt x="0" y="12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2" name="Freeform 59"/>
            <p:cNvSpPr>
              <a:spLocks noChangeArrowheads="1"/>
            </p:cNvSpPr>
            <p:nvPr/>
          </p:nvSpPr>
          <p:spPr bwMode="auto">
            <a:xfrm>
              <a:off x="1139825" y="152400"/>
              <a:ext cx="274638" cy="258763"/>
            </a:xfrm>
            <a:custGeom>
              <a:avLst/>
              <a:gdLst>
                <a:gd name="T0" fmla="*/ 4763 w 173"/>
                <a:gd name="T1" fmla="*/ 0 h 163"/>
                <a:gd name="T2" fmla="*/ 4763 w 173"/>
                <a:gd name="T3" fmla="*/ 0 h 163"/>
                <a:gd name="T4" fmla="*/ 274638 w 173"/>
                <a:gd name="T5" fmla="*/ 0 h 163"/>
                <a:gd name="T6" fmla="*/ 274638 w 173"/>
                <a:gd name="T7" fmla="*/ 0 h 163"/>
                <a:gd name="T8" fmla="*/ 247650 w 173"/>
                <a:gd name="T9" fmla="*/ 222250 h 163"/>
                <a:gd name="T10" fmla="*/ 247650 w 173"/>
                <a:gd name="T11" fmla="*/ 222250 h 163"/>
                <a:gd name="T12" fmla="*/ 246063 w 173"/>
                <a:gd name="T13" fmla="*/ 230188 h 163"/>
                <a:gd name="T14" fmla="*/ 242888 w 173"/>
                <a:gd name="T15" fmla="*/ 236538 h 163"/>
                <a:gd name="T16" fmla="*/ 231775 w 173"/>
                <a:gd name="T17" fmla="*/ 247650 h 163"/>
                <a:gd name="T18" fmla="*/ 222250 w 173"/>
                <a:gd name="T19" fmla="*/ 254000 h 163"/>
                <a:gd name="T20" fmla="*/ 209550 w 173"/>
                <a:gd name="T21" fmla="*/ 258763 h 163"/>
                <a:gd name="T22" fmla="*/ 209550 w 173"/>
                <a:gd name="T23" fmla="*/ 258763 h 163"/>
                <a:gd name="T24" fmla="*/ 0 w 173"/>
                <a:gd name="T25" fmla="*/ 200025 h 163"/>
                <a:gd name="T26" fmla="*/ 0 w 173"/>
                <a:gd name="T27" fmla="*/ 200025 h 163"/>
                <a:gd name="T28" fmla="*/ 4763 w 173"/>
                <a:gd name="T29" fmla="*/ 0 h 163"/>
                <a:gd name="T30" fmla="*/ 4763 w 17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73"/>
                <a:gd name="T49" fmla="*/ 0 h 163"/>
                <a:gd name="T50" fmla="*/ 173 w 17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73" h="163">
                  <a:moveTo>
                    <a:pt x="3" y="0"/>
                  </a:moveTo>
                  <a:lnTo>
                    <a:pt x="3" y="0"/>
                  </a:lnTo>
                  <a:lnTo>
                    <a:pt x="173" y="0"/>
                  </a:lnTo>
                  <a:lnTo>
                    <a:pt x="156" y="140"/>
                  </a:lnTo>
                  <a:lnTo>
                    <a:pt x="155" y="145"/>
                  </a:lnTo>
                  <a:lnTo>
                    <a:pt x="153" y="149"/>
                  </a:lnTo>
                  <a:lnTo>
                    <a:pt x="146" y="156"/>
                  </a:lnTo>
                  <a:lnTo>
                    <a:pt x="140" y="160"/>
                  </a:lnTo>
                  <a:lnTo>
                    <a:pt x="132" y="163"/>
                  </a:lnTo>
                  <a:lnTo>
                    <a:pt x="0" y="126"/>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3" name="Freeform 60"/>
            <p:cNvSpPr>
              <a:spLocks noChangeArrowheads="1"/>
            </p:cNvSpPr>
            <p:nvPr/>
          </p:nvSpPr>
          <p:spPr bwMode="auto">
            <a:xfrm>
              <a:off x="1146175" y="152400"/>
              <a:ext cx="268288" cy="258763"/>
            </a:xfrm>
            <a:custGeom>
              <a:avLst/>
              <a:gdLst>
                <a:gd name="T0" fmla="*/ 4763 w 169"/>
                <a:gd name="T1" fmla="*/ 0 h 163"/>
                <a:gd name="T2" fmla="*/ 4763 w 169"/>
                <a:gd name="T3" fmla="*/ 0 h 163"/>
                <a:gd name="T4" fmla="*/ 268288 w 169"/>
                <a:gd name="T5" fmla="*/ 0 h 163"/>
                <a:gd name="T6" fmla="*/ 268288 w 169"/>
                <a:gd name="T7" fmla="*/ 0 h 163"/>
                <a:gd name="T8" fmla="*/ 241300 w 169"/>
                <a:gd name="T9" fmla="*/ 222250 h 163"/>
                <a:gd name="T10" fmla="*/ 241300 w 169"/>
                <a:gd name="T11" fmla="*/ 222250 h 163"/>
                <a:gd name="T12" fmla="*/ 239713 w 169"/>
                <a:gd name="T13" fmla="*/ 228600 h 163"/>
                <a:gd name="T14" fmla="*/ 236538 w 169"/>
                <a:gd name="T15" fmla="*/ 234950 h 163"/>
                <a:gd name="T16" fmla="*/ 225425 w 169"/>
                <a:gd name="T17" fmla="*/ 246063 h 163"/>
                <a:gd name="T18" fmla="*/ 215900 w 169"/>
                <a:gd name="T19" fmla="*/ 254000 h 163"/>
                <a:gd name="T20" fmla="*/ 203200 w 169"/>
                <a:gd name="T21" fmla="*/ 258763 h 163"/>
                <a:gd name="T22" fmla="*/ 203200 w 169"/>
                <a:gd name="T23" fmla="*/ 258763 h 163"/>
                <a:gd name="T24" fmla="*/ 0 w 169"/>
                <a:gd name="T25" fmla="*/ 198438 h 163"/>
                <a:gd name="T26" fmla="*/ 0 w 169"/>
                <a:gd name="T27" fmla="*/ 198438 h 163"/>
                <a:gd name="T28" fmla="*/ 4763 w 169"/>
                <a:gd name="T29" fmla="*/ 0 h 163"/>
                <a:gd name="T30" fmla="*/ 4763 w 169"/>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9"/>
                <a:gd name="T49" fmla="*/ 0 h 163"/>
                <a:gd name="T50" fmla="*/ 169 w 169"/>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9" h="163">
                  <a:moveTo>
                    <a:pt x="3" y="0"/>
                  </a:moveTo>
                  <a:lnTo>
                    <a:pt x="3" y="0"/>
                  </a:lnTo>
                  <a:lnTo>
                    <a:pt x="169" y="0"/>
                  </a:lnTo>
                  <a:lnTo>
                    <a:pt x="152" y="140"/>
                  </a:lnTo>
                  <a:lnTo>
                    <a:pt x="151" y="144"/>
                  </a:lnTo>
                  <a:lnTo>
                    <a:pt x="149" y="148"/>
                  </a:lnTo>
                  <a:lnTo>
                    <a:pt x="142" y="155"/>
                  </a:lnTo>
                  <a:lnTo>
                    <a:pt x="136" y="160"/>
                  </a:lnTo>
                  <a:lnTo>
                    <a:pt x="128" y="163"/>
                  </a:lnTo>
                  <a:lnTo>
                    <a:pt x="0" y="125"/>
                  </a:lnTo>
                  <a:lnTo>
                    <a:pt x="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4" name="Freeform 61"/>
            <p:cNvSpPr>
              <a:spLocks noChangeArrowheads="1"/>
            </p:cNvSpPr>
            <p:nvPr/>
          </p:nvSpPr>
          <p:spPr bwMode="auto">
            <a:xfrm>
              <a:off x="1150937" y="152400"/>
              <a:ext cx="263525" cy="258763"/>
            </a:xfrm>
            <a:custGeom>
              <a:avLst/>
              <a:gdLst>
                <a:gd name="T0" fmla="*/ 6350 w 166"/>
                <a:gd name="T1" fmla="*/ 0 h 163"/>
                <a:gd name="T2" fmla="*/ 6350 w 166"/>
                <a:gd name="T3" fmla="*/ 0 h 163"/>
                <a:gd name="T4" fmla="*/ 263525 w 166"/>
                <a:gd name="T5" fmla="*/ 0 h 163"/>
                <a:gd name="T6" fmla="*/ 263525 w 166"/>
                <a:gd name="T7" fmla="*/ 0 h 163"/>
                <a:gd name="T8" fmla="*/ 236538 w 166"/>
                <a:gd name="T9" fmla="*/ 222250 h 163"/>
                <a:gd name="T10" fmla="*/ 236538 w 166"/>
                <a:gd name="T11" fmla="*/ 222250 h 163"/>
                <a:gd name="T12" fmla="*/ 234950 w 166"/>
                <a:gd name="T13" fmla="*/ 228600 h 163"/>
                <a:gd name="T14" fmla="*/ 231775 w 166"/>
                <a:gd name="T15" fmla="*/ 234950 h 163"/>
                <a:gd name="T16" fmla="*/ 223838 w 166"/>
                <a:gd name="T17" fmla="*/ 246063 h 163"/>
                <a:gd name="T18" fmla="*/ 211138 w 166"/>
                <a:gd name="T19" fmla="*/ 254000 h 163"/>
                <a:gd name="T20" fmla="*/ 198438 w 166"/>
                <a:gd name="T21" fmla="*/ 258763 h 163"/>
                <a:gd name="T22" fmla="*/ 198438 w 166"/>
                <a:gd name="T23" fmla="*/ 258763 h 163"/>
                <a:gd name="T24" fmla="*/ 0 w 166"/>
                <a:gd name="T25" fmla="*/ 196850 h 163"/>
                <a:gd name="T26" fmla="*/ 0 w 166"/>
                <a:gd name="T27" fmla="*/ 196850 h 163"/>
                <a:gd name="T28" fmla="*/ 6350 w 166"/>
                <a:gd name="T29" fmla="*/ 0 h 163"/>
                <a:gd name="T30" fmla="*/ 6350 w 166"/>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6"/>
                <a:gd name="T49" fmla="*/ 0 h 163"/>
                <a:gd name="T50" fmla="*/ 166 w 166"/>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6" h="163">
                  <a:moveTo>
                    <a:pt x="4" y="0"/>
                  </a:moveTo>
                  <a:lnTo>
                    <a:pt x="4" y="0"/>
                  </a:lnTo>
                  <a:lnTo>
                    <a:pt x="166" y="0"/>
                  </a:lnTo>
                  <a:lnTo>
                    <a:pt x="149" y="140"/>
                  </a:lnTo>
                  <a:lnTo>
                    <a:pt x="148" y="144"/>
                  </a:lnTo>
                  <a:lnTo>
                    <a:pt x="146" y="148"/>
                  </a:lnTo>
                  <a:lnTo>
                    <a:pt x="141" y="155"/>
                  </a:lnTo>
                  <a:lnTo>
                    <a:pt x="133" y="160"/>
                  </a:lnTo>
                  <a:lnTo>
                    <a:pt x="125" y="163"/>
                  </a:lnTo>
                  <a:lnTo>
                    <a:pt x="0" y="12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5" name="Freeform 62"/>
            <p:cNvSpPr>
              <a:spLocks noChangeArrowheads="1"/>
            </p:cNvSpPr>
            <p:nvPr/>
          </p:nvSpPr>
          <p:spPr bwMode="auto">
            <a:xfrm>
              <a:off x="1157287" y="152400"/>
              <a:ext cx="257175" cy="258763"/>
            </a:xfrm>
            <a:custGeom>
              <a:avLst/>
              <a:gdLst>
                <a:gd name="T0" fmla="*/ 6350 w 162"/>
                <a:gd name="T1" fmla="*/ 0 h 163"/>
                <a:gd name="T2" fmla="*/ 6350 w 162"/>
                <a:gd name="T3" fmla="*/ 0 h 163"/>
                <a:gd name="T4" fmla="*/ 257175 w 162"/>
                <a:gd name="T5" fmla="*/ 0 h 163"/>
                <a:gd name="T6" fmla="*/ 257175 w 162"/>
                <a:gd name="T7" fmla="*/ 0 h 163"/>
                <a:gd name="T8" fmla="*/ 230188 w 162"/>
                <a:gd name="T9" fmla="*/ 222250 h 163"/>
                <a:gd name="T10" fmla="*/ 230188 w 162"/>
                <a:gd name="T11" fmla="*/ 222250 h 163"/>
                <a:gd name="T12" fmla="*/ 228600 w 162"/>
                <a:gd name="T13" fmla="*/ 228600 h 163"/>
                <a:gd name="T14" fmla="*/ 225425 w 162"/>
                <a:gd name="T15" fmla="*/ 234950 h 163"/>
                <a:gd name="T16" fmla="*/ 217488 w 162"/>
                <a:gd name="T17" fmla="*/ 246063 h 163"/>
                <a:gd name="T18" fmla="*/ 204788 w 162"/>
                <a:gd name="T19" fmla="*/ 254000 h 163"/>
                <a:gd name="T20" fmla="*/ 192088 w 162"/>
                <a:gd name="T21" fmla="*/ 258763 h 163"/>
                <a:gd name="T22" fmla="*/ 192088 w 162"/>
                <a:gd name="T23" fmla="*/ 258763 h 163"/>
                <a:gd name="T24" fmla="*/ 0 w 162"/>
                <a:gd name="T25" fmla="*/ 193675 h 163"/>
                <a:gd name="T26" fmla="*/ 0 w 162"/>
                <a:gd name="T27" fmla="*/ 193675 h 163"/>
                <a:gd name="T28" fmla="*/ 6350 w 162"/>
                <a:gd name="T29" fmla="*/ 0 h 163"/>
                <a:gd name="T30" fmla="*/ 6350 w 162"/>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62"/>
                <a:gd name="T49" fmla="*/ 0 h 163"/>
                <a:gd name="T50" fmla="*/ 162 w 162"/>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62" h="163">
                  <a:moveTo>
                    <a:pt x="4" y="0"/>
                  </a:moveTo>
                  <a:lnTo>
                    <a:pt x="4" y="0"/>
                  </a:lnTo>
                  <a:lnTo>
                    <a:pt x="162" y="0"/>
                  </a:lnTo>
                  <a:lnTo>
                    <a:pt x="145" y="140"/>
                  </a:lnTo>
                  <a:lnTo>
                    <a:pt x="144" y="144"/>
                  </a:lnTo>
                  <a:lnTo>
                    <a:pt x="142" y="148"/>
                  </a:lnTo>
                  <a:lnTo>
                    <a:pt x="137" y="155"/>
                  </a:lnTo>
                  <a:lnTo>
                    <a:pt x="129" y="160"/>
                  </a:lnTo>
                  <a:lnTo>
                    <a:pt x="121" y="163"/>
                  </a:lnTo>
                  <a:lnTo>
                    <a:pt x="0" y="122"/>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6" name="Freeform 63"/>
            <p:cNvSpPr>
              <a:spLocks noChangeArrowheads="1"/>
            </p:cNvSpPr>
            <p:nvPr/>
          </p:nvSpPr>
          <p:spPr bwMode="auto">
            <a:xfrm>
              <a:off x="1163637" y="152400"/>
              <a:ext cx="250825" cy="258763"/>
            </a:xfrm>
            <a:custGeom>
              <a:avLst/>
              <a:gdLst>
                <a:gd name="T0" fmla="*/ 6350 w 158"/>
                <a:gd name="T1" fmla="*/ 0 h 163"/>
                <a:gd name="T2" fmla="*/ 6350 w 158"/>
                <a:gd name="T3" fmla="*/ 0 h 163"/>
                <a:gd name="T4" fmla="*/ 250825 w 158"/>
                <a:gd name="T5" fmla="*/ 0 h 163"/>
                <a:gd name="T6" fmla="*/ 250825 w 158"/>
                <a:gd name="T7" fmla="*/ 0 h 163"/>
                <a:gd name="T8" fmla="*/ 223838 w 158"/>
                <a:gd name="T9" fmla="*/ 222250 h 163"/>
                <a:gd name="T10" fmla="*/ 223838 w 158"/>
                <a:gd name="T11" fmla="*/ 222250 h 163"/>
                <a:gd name="T12" fmla="*/ 222250 w 158"/>
                <a:gd name="T13" fmla="*/ 228600 h 163"/>
                <a:gd name="T14" fmla="*/ 219075 w 158"/>
                <a:gd name="T15" fmla="*/ 234950 h 163"/>
                <a:gd name="T16" fmla="*/ 211138 w 158"/>
                <a:gd name="T17" fmla="*/ 246063 h 163"/>
                <a:gd name="T18" fmla="*/ 198438 w 158"/>
                <a:gd name="T19" fmla="*/ 254000 h 163"/>
                <a:gd name="T20" fmla="*/ 187325 w 158"/>
                <a:gd name="T21" fmla="*/ 258763 h 163"/>
                <a:gd name="T22" fmla="*/ 187325 w 158"/>
                <a:gd name="T23" fmla="*/ 258763 h 163"/>
                <a:gd name="T24" fmla="*/ 0 w 158"/>
                <a:gd name="T25" fmla="*/ 192088 h 163"/>
                <a:gd name="T26" fmla="*/ 0 w 158"/>
                <a:gd name="T27" fmla="*/ 192088 h 163"/>
                <a:gd name="T28" fmla="*/ 6350 w 158"/>
                <a:gd name="T29" fmla="*/ 0 h 163"/>
                <a:gd name="T30" fmla="*/ 6350 w 158"/>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8"/>
                <a:gd name="T49" fmla="*/ 0 h 163"/>
                <a:gd name="T50" fmla="*/ 158 w 158"/>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8" h="163">
                  <a:moveTo>
                    <a:pt x="4" y="0"/>
                  </a:moveTo>
                  <a:lnTo>
                    <a:pt x="4" y="0"/>
                  </a:lnTo>
                  <a:lnTo>
                    <a:pt x="158" y="0"/>
                  </a:lnTo>
                  <a:lnTo>
                    <a:pt x="141" y="140"/>
                  </a:lnTo>
                  <a:lnTo>
                    <a:pt x="140" y="144"/>
                  </a:lnTo>
                  <a:lnTo>
                    <a:pt x="138" y="148"/>
                  </a:lnTo>
                  <a:lnTo>
                    <a:pt x="133" y="155"/>
                  </a:lnTo>
                  <a:lnTo>
                    <a:pt x="125" y="160"/>
                  </a:lnTo>
                  <a:lnTo>
                    <a:pt x="118" y="163"/>
                  </a:lnTo>
                  <a:lnTo>
                    <a:pt x="0" y="12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7" name="Freeform 64"/>
            <p:cNvSpPr>
              <a:spLocks noChangeArrowheads="1"/>
            </p:cNvSpPr>
            <p:nvPr/>
          </p:nvSpPr>
          <p:spPr bwMode="auto">
            <a:xfrm>
              <a:off x="1169987" y="152400"/>
              <a:ext cx="244475" cy="258763"/>
            </a:xfrm>
            <a:custGeom>
              <a:avLst/>
              <a:gdLst>
                <a:gd name="T0" fmla="*/ 6350 w 154"/>
                <a:gd name="T1" fmla="*/ 0 h 163"/>
                <a:gd name="T2" fmla="*/ 6350 w 154"/>
                <a:gd name="T3" fmla="*/ 0 h 163"/>
                <a:gd name="T4" fmla="*/ 244475 w 154"/>
                <a:gd name="T5" fmla="*/ 0 h 163"/>
                <a:gd name="T6" fmla="*/ 244475 w 154"/>
                <a:gd name="T7" fmla="*/ 0 h 163"/>
                <a:gd name="T8" fmla="*/ 217488 w 154"/>
                <a:gd name="T9" fmla="*/ 222250 h 163"/>
                <a:gd name="T10" fmla="*/ 217488 w 154"/>
                <a:gd name="T11" fmla="*/ 222250 h 163"/>
                <a:gd name="T12" fmla="*/ 215900 w 154"/>
                <a:gd name="T13" fmla="*/ 228600 h 163"/>
                <a:gd name="T14" fmla="*/ 212725 w 154"/>
                <a:gd name="T15" fmla="*/ 234950 h 163"/>
                <a:gd name="T16" fmla="*/ 204788 w 154"/>
                <a:gd name="T17" fmla="*/ 246063 h 163"/>
                <a:gd name="T18" fmla="*/ 193675 w 154"/>
                <a:gd name="T19" fmla="*/ 254000 h 163"/>
                <a:gd name="T20" fmla="*/ 180975 w 154"/>
                <a:gd name="T21" fmla="*/ 258763 h 163"/>
                <a:gd name="T22" fmla="*/ 180975 w 154"/>
                <a:gd name="T23" fmla="*/ 258763 h 163"/>
                <a:gd name="T24" fmla="*/ 0 w 154"/>
                <a:gd name="T25" fmla="*/ 188913 h 163"/>
                <a:gd name="T26" fmla="*/ 0 w 154"/>
                <a:gd name="T27" fmla="*/ 188913 h 163"/>
                <a:gd name="T28" fmla="*/ 6350 w 154"/>
                <a:gd name="T29" fmla="*/ 0 h 163"/>
                <a:gd name="T30" fmla="*/ 6350 w 154"/>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4"/>
                <a:gd name="T49" fmla="*/ 0 h 163"/>
                <a:gd name="T50" fmla="*/ 154 w 154"/>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4" h="163">
                  <a:moveTo>
                    <a:pt x="4" y="0"/>
                  </a:moveTo>
                  <a:lnTo>
                    <a:pt x="4" y="0"/>
                  </a:lnTo>
                  <a:lnTo>
                    <a:pt x="154" y="0"/>
                  </a:lnTo>
                  <a:lnTo>
                    <a:pt x="137" y="140"/>
                  </a:lnTo>
                  <a:lnTo>
                    <a:pt x="136" y="144"/>
                  </a:lnTo>
                  <a:lnTo>
                    <a:pt x="134" y="148"/>
                  </a:lnTo>
                  <a:lnTo>
                    <a:pt x="129" y="155"/>
                  </a:lnTo>
                  <a:lnTo>
                    <a:pt x="122" y="160"/>
                  </a:lnTo>
                  <a:lnTo>
                    <a:pt x="114"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8" name="Freeform 65"/>
            <p:cNvSpPr>
              <a:spLocks noChangeArrowheads="1"/>
            </p:cNvSpPr>
            <p:nvPr/>
          </p:nvSpPr>
          <p:spPr bwMode="auto">
            <a:xfrm>
              <a:off x="1174750" y="152400"/>
              <a:ext cx="239713" cy="258763"/>
            </a:xfrm>
            <a:custGeom>
              <a:avLst/>
              <a:gdLst>
                <a:gd name="T0" fmla="*/ 6350 w 151"/>
                <a:gd name="T1" fmla="*/ 0 h 163"/>
                <a:gd name="T2" fmla="*/ 6350 w 151"/>
                <a:gd name="T3" fmla="*/ 0 h 163"/>
                <a:gd name="T4" fmla="*/ 239713 w 151"/>
                <a:gd name="T5" fmla="*/ 0 h 163"/>
                <a:gd name="T6" fmla="*/ 239713 w 151"/>
                <a:gd name="T7" fmla="*/ 0 h 163"/>
                <a:gd name="T8" fmla="*/ 212725 w 151"/>
                <a:gd name="T9" fmla="*/ 222250 h 163"/>
                <a:gd name="T10" fmla="*/ 212725 w 151"/>
                <a:gd name="T11" fmla="*/ 222250 h 163"/>
                <a:gd name="T12" fmla="*/ 211138 w 151"/>
                <a:gd name="T13" fmla="*/ 228600 h 163"/>
                <a:gd name="T14" fmla="*/ 207963 w 151"/>
                <a:gd name="T15" fmla="*/ 234950 h 163"/>
                <a:gd name="T16" fmla="*/ 200025 w 151"/>
                <a:gd name="T17" fmla="*/ 246063 h 163"/>
                <a:gd name="T18" fmla="*/ 188913 w 151"/>
                <a:gd name="T19" fmla="*/ 254000 h 163"/>
                <a:gd name="T20" fmla="*/ 176213 w 151"/>
                <a:gd name="T21" fmla="*/ 258763 h 163"/>
                <a:gd name="T22" fmla="*/ 176213 w 151"/>
                <a:gd name="T23" fmla="*/ 258763 h 163"/>
                <a:gd name="T24" fmla="*/ 0 w 151"/>
                <a:gd name="T25" fmla="*/ 188913 h 163"/>
                <a:gd name="T26" fmla="*/ 0 w 151"/>
                <a:gd name="T27" fmla="*/ 188913 h 163"/>
                <a:gd name="T28" fmla="*/ 6350 w 151"/>
                <a:gd name="T29" fmla="*/ 0 h 163"/>
                <a:gd name="T30" fmla="*/ 6350 w 151"/>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51"/>
                <a:gd name="T49" fmla="*/ 0 h 163"/>
                <a:gd name="T50" fmla="*/ 151 w 151"/>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51" h="163">
                  <a:moveTo>
                    <a:pt x="4" y="0"/>
                  </a:moveTo>
                  <a:lnTo>
                    <a:pt x="4" y="0"/>
                  </a:lnTo>
                  <a:lnTo>
                    <a:pt x="151" y="0"/>
                  </a:lnTo>
                  <a:lnTo>
                    <a:pt x="134" y="140"/>
                  </a:lnTo>
                  <a:lnTo>
                    <a:pt x="133" y="144"/>
                  </a:lnTo>
                  <a:lnTo>
                    <a:pt x="131" y="148"/>
                  </a:lnTo>
                  <a:lnTo>
                    <a:pt x="126" y="155"/>
                  </a:lnTo>
                  <a:lnTo>
                    <a:pt x="119" y="160"/>
                  </a:lnTo>
                  <a:lnTo>
                    <a:pt x="111" y="163"/>
                  </a:lnTo>
                  <a:lnTo>
                    <a:pt x="0" y="119"/>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69" name="Freeform 66"/>
            <p:cNvSpPr>
              <a:spLocks noChangeArrowheads="1"/>
            </p:cNvSpPr>
            <p:nvPr/>
          </p:nvSpPr>
          <p:spPr bwMode="auto">
            <a:xfrm>
              <a:off x="1181100" y="152400"/>
              <a:ext cx="233363" cy="258763"/>
            </a:xfrm>
            <a:custGeom>
              <a:avLst/>
              <a:gdLst>
                <a:gd name="T0" fmla="*/ 6350 w 147"/>
                <a:gd name="T1" fmla="*/ 0 h 163"/>
                <a:gd name="T2" fmla="*/ 6350 w 147"/>
                <a:gd name="T3" fmla="*/ 0 h 163"/>
                <a:gd name="T4" fmla="*/ 233363 w 147"/>
                <a:gd name="T5" fmla="*/ 0 h 163"/>
                <a:gd name="T6" fmla="*/ 233363 w 147"/>
                <a:gd name="T7" fmla="*/ 0 h 163"/>
                <a:gd name="T8" fmla="*/ 206375 w 147"/>
                <a:gd name="T9" fmla="*/ 222250 h 163"/>
                <a:gd name="T10" fmla="*/ 206375 w 147"/>
                <a:gd name="T11" fmla="*/ 222250 h 163"/>
                <a:gd name="T12" fmla="*/ 204788 w 147"/>
                <a:gd name="T13" fmla="*/ 228600 h 163"/>
                <a:gd name="T14" fmla="*/ 201613 w 147"/>
                <a:gd name="T15" fmla="*/ 234950 h 163"/>
                <a:gd name="T16" fmla="*/ 193675 w 147"/>
                <a:gd name="T17" fmla="*/ 246063 h 163"/>
                <a:gd name="T18" fmla="*/ 182563 w 147"/>
                <a:gd name="T19" fmla="*/ 252413 h 163"/>
                <a:gd name="T20" fmla="*/ 169863 w 147"/>
                <a:gd name="T21" fmla="*/ 258763 h 163"/>
                <a:gd name="T22" fmla="*/ 169863 w 147"/>
                <a:gd name="T23" fmla="*/ 258763 h 163"/>
                <a:gd name="T24" fmla="*/ 0 w 147"/>
                <a:gd name="T25" fmla="*/ 187325 h 163"/>
                <a:gd name="T26" fmla="*/ 0 w 147"/>
                <a:gd name="T27" fmla="*/ 187325 h 163"/>
                <a:gd name="T28" fmla="*/ 6350 w 147"/>
                <a:gd name="T29" fmla="*/ 0 h 163"/>
                <a:gd name="T30" fmla="*/ 6350 w 147"/>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7"/>
                <a:gd name="T49" fmla="*/ 0 h 163"/>
                <a:gd name="T50" fmla="*/ 147 w 147"/>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7" h="163">
                  <a:moveTo>
                    <a:pt x="4" y="0"/>
                  </a:moveTo>
                  <a:lnTo>
                    <a:pt x="4" y="0"/>
                  </a:lnTo>
                  <a:lnTo>
                    <a:pt x="147" y="0"/>
                  </a:lnTo>
                  <a:lnTo>
                    <a:pt x="130" y="140"/>
                  </a:lnTo>
                  <a:lnTo>
                    <a:pt x="129" y="144"/>
                  </a:lnTo>
                  <a:lnTo>
                    <a:pt x="127" y="148"/>
                  </a:lnTo>
                  <a:lnTo>
                    <a:pt x="122" y="155"/>
                  </a:lnTo>
                  <a:lnTo>
                    <a:pt x="115" y="159"/>
                  </a:lnTo>
                  <a:lnTo>
                    <a:pt x="107" y="163"/>
                  </a:lnTo>
                  <a:lnTo>
                    <a:pt x="0" y="118"/>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0" name="Freeform 67"/>
            <p:cNvSpPr>
              <a:spLocks noChangeArrowheads="1"/>
            </p:cNvSpPr>
            <p:nvPr/>
          </p:nvSpPr>
          <p:spPr bwMode="auto">
            <a:xfrm>
              <a:off x="1187450" y="152400"/>
              <a:ext cx="227013" cy="258763"/>
            </a:xfrm>
            <a:custGeom>
              <a:avLst/>
              <a:gdLst>
                <a:gd name="T0" fmla="*/ 6350 w 143"/>
                <a:gd name="T1" fmla="*/ 0 h 163"/>
                <a:gd name="T2" fmla="*/ 6350 w 143"/>
                <a:gd name="T3" fmla="*/ 0 h 163"/>
                <a:gd name="T4" fmla="*/ 227013 w 143"/>
                <a:gd name="T5" fmla="*/ 0 h 163"/>
                <a:gd name="T6" fmla="*/ 227013 w 143"/>
                <a:gd name="T7" fmla="*/ 0 h 163"/>
                <a:gd name="T8" fmla="*/ 200025 w 143"/>
                <a:gd name="T9" fmla="*/ 222250 h 163"/>
                <a:gd name="T10" fmla="*/ 200025 w 143"/>
                <a:gd name="T11" fmla="*/ 222250 h 163"/>
                <a:gd name="T12" fmla="*/ 198438 w 143"/>
                <a:gd name="T13" fmla="*/ 228600 h 163"/>
                <a:gd name="T14" fmla="*/ 195263 w 143"/>
                <a:gd name="T15" fmla="*/ 234950 h 163"/>
                <a:gd name="T16" fmla="*/ 187325 w 143"/>
                <a:gd name="T17" fmla="*/ 246063 h 163"/>
                <a:gd name="T18" fmla="*/ 176213 w 143"/>
                <a:gd name="T19" fmla="*/ 252413 h 163"/>
                <a:gd name="T20" fmla="*/ 165100 w 143"/>
                <a:gd name="T21" fmla="*/ 258763 h 163"/>
                <a:gd name="T22" fmla="*/ 165100 w 143"/>
                <a:gd name="T23" fmla="*/ 258763 h 163"/>
                <a:gd name="T24" fmla="*/ 0 w 143"/>
                <a:gd name="T25" fmla="*/ 185738 h 163"/>
                <a:gd name="T26" fmla="*/ 0 w 143"/>
                <a:gd name="T27" fmla="*/ 185738 h 163"/>
                <a:gd name="T28" fmla="*/ 6350 w 143"/>
                <a:gd name="T29" fmla="*/ 0 h 163"/>
                <a:gd name="T30" fmla="*/ 6350 w 143"/>
                <a:gd name="T31" fmla="*/ 0 h 16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43"/>
                <a:gd name="T49" fmla="*/ 0 h 163"/>
                <a:gd name="T50" fmla="*/ 143 w 143"/>
                <a:gd name="T51" fmla="*/ 163 h 16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43" h="163">
                  <a:moveTo>
                    <a:pt x="4" y="0"/>
                  </a:moveTo>
                  <a:lnTo>
                    <a:pt x="4" y="0"/>
                  </a:lnTo>
                  <a:lnTo>
                    <a:pt x="143" y="0"/>
                  </a:lnTo>
                  <a:lnTo>
                    <a:pt x="126" y="140"/>
                  </a:lnTo>
                  <a:lnTo>
                    <a:pt x="125" y="144"/>
                  </a:lnTo>
                  <a:lnTo>
                    <a:pt x="123" y="148"/>
                  </a:lnTo>
                  <a:lnTo>
                    <a:pt x="118" y="155"/>
                  </a:lnTo>
                  <a:lnTo>
                    <a:pt x="111" y="159"/>
                  </a:lnTo>
                  <a:lnTo>
                    <a:pt x="104" y="163"/>
                  </a:lnTo>
                  <a:lnTo>
                    <a:pt x="0" y="117"/>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1" name="Freeform 68"/>
            <p:cNvSpPr>
              <a:spLocks noChangeArrowheads="1"/>
            </p:cNvSpPr>
            <p:nvPr/>
          </p:nvSpPr>
          <p:spPr bwMode="auto">
            <a:xfrm>
              <a:off x="1193800" y="152400"/>
              <a:ext cx="220663" cy="255588"/>
            </a:xfrm>
            <a:custGeom>
              <a:avLst/>
              <a:gdLst>
                <a:gd name="T0" fmla="*/ 6350 w 139"/>
                <a:gd name="T1" fmla="*/ 0 h 161"/>
                <a:gd name="T2" fmla="*/ 6350 w 139"/>
                <a:gd name="T3" fmla="*/ 0 h 161"/>
                <a:gd name="T4" fmla="*/ 220663 w 139"/>
                <a:gd name="T5" fmla="*/ 0 h 161"/>
                <a:gd name="T6" fmla="*/ 220663 w 139"/>
                <a:gd name="T7" fmla="*/ 0 h 161"/>
                <a:gd name="T8" fmla="*/ 193675 w 139"/>
                <a:gd name="T9" fmla="*/ 222250 h 161"/>
                <a:gd name="T10" fmla="*/ 193675 w 139"/>
                <a:gd name="T11" fmla="*/ 222250 h 161"/>
                <a:gd name="T12" fmla="*/ 192088 w 139"/>
                <a:gd name="T13" fmla="*/ 228600 h 161"/>
                <a:gd name="T14" fmla="*/ 188913 w 139"/>
                <a:gd name="T15" fmla="*/ 234950 h 161"/>
                <a:gd name="T16" fmla="*/ 180975 w 139"/>
                <a:gd name="T17" fmla="*/ 246063 h 161"/>
                <a:gd name="T18" fmla="*/ 169863 w 139"/>
                <a:gd name="T19" fmla="*/ 252413 h 161"/>
                <a:gd name="T20" fmla="*/ 158750 w 139"/>
                <a:gd name="T21" fmla="*/ 255588 h 161"/>
                <a:gd name="T22" fmla="*/ 158750 w 139"/>
                <a:gd name="T23" fmla="*/ 255588 h 161"/>
                <a:gd name="T24" fmla="*/ 0 w 139"/>
                <a:gd name="T25" fmla="*/ 182563 h 161"/>
                <a:gd name="T26" fmla="*/ 0 w 139"/>
                <a:gd name="T27" fmla="*/ 182563 h 161"/>
                <a:gd name="T28" fmla="*/ 6350 w 139"/>
                <a:gd name="T29" fmla="*/ 0 h 161"/>
                <a:gd name="T30" fmla="*/ 6350 w 139"/>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9"/>
                <a:gd name="T49" fmla="*/ 0 h 161"/>
                <a:gd name="T50" fmla="*/ 139 w 139"/>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9" h="161">
                  <a:moveTo>
                    <a:pt x="4" y="0"/>
                  </a:moveTo>
                  <a:lnTo>
                    <a:pt x="4" y="0"/>
                  </a:lnTo>
                  <a:lnTo>
                    <a:pt x="139" y="0"/>
                  </a:lnTo>
                  <a:lnTo>
                    <a:pt x="122" y="140"/>
                  </a:lnTo>
                  <a:lnTo>
                    <a:pt x="121" y="144"/>
                  </a:lnTo>
                  <a:lnTo>
                    <a:pt x="119" y="148"/>
                  </a:lnTo>
                  <a:lnTo>
                    <a:pt x="114" y="155"/>
                  </a:lnTo>
                  <a:lnTo>
                    <a:pt x="107" y="159"/>
                  </a:lnTo>
                  <a:lnTo>
                    <a:pt x="100" y="161"/>
                  </a:lnTo>
                  <a:lnTo>
                    <a:pt x="0" y="115"/>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Freeform 69"/>
            <p:cNvSpPr>
              <a:spLocks noChangeArrowheads="1"/>
            </p:cNvSpPr>
            <p:nvPr/>
          </p:nvSpPr>
          <p:spPr bwMode="auto">
            <a:xfrm>
              <a:off x="1200150" y="152400"/>
              <a:ext cx="214313" cy="255588"/>
            </a:xfrm>
            <a:custGeom>
              <a:avLst/>
              <a:gdLst>
                <a:gd name="T0" fmla="*/ 6350 w 135"/>
                <a:gd name="T1" fmla="*/ 0 h 161"/>
                <a:gd name="T2" fmla="*/ 6350 w 135"/>
                <a:gd name="T3" fmla="*/ 0 h 161"/>
                <a:gd name="T4" fmla="*/ 214313 w 135"/>
                <a:gd name="T5" fmla="*/ 0 h 161"/>
                <a:gd name="T6" fmla="*/ 214313 w 135"/>
                <a:gd name="T7" fmla="*/ 0 h 161"/>
                <a:gd name="T8" fmla="*/ 187325 w 135"/>
                <a:gd name="T9" fmla="*/ 222250 h 161"/>
                <a:gd name="T10" fmla="*/ 187325 w 135"/>
                <a:gd name="T11" fmla="*/ 222250 h 161"/>
                <a:gd name="T12" fmla="*/ 185738 w 135"/>
                <a:gd name="T13" fmla="*/ 228600 h 161"/>
                <a:gd name="T14" fmla="*/ 182563 w 135"/>
                <a:gd name="T15" fmla="*/ 234950 h 161"/>
                <a:gd name="T16" fmla="*/ 174625 w 135"/>
                <a:gd name="T17" fmla="*/ 246063 h 161"/>
                <a:gd name="T18" fmla="*/ 163513 w 135"/>
                <a:gd name="T19" fmla="*/ 252413 h 161"/>
                <a:gd name="T20" fmla="*/ 152400 w 135"/>
                <a:gd name="T21" fmla="*/ 255588 h 161"/>
                <a:gd name="T22" fmla="*/ 152400 w 135"/>
                <a:gd name="T23" fmla="*/ 255588 h 161"/>
                <a:gd name="T24" fmla="*/ 0 w 135"/>
                <a:gd name="T25" fmla="*/ 180975 h 161"/>
                <a:gd name="T26" fmla="*/ 0 w 135"/>
                <a:gd name="T27" fmla="*/ 180975 h 161"/>
                <a:gd name="T28" fmla="*/ 6350 w 135"/>
                <a:gd name="T29" fmla="*/ 0 h 161"/>
                <a:gd name="T30" fmla="*/ 6350 w 135"/>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5"/>
                <a:gd name="T49" fmla="*/ 0 h 161"/>
                <a:gd name="T50" fmla="*/ 135 w 135"/>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5" h="161">
                  <a:moveTo>
                    <a:pt x="4" y="0"/>
                  </a:moveTo>
                  <a:lnTo>
                    <a:pt x="4" y="0"/>
                  </a:lnTo>
                  <a:lnTo>
                    <a:pt x="135" y="0"/>
                  </a:lnTo>
                  <a:lnTo>
                    <a:pt x="118" y="140"/>
                  </a:lnTo>
                  <a:lnTo>
                    <a:pt x="117" y="144"/>
                  </a:lnTo>
                  <a:lnTo>
                    <a:pt x="115" y="148"/>
                  </a:lnTo>
                  <a:lnTo>
                    <a:pt x="110" y="155"/>
                  </a:lnTo>
                  <a:lnTo>
                    <a:pt x="103" y="159"/>
                  </a:lnTo>
                  <a:lnTo>
                    <a:pt x="96" y="161"/>
                  </a:lnTo>
                  <a:lnTo>
                    <a:pt x="0" y="114"/>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Freeform 70"/>
            <p:cNvSpPr>
              <a:spLocks noChangeArrowheads="1"/>
            </p:cNvSpPr>
            <p:nvPr/>
          </p:nvSpPr>
          <p:spPr bwMode="auto">
            <a:xfrm>
              <a:off x="1204912" y="152400"/>
              <a:ext cx="209550" cy="255588"/>
            </a:xfrm>
            <a:custGeom>
              <a:avLst/>
              <a:gdLst>
                <a:gd name="T0" fmla="*/ 7938 w 132"/>
                <a:gd name="T1" fmla="*/ 0 h 161"/>
                <a:gd name="T2" fmla="*/ 7938 w 132"/>
                <a:gd name="T3" fmla="*/ 0 h 161"/>
                <a:gd name="T4" fmla="*/ 209550 w 132"/>
                <a:gd name="T5" fmla="*/ 0 h 161"/>
                <a:gd name="T6" fmla="*/ 209550 w 132"/>
                <a:gd name="T7" fmla="*/ 0 h 161"/>
                <a:gd name="T8" fmla="*/ 182563 w 132"/>
                <a:gd name="T9" fmla="*/ 222250 h 161"/>
                <a:gd name="T10" fmla="*/ 182563 w 132"/>
                <a:gd name="T11" fmla="*/ 222250 h 161"/>
                <a:gd name="T12" fmla="*/ 180975 w 132"/>
                <a:gd name="T13" fmla="*/ 228600 h 161"/>
                <a:gd name="T14" fmla="*/ 177800 w 132"/>
                <a:gd name="T15" fmla="*/ 234950 h 161"/>
                <a:gd name="T16" fmla="*/ 171450 w 132"/>
                <a:gd name="T17" fmla="*/ 242888 h 161"/>
                <a:gd name="T18" fmla="*/ 160338 w 132"/>
                <a:gd name="T19" fmla="*/ 252413 h 161"/>
                <a:gd name="T20" fmla="*/ 150813 w 132"/>
                <a:gd name="T21" fmla="*/ 255588 h 161"/>
                <a:gd name="T22" fmla="*/ 150813 w 132"/>
                <a:gd name="T23" fmla="*/ 255588 h 161"/>
                <a:gd name="T24" fmla="*/ 0 w 132"/>
                <a:gd name="T25" fmla="*/ 179388 h 161"/>
                <a:gd name="T26" fmla="*/ 0 w 132"/>
                <a:gd name="T27" fmla="*/ 179388 h 161"/>
                <a:gd name="T28" fmla="*/ 7938 w 132"/>
                <a:gd name="T29" fmla="*/ 0 h 161"/>
                <a:gd name="T30" fmla="*/ 7938 w 132"/>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32"/>
                <a:gd name="T49" fmla="*/ 0 h 161"/>
                <a:gd name="T50" fmla="*/ 132 w 132"/>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32" h="161">
                  <a:moveTo>
                    <a:pt x="5" y="0"/>
                  </a:moveTo>
                  <a:lnTo>
                    <a:pt x="5" y="0"/>
                  </a:lnTo>
                  <a:lnTo>
                    <a:pt x="132" y="0"/>
                  </a:lnTo>
                  <a:lnTo>
                    <a:pt x="115" y="140"/>
                  </a:lnTo>
                  <a:lnTo>
                    <a:pt x="114" y="144"/>
                  </a:lnTo>
                  <a:lnTo>
                    <a:pt x="112" y="148"/>
                  </a:lnTo>
                  <a:lnTo>
                    <a:pt x="108" y="153"/>
                  </a:lnTo>
                  <a:lnTo>
                    <a:pt x="101" y="159"/>
                  </a:lnTo>
                  <a:lnTo>
                    <a:pt x="95" y="161"/>
                  </a:lnTo>
                  <a:lnTo>
                    <a:pt x="0" y="11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Freeform 71"/>
            <p:cNvSpPr>
              <a:spLocks noChangeArrowheads="1"/>
            </p:cNvSpPr>
            <p:nvPr/>
          </p:nvSpPr>
          <p:spPr bwMode="auto">
            <a:xfrm>
              <a:off x="1211262" y="152400"/>
              <a:ext cx="203200" cy="255588"/>
            </a:xfrm>
            <a:custGeom>
              <a:avLst/>
              <a:gdLst>
                <a:gd name="T0" fmla="*/ 6350 w 128"/>
                <a:gd name="T1" fmla="*/ 0 h 161"/>
                <a:gd name="T2" fmla="*/ 6350 w 128"/>
                <a:gd name="T3" fmla="*/ 0 h 161"/>
                <a:gd name="T4" fmla="*/ 203200 w 128"/>
                <a:gd name="T5" fmla="*/ 0 h 161"/>
                <a:gd name="T6" fmla="*/ 203200 w 128"/>
                <a:gd name="T7" fmla="*/ 0 h 161"/>
                <a:gd name="T8" fmla="*/ 176213 w 128"/>
                <a:gd name="T9" fmla="*/ 222250 h 161"/>
                <a:gd name="T10" fmla="*/ 176213 w 128"/>
                <a:gd name="T11" fmla="*/ 222250 h 161"/>
                <a:gd name="T12" fmla="*/ 176213 w 128"/>
                <a:gd name="T13" fmla="*/ 228600 h 161"/>
                <a:gd name="T14" fmla="*/ 171450 w 128"/>
                <a:gd name="T15" fmla="*/ 234950 h 161"/>
                <a:gd name="T16" fmla="*/ 165100 w 128"/>
                <a:gd name="T17" fmla="*/ 242888 h 161"/>
                <a:gd name="T18" fmla="*/ 153988 w 128"/>
                <a:gd name="T19" fmla="*/ 252413 h 161"/>
                <a:gd name="T20" fmla="*/ 144463 w 128"/>
                <a:gd name="T21" fmla="*/ 255588 h 161"/>
                <a:gd name="T22" fmla="*/ 144463 w 128"/>
                <a:gd name="T23" fmla="*/ 255588 h 161"/>
                <a:gd name="T24" fmla="*/ 0 w 128"/>
                <a:gd name="T25" fmla="*/ 179388 h 161"/>
                <a:gd name="T26" fmla="*/ 0 w 128"/>
                <a:gd name="T27" fmla="*/ 179388 h 161"/>
                <a:gd name="T28" fmla="*/ 6350 w 128"/>
                <a:gd name="T29" fmla="*/ 0 h 161"/>
                <a:gd name="T30" fmla="*/ 6350 w 128"/>
                <a:gd name="T31" fmla="*/ 0 h 161"/>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28"/>
                <a:gd name="T49" fmla="*/ 0 h 161"/>
                <a:gd name="T50" fmla="*/ 128 w 128"/>
                <a:gd name="T51" fmla="*/ 161 h 161"/>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28" h="161">
                  <a:moveTo>
                    <a:pt x="4" y="0"/>
                  </a:moveTo>
                  <a:lnTo>
                    <a:pt x="4" y="0"/>
                  </a:lnTo>
                  <a:lnTo>
                    <a:pt x="128" y="0"/>
                  </a:lnTo>
                  <a:lnTo>
                    <a:pt x="111" y="140"/>
                  </a:lnTo>
                  <a:lnTo>
                    <a:pt x="111" y="144"/>
                  </a:lnTo>
                  <a:lnTo>
                    <a:pt x="108" y="148"/>
                  </a:lnTo>
                  <a:lnTo>
                    <a:pt x="104" y="153"/>
                  </a:lnTo>
                  <a:lnTo>
                    <a:pt x="97" y="159"/>
                  </a:lnTo>
                  <a:lnTo>
                    <a:pt x="91" y="161"/>
                  </a:lnTo>
                  <a:lnTo>
                    <a:pt x="0" y="113"/>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Freeform 72"/>
            <p:cNvSpPr>
              <a:spLocks noChangeArrowheads="1"/>
            </p:cNvSpPr>
            <p:nvPr/>
          </p:nvSpPr>
          <p:spPr bwMode="auto">
            <a:xfrm>
              <a:off x="1217612" y="152400"/>
              <a:ext cx="196850" cy="255588"/>
            </a:xfrm>
            <a:custGeom>
              <a:avLst/>
              <a:gdLst>
                <a:gd name="T0" fmla="*/ 6350 w 124"/>
                <a:gd name="T1" fmla="*/ 0 h 161"/>
                <a:gd name="T2" fmla="*/ 6350 w 124"/>
                <a:gd name="T3" fmla="*/ 0 h 161"/>
                <a:gd name="T4" fmla="*/ 196850 w 124"/>
                <a:gd name="T5" fmla="*/ 0 h 161"/>
                <a:gd name="T6" fmla="*/ 196850 w 124"/>
                <a:gd name="T7" fmla="*/ 0 h 161"/>
                <a:gd name="T8" fmla="*/ 169863 w 124"/>
                <a:gd name="T9" fmla="*/ 222250 h 161"/>
                <a:gd name="T10" fmla="*/ 169863 w 124"/>
                <a:gd name="T11" fmla="*/ 222250 h 161"/>
                <a:gd name="T12" fmla="*/ 165100 w 124"/>
                <a:gd name="T13" fmla="*/ 234950 h 161"/>
                <a:gd name="T14" fmla="*/ 158750 w 124"/>
                <a:gd name="T15" fmla="*/ 242888 h 161"/>
                <a:gd name="T16" fmla="*/ 147638 w 124"/>
                <a:gd name="T17" fmla="*/ 252413 h 161"/>
                <a:gd name="T18" fmla="*/ 138113 w 124"/>
                <a:gd name="T19" fmla="*/ 255588 h 161"/>
                <a:gd name="T20" fmla="*/ 138113 w 124"/>
                <a:gd name="T21" fmla="*/ 255588 h 161"/>
                <a:gd name="T22" fmla="*/ 0 w 124"/>
                <a:gd name="T23" fmla="*/ 176213 h 161"/>
                <a:gd name="T24" fmla="*/ 0 w 124"/>
                <a:gd name="T25" fmla="*/ 176213 h 161"/>
                <a:gd name="T26" fmla="*/ 6350 w 124"/>
                <a:gd name="T27" fmla="*/ 0 h 161"/>
                <a:gd name="T28" fmla="*/ 6350 w 124"/>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4"/>
                <a:gd name="T46" fmla="*/ 0 h 161"/>
                <a:gd name="T47" fmla="*/ 124 w 124"/>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4" h="161">
                  <a:moveTo>
                    <a:pt x="4" y="0"/>
                  </a:moveTo>
                  <a:lnTo>
                    <a:pt x="4" y="0"/>
                  </a:lnTo>
                  <a:lnTo>
                    <a:pt x="124" y="0"/>
                  </a:lnTo>
                  <a:lnTo>
                    <a:pt x="107" y="140"/>
                  </a:lnTo>
                  <a:lnTo>
                    <a:pt x="104" y="148"/>
                  </a:lnTo>
                  <a:lnTo>
                    <a:pt x="100" y="153"/>
                  </a:lnTo>
                  <a:lnTo>
                    <a:pt x="93" y="159"/>
                  </a:lnTo>
                  <a:lnTo>
                    <a:pt x="87" y="161"/>
                  </a:lnTo>
                  <a:lnTo>
                    <a:pt x="0" y="111"/>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6" name="Freeform 73"/>
            <p:cNvSpPr>
              <a:spLocks noChangeArrowheads="1"/>
            </p:cNvSpPr>
            <p:nvPr/>
          </p:nvSpPr>
          <p:spPr bwMode="auto">
            <a:xfrm>
              <a:off x="1223962" y="152400"/>
              <a:ext cx="190500" cy="255588"/>
            </a:xfrm>
            <a:custGeom>
              <a:avLst/>
              <a:gdLst>
                <a:gd name="T0" fmla="*/ 6350 w 120"/>
                <a:gd name="T1" fmla="*/ 0 h 161"/>
                <a:gd name="T2" fmla="*/ 6350 w 120"/>
                <a:gd name="T3" fmla="*/ 0 h 161"/>
                <a:gd name="T4" fmla="*/ 190500 w 120"/>
                <a:gd name="T5" fmla="*/ 0 h 161"/>
                <a:gd name="T6" fmla="*/ 190500 w 120"/>
                <a:gd name="T7" fmla="*/ 0 h 161"/>
                <a:gd name="T8" fmla="*/ 163513 w 120"/>
                <a:gd name="T9" fmla="*/ 222250 h 161"/>
                <a:gd name="T10" fmla="*/ 163513 w 120"/>
                <a:gd name="T11" fmla="*/ 222250 h 161"/>
                <a:gd name="T12" fmla="*/ 158750 w 120"/>
                <a:gd name="T13" fmla="*/ 234950 h 161"/>
                <a:gd name="T14" fmla="*/ 152400 w 120"/>
                <a:gd name="T15" fmla="*/ 242888 h 161"/>
                <a:gd name="T16" fmla="*/ 141288 w 120"/>
                <a:gd name="T17" fmla="*/ 252413 h 161"/>
                <a:gd name="T18" fmla="*/ 131763 w 120"/>
                <a:gd name="T19" fmla="*/ 255588 h 161"/>
                <a:gd name="T20" fmla="*/ 131763 w 120"/>
                <a:gd name="T21" fmla="*/ 255588 h 161"/>
                <a:gd name="T22" fmla="*/ 0 w 120"/>
                <a:gd name="T23" fmla="*/ 174625 h 161"/>
                <a:gd name="T24" fmla="*/ 0 w 120"/>
                <a:gd name="T25" fmla="*/ 174625 h 161"/>
                <a:gd name="T26" fmla="*/ 6350 w 120"/>
                <a:gd name="T27" fmla="*/ 0 h 161"/>
                <a:gd name="T28" fmla="*/ 6350 w 120"/>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20"/>
                <a:gd name="T46" fmla="*/ 0 h 161"/>
                <a:gd name="T47" fmla="*/ 120 w 120"/>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20" h="161">
                  <a:moveTo>
                    <a:pt x="4" y="0"/>
                  </a:moveTo>
                  <a:lnTo>
                    <a:pt x="4" y="0"/>
                  </a:lnTo>
                  <a:lnTo>
                    <a:pt x="120" y="0"/>
                  </a:lnTo>
                  <a:lnTo>
                    <a:pt x="103" y="140"/>
                  </a:lnTo>
                  <a:lnTo>
                    <a:pt x="100" y="148"/>
                  </a:lnTo>
                  <a:lnTo>
                    <a:pt x="96" y="153"/>
                  </a:lnTo>
                  <a:lnTo>
                    <a:pt x="89" y="159"/>
                  </a:lnTo>
                  <a:lnTo>
                    <a:pt x="83" y="161"/>
                  </a:lnTo>
                  <a:lnTo>
                    <a:pt x="0" y="110"/>
                  </a:lnTo>
                  <a:lnTo>
                    <a:pt x="4"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7" name="Freeform 74"/>
            <p:cNvSpPr>
              <a:spLocks noChangeArrowheads="1"/>
            </p:cNvSpPr>
            <p:nvPr/>
          </p:nvSpPr>
          <p:spPr bwMode="auto">
            <a:xfrm>
              <a:off x="1228725" y="152400"/>
              <a:ext cx="185738" cy="255588"/>
            </a:xfrm>
            <a:custGeom>
              <a:avLst/>
              <a:gdLst>
                <a:gd name="T0" fmla="*/ 7938 w 117"/>
                <a:gd name="T1" fmla="*/ 0 h 161"/>
                <a:gd name="T2" fmla="*/ 7938 w 117"/>
                <a:gd name="T3" fmla="*/ 0 h 161"/>
                <a:gd name="T4" fmla="*/ 185738 w 117"/>
                <a:gd name="T5" fmla="*/ 0 h 161"/>
                <a:gd name="T6" fmla="*/ 185738 w 117"/>
                <a:gd name="T7" fmla="*/ 0 h 161"/>
                <a:gd name="T8" fmla="*/ 158750 w 117"/>
                <a:gd name="T9" fmla="*/ 222250 h 161"/>
                <a:gd name="T10" fmla="*/ 158750 w 117"/>
                <a:gd name="T11" fmla="*/ 222250 h 161"/>
                <a:gd name="T12" fmla="*/ 153988 w 117"/>
                <a:gd name="T13" fmla="*/ 234950 h 161"/>
                <a:gd name="T14" fmla="*/ 147638 w 117"/>
                <a:gd name="T15" fmla="*/ 242888 h 161"/>
                <a:gd name="T16" fmla="*/ 136525 w 117"/>
                <a:gd name="T17" fmla="*/ 249238 h 161"/>
                <a:gd name="T18" fmla="*/ 128588 w 117"/>
                <a:gd name="T19" fmla="*/ 255588 h 161"/>
                <a:gd name="T20" fmla="*/ 128588 w 117"/>
                <a:gd name="T21" fmla="*/ 255588 h 161"/>
                <a:gd name="T22" fmla="*/ 0 w 117"/>
                <a:gd name="T23" fmla="*/ 173038 h 161"/>
                <a:gd name="T24" fmla="*/ 0 w 117"/>
                <a:gd name="T25" fmla="*/ 173038 h 161"/>
                <a:gd name="T26" fmla="*/ 7938 w 117"/>
                <a:gd name="T27" fmla="*/ 0 h 161"/>
                <a:gd name="T28" fmla="*/ 7938 w 117"/>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7"/>
                <a:gd name="T46" fmla="*/ 0 h 161"/>
                <a:gd name="T47" fmla="*/ 117 w 117"/>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7" h="161">
                  <a:moveTo>
                    <a:pt x="5" y="0"/>
                  </a:moveTo>
                  <a:lnTo>
                    <a:pt x="5" y="0"/>
                  </a:lnTo>
                  <a:lnTo>
                    <a:pt x="117" y="0"/>
                  </a:lnTo>
                  <a:lnTo>
                    <a:pt x="100" y="140"/>
                  </a:lnTo>
                  <a:lnTo>
                    <a:pt x="97" y="148"/>
                  </a:lnTo>
                  <a:lnTo>
                    <a:pt x="93" y="153"/>
                  </a:lnTo>
                  <a:lnTo>
                    <a:pt x="86" y="157"/>
                  </a:lnTo>
                  <a:lnTo>
                    <a:pt x="81" y="161"/>
                  </a:lnTo>
                  <a:lnTo>
                    <a:pt x="0" y="109"/>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8" name="Freeform 75"/>
            <p:cNvSpPr>
              <a:spLocks noChangeArrowheads="1"/>
            </p:cNvSpPr>
            <p:nvPr/>
          </p:nvSpPr>
          <p:spPr bwMode="auto">
            <a:xfrm>
              <a:off x="1235075" y="152400"/>
              <a:ext cx="179388" cy="255588"/>
            </a:xfrm>
            <a:custGeom>
              <a:avLst/>
              <a:gdLst>
                <a:gd name="T0" fmla="*/ 7938 w 113"/>
                <a:gd name="T1" fmla="*/ 0 h 161"/>
                <a:gd name="T2" fmla="*/ 7938 w 113"/>
                <a:gd name="T3" fmla="*/ 0 h 161"/>
                <a:gd name="T4" fmla="*/ 179388 w 113"/>
                <a:gd name="T5" fmla="*/ 0 h 161"/>
                <a:gd name="T6" fmla="*/ 179388 w 113"/>
                <a:gd name="T7" fmla="*/ 0 h 161"/>
                <a:gd name="T8" fmla="*/ 152400 w 113"/>
                <a:gd name="T9" fmla="*/ 222250 h 161"/>
                <a:gd name="T10" fmla="*/ 152400 w 113"/>
                <a:gd name="T11" fmla="*/ 222250 h 161"/>
                <a:gd name="T12" fmla="*/ 147638 w 113"/>
                <a:gd name="T13" fmla="*/ 233363 h 161"/>
                <a:gd name="T14" fmla="*/ 141288 w 113"/>
                <a:gd name="T15" fmla="*/ 242888 h 161"/>
                <a:gd name="T16" fmla="*/ 133350 w 113"/>
                <a:gd name="T17" fmla="*/ 249238 h 161"/>
                <a:gd name="T18" fmla="*/ 122238 w 113"/>
                <a:gd name="T19" fmla="*/ 255588 h 161"/>
                <a:gd name="T20" fmla="*/ 122238 w 113"/>
                <a:gd name="T21" fmla="*/ 255588 h 161"/>
                <a:gd name="T22" fmla="*/ 0 w 113"/>
                <a:gd name="T23" fmla="*/ 169863 h 161"/>
                <a:gd name="T24" fmla="*/ 0 w 113"/>
                <a:gd name="T25" fmla="*/ 169863 h 161"/>
                <a:gd name="T26" fmla="*/ 7938 w 113"/>
                <a:gd name="T27" fmla="*/ 0 h 161"/>
                <a:gd name="T28" fmla="*/ 7938 w 113"/>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61"/>
                <a:gd name="T47" fmla="*/ 113 w 113"/>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61">
                  <a:moveTo>
                    <a:pt x="5" y="0"/>
                  </a:moveTo>
                  <a:lnTo>
                    <a:pt x="5" y="0"/>
                  </a:lnTo>
                  <a:lnTo>
                    <a:pt x="113" y="0"/>
                  </a:lnTo>
                  <a:lnTo>
                    <a:pt x="96" y="140"/>
                  </a:lnTo>
                  <a:lnTo>
                    <a:pt x="93" y="147"/>
                  </a:lnTo>
                  <a:lnTo>
                    <a:pt x="89" y="153"/>
                  </a:lnTo>
                  <a:lnTo>
                    <a:pt x="84" y="157"/>
                  </a:lnTo>
                  <a:lnTo>
                    <a:pt x="77" y="161"/>
                  </a:lnTo>
                  <a:lnTo>
                    <a:pt x="0" y="107"/>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9" name="Freeform 76"/>
            <p:cNvSpPr>
              <a:spLocks noChangeArrowheads="1"/>
            </p:cNvSpPr>
            <p:nvPr/>
          </p:nvSpPr>
          <p:spPr bwMode="auto">
            <a:xfrm>
              <a:off x="1241425" y="152400"/>
              <a:ext cx="173038" cy="255588"/>
            </a:xfrm>
            <a:custGeom>
              <a:avLst/>
              <a:gdLst>
                <a:gd name="T0" fmla="*/ 7938 w 109"/>
                <a:gd name="T1" fmla="*/ 0 h 161"/>
                <a:gd name="T2" fmla="*/ 7938 w 109"/>
                <a:gd name="T3" fmla="*/ 0 h 161"/>
                <a:gd name="T4" fmla="*/ 173038 w 109"/>
                <a:gd name="T5" fmla="*/ 0 h 161"/>
                <a:gd name="T6" fmla="*/ 173038 w 109"/>
                <a:gd name="T7" fmla="*/ 0 h 161"/>
                <a:gd name="T8" fmla="*/ 146050 w 109"/>
                <a:gd name="T9" fmla="*/ 222250 h 161"/>
                <a:gd name="T10" fmla="*/ 146050 w 109"/>
                <a:gd name="T11" fmla="*/ 222250 h 161"/>
                <a:gd name="T12" fmla="*/ 141288 w 109"/>
                <a:gd name="T13" fmla="*/ 233363 h 161"/>
                <a:gd name="T14" fmla="*/ 134938 w 109"/>
                <a:gd name="T15" fmla="*/ 242888 h 161"/>
                <a:gd name="T16" fmla="*/ 127000 w 109"/>
                <a:gd name="T17" fmla="*/ 249238 h 161"/>
                <a:gd name="T18" fmla="*/ 115888 w 109"/>
                <a:gd name="T19" fmla="*/ 255588 h 161"/>
                <a:gd name="T20" fmla="*/ 115888 w 109"/>
                <a:gd name="T21" fmla="*/ 255588 h 161"/>
                <a:gd name="T22" fmla="*/ 0 w 109"/>
                <a:gd name="T23" fmla="*/ 168275 h 161"/>
                <a:gd name="T24" fmla="*/ 0 w 109"/>
                <a:gd name="T25" fmla="*/ 168275 h 161"/>
                <a:gd name="T26" fmla="*/ 7938 w 109"/>
                <a:gd name="T27" fmla="*/ 0 h 161"/>
                <a:gd name="T28" fmla="*/ 7938 w 109"/>
                <a:gd name="T29" fmla="*/ 0 h 16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9"/>
                <a:gd name="T46" fmla="*/ 0 h 161"/>
                <a:gd name="T47" fmla="*/ 109 w 109"/>
                <a:gd name="T48" fmla="*/ 161 h 161"/>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9" h="161">
                  <a:moveTo>
                    <a:pt x="5" y="0"/>
                  </a:moveTo>
                  <a:lnTo>
                    <a:pt x="5" y="0"/>
                  </a:lnTo>
                  <a:lnTo>
                    <a:pt x="109" y="0"/>
                  </a:lnTo>
                  <a:lnTo>
                    <a:pt x="92" y="140"/>
                  </a:lnTo>
                  <a:lnTo>
                    <a:pt x="89" y="147"/>
                  </a:lnTo>
                  <a:lnTo>
                    <a:pt x="85" y="153"/>
                  </a:lnTo>
                  <a:lnTo>
                    <a:pt x="80" y="157"/>
                  </a:lnTo>
                  <a:lnTo>
                    <a:pt x="73" y="161"/>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0" name="Freeform 77"/>
            <p:cNvSpPr>
              <a:spLocks noChangeArrowheads="1"/>
            </p:cNvSpPr>
            <p:nvPr/>
          </p:nvSpPr>
          <p:spPr bwMode="auto">
            <a:xfrm>
              <a:off x="1247775" y="152400"/>
              <a:ext cx="166688" cy="254000"/>
            </a:xfrm>
            <a:custGeom>
              <a:avLst/>
              <a:gdLst>
                <a:gd name="T0" fmla="*/ 7938 w 105"/>
                <a:gd name="T1" fmla="*/ 0 h 160"/>
                <a:gd name="T2" fmla="*/ 7938 w 105"/>
                <a:gd name="T3" fmla="*/ 0 h 160"/>
                <a:gd name="T4" fmla="*/ 166688 w 105"/>
                <a:gd name="T5" fmla="*/ 0 h 160"/>
                <a:gd name="T6" fmla="*/ 166688 w 105"/>
                <a:gd name="T7" fmla="*/ 0 h 160"/>
                <a:gd name="T8" fmla="*/ 139700 w 105"/>
                <a:gd name="T9" fmla="*/ 222250 h 160"/>
                <a:gd name="T10" fmla="*/ 139700 w 105"/>
                <a:gd name="T11" fmla="*/ 222250 h 160"/>
                <a:gd name="T12" fmla="*/ 138113 w 105"/>
                <a:gd name="T13" fmla="*/ 233363 h 160"/>
                <a:gd name="T14" fmla="*/ 128588 w 105"/>
                <a:gd name="T15" fmla="*/ 242888 h 160"/>
                <a:gd name="T16" fmla="*/ 120650 w 105"/>
                <a:gd name="T17" fmla="*/ 249238 h 160"/>
                <a:gd name="T18" fmla="*/ 109538 w 105"/>
                <a:gd name="T19" fmla="*/ 254000 h 160"/>
                <a:gd name="T20" fmla="*/ 109538 w 105"/>
                <a:gd name="T21" fmla="*/ 254000 h 160"/>
                <a:gd name="T22" fmla="*/ 0 w 105"/>
                <a:gd name="T23" fmla="*/ 168275 h 160"/>
                <a:gd name="T24" fmla="*/ 0 w 105"/>
                <a:gd name="T25" fmla="*/ 168275 h 160"/>
                <a:gd name="T26" fmla="*/ 7938 w 105"/>
                <a:gd name="T27" fmla="*/ 0 h 160"/>
                <a:gd name="T28" fmla="*/ 7938 w 10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5"/>
                <a:gd name="T46" fmla="*/ 0 h 160"/>
                <a:gd name="T47" fmla="*/ 105 w 10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5" h="160">
                  <a:moveTo>
                    <a:pt x="5" y="0"/>
                  </a:moveTo>
                  <a:lnTo>
                    <a:pt x="5" y="0"/>
                  </a:lnTo>
                  <a:lnTo>
                    <a:pt x="105" y="0"/>
                  </a:lnTo>
                  <a:lnTo>
                    <a:pt x="88" y="140"/>
                  </a:lnTo>
                  <a:lnTo>
                    <a:pt x="87" y="147"/>
                  </a:lnTo>
                  <a:lnTo>
                    <a:pt x="81" y="153"/>
                  </a:lnTo>
                  <a:lnTo>
                    <a:pt x="76" y="157"/>
                  </a:lnTo>
                  <a:lnTo>
                    <a:pt x="69" y="160"/>
                  </a:lnTo>
                  <a:lnTo>
                    <a:pt x="0" y="10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1" name="Freeform 78"/>
            <p:cNvSpPr>
              <a:spLocks noChangeArrowheads="1"/>
            </p:cNvSpPr>
            <p:nvPr/>
          </p:nvSpPr>
          <p:spPr bwMode="auto">
            <a:xfrm>
              <a:off x="1252537" y="152400"/>
              <a:ext cx="161925" cy="254000"/>
            </a:xfrm>
            <a:custGeom>
              <a:avLst/>
              <a:gdLst>
                <a:gd name="T0" fmla="*/ 7938 w 102"/>
                <a:gd name="T1" fmla="*/ 0 h 160"/>
                <a:gd name="T2" fmla="*/ 7938 w 102"/>
                <a:gd name="T3" fmla="*/ 0 h 160"/>
                <a:gd name="T4" fmla="*/ 161925 w 102"/>
                <a:gd name="T5" fmla="*/ 0 h 160"/>
                <a:gd name="T6" fmla="*/ 161925 w 102"/>
                <a:gd name="T7" fmla="*/ 0 h 160"/>
                <a:gd name="T8" fmla="*/ 134938 w 102"/>
                <a:gd name="T9" fmla="*/ 222250 h 160"/>
                <a:gd name="T10" fmla="*/ 134938 w 102"/>
                <a:gd name="T11" fmla="*/ 222250 h 160"/>
                <a:gd name="T12" fmla="*/ 133350 w 102"/>
                <a:gd name="T13" fmla="*/ 233363 h 160"/>
                <a:gd name="T14" fmla="*/ 123825 w 102"/>
                <a:gd name="T15" fmla="*/ 242888 h 160"/>
                <a:gd name="T16" fmla="*/ 115888 w 102"/>
                <a:gd name="T17" fmla="*/ 249238 h 160"/>
                <a:gd name="T18" fmla="*/ 106363 w 102"/>
                <a:gd name="T19" fmla="*/ 254000 h 160"/>
                <a:gd name="T20" fmla="*/ 106363 w 102"/>
                <a:gd name="T21" fmla="*/ 254000 h 160"/>
                <a:gd name="T22" fmla="*/ 0 w 102"/>
                <a:gd name="T23" fmla="*/ 166688 h 160"/>
                <a:gd name="T24" fmla="*/ 0 w 102"/>
                <a:gd name="T25" fmla="*/ 166688 h 160"/>
                <a:gd name="T26" fmla="*/ 7938 w 102"/>
                <a:gd name="T27" fmla="*/ 0 h 160"/>
                <a:gd name="T28" fmla="*/ 7938 w 102"/>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02"/>
                <a:gd name="T46" fmla="*/ 0 h 160"/>
                <a:gd name="T47" fmla="*/ 102 w 102"/>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02" h="160">
                  <a:moveTo>
                    <a:pt x="5" y="0"/>
                  </a:moveTo>
                  <a:lnTo>
                    <a:pt x="5" y="0"/>
                  </a:lnTo>
                  <a:lnTo>
                    <a:pt x="102" y="0"/>
                  </a:lnTo>
                  <a:lnTo>
                    <a:pt x="85" y="140"/>
                  </a:lnTo>
                  <a:lnTo>
                    <a:pt x="84" y="147"/>
                  </a:lnTo>
                  <a:lnTo>
                    <a:pt x="78" y="153"/>
                  </a:lnTo>
                  <a:lnTo>
                    <a:pt x="73" y="157"/>
                  </a:lnTo>
                  <a:lnTo>
                    <a:pt x="67" y="160"/>
                  </a:lnTo>
                  <a:lnTo>
                    <a:pt x="0" y="10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2" name="Freeform 79"/>
            <p:cNvSpPr>
              <a:spLocks noChangeArrowheads="1"/>
            </p:cNvSpPr>
            <p:nvPr/>
          </p:nvSpPr>
          <p:spPr bwMode="auto">
            <a:xfrm>
              <a:off x="1258887" y="152400"/>
              <a:ext cx="155575" cy="254000"/>
            </a:xfrm>
            <a:custGeom>
              <a:avLst/>
              <a:gdLst>
                <a:gd name="T0" fmla="*/ 7938 w 98"/>
                <a:gd name="T1" fmla="*/ 0 h 160"/>
                <a:gd name="T2" fmla="*/ 7938 w 98"/>
                <a:gd name="T3" fmla="*/ 0 h 160"/>
                <a:gd name="T4" fmla="*/ 155575 w 98"/>
                <a:gd name="T5" fmla="*/ 0 h 160"/>
                <a:gd name="T6" fmla="*/ 155575 w 98"/>
                <a:gd name="T7" fmla="*/ 0 h 160"/>
                <a:gd name="T8" fmla="*/ 128588 w 98"/>
                <a:gd name="T9" fmla="*/ 222250 h 160"/>
                <a:gd name="T10" fmla="*/ 128588 w 98"/>
                <a:gd name="T11" fmla="*/ 222250 h 160"/>
                <a:gd name="T12" fmla="*/ 127000 w 98"/>
                <a:gd name="T13" fmla="*/ 233363 h 160"/>
                <a:gd name="T14" fmla="*/ 117475 w 98"/>
                <a:gd name="T15" fmla="*/ 241300 h 160"/>
                <a:gd name="T16" fmla="*/ 109538 w 98"/>
                <a:gd name="T17" fmla="*/ 249238 h 160"/>
                <a:gd name="T18" fmla="*/ 100013 w 98"/>
                <a:gd name="T19" fmla="*/ 254000 h 160"/>
                <a:gd name="T20" fmla="*/ 100013 w 98"/>
                <a:gd name="T21" fmla="*/ 254000 h 160"/>
                <a:gd name="T22" fmla="*/ 0 w 98"/>
                <a:gd name="T23" fmla="*/ 163513 h 160"/>
                <a:gd name="T24" fmla="*/ 0 w 98"/>
                <a:gd name="T25" fmla="*/ 163513 h 160"/>
                <a:gd name="T26" fmla="*/ 7938 w 98"/>
                <a:gd name="T27" fmla="*/ 0 h 160"/>
                <a:gd name="T28" fmla="*/ 7938 w 9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8"/>
                <a:gd name="T46" fmla="*/ 0 h 160"/>
                <a:gd name="T47" fmla="*/ 98 w 9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8" h="160">
                  <a:moveTo>
                    <a:pt x="5" y="0"/>
                  </a:moveTo>
                  <a:lnTo>
                    <a:pt x="5" y="0"/>
                  </a:lnTo>
                  <a:lnTo>
                    <a:pt x="98" y="0"/>
                  </a:lnTo>
                  <a:lnTo>
                    <a:pt x="81" y="140"/>
                  </a:lnTo>
                  <a:lnTo>
                    <a:pt x="80" y="147"/>
                  </a:lnTo>
                  <a:lnTo>
                    <a:pt x="74" y="152"/>
                  </a:lnTo>
                  <a:lnTo>
                    <a:pt x="69" y="157"/>
                  </a:lnTo>
                  <a:lnTo>
                    <a:pt x="63" y="160"/>
                  </a:lnTo>
                  <a:lnTo>
                    <a:pt x="0" y="103"/>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3" name="Freeform 80"/>
            <p:cNvSpPr>
              <a:spLocks noChangeArrowheads="1"/>
            </p:cNvSpPr>
            <p:nvPr/>
          </p:nvSpPr>
          <p:spPr bwMode="auto">
            <a:xfrm>
              <a:off x="1265237" y="152400"/>
              <a:ext cx="149225" cy="254000"/>
            </a:xfrm>
            <a:custGeom>
              <a:avLst/>
              <a:gdLst>
                <a:gd name="T0" fmla="*/ 7938 w 94"/>
                <a:gd name="T1" fmla="*/ 0 h 160"/>
                <a:gd name="T2" fmla="*/ 7938 w 94"/>
                <a:gd name="T3" fmla="*/ 0 h 160"/>
                <a:gd name="T4" fmla="*/ 149225 w 94"/>
                <a:gd name="T5" fmla="*/ 0 h 160"/>
                <a:gd name="T6" fmla="*/ 149225 w 94"/>
                <a:gd name="T7" fmla="*/ 0 h 160"/>
                <a:gd name="T8" fmla="*/ 122238 w 94"/>
                <a:gd name="T9" fmla="*/ 222250 h 160"/>
                <a:gd name="T10" fmla="*/ 122238 w 94"/>
                <a:gd name="T11" fmla="*/ 222250 h 160"/>
                <a:gd name="T12" fmla="*/ 120650 w 94"/>
                <a:gd name="T13" fmla="*/ 233363 h 160"/>
                <a:gd name="T14" fmla="*/ 112713 w 94"/>
                <a:gd name="T15" fmla="*/ 241300 h 160"/>
                <a:gd name="T16" fmla="*/ 104775 w 94"/>
                <a:gd name="T17" fmla="*/ 249238 h 160"/>
                <a:gd name="T18" fmla="*/ 93663 w 94"/>
                <a:gd name="T19" fmla="*/ 254000 h 160"/>
                <a:gd name="T20" fmla="*/ 93663 w 94"/>
                <a:gd name="T21" fmla="*/ 254000 h 160"/>
                <a:gd name="T22" fmla="*/ 0 w 94"/>
                <a:gd name="T23" fmla="*/ 161925 h 160"/>
                <a:gd name="T24" fmla="*/ 0 w 94"/>
                <a:gd name="T25" fmla="*/ 161925 h 160"/>
                <a:gd name="T26" fmla="*/ 7938 w 94"/>
                <a:gd name="T27" fmla="*/ 0 h 160"/>
                <a:gd name="T28" fmla="*/ 7938 w 94"/>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4"/>
                <a:gd name="T46" fmla="*/ 0 h 160"/>
                <a:gd name="T47" fmla="*/ 94 w 94"/>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4" h="160">
                  <a:moveTo>
                    <a:pt x="5" y="0"/>
                  </a:moveTo>
                  <a:lnTo>
                    <a:pt x="5" y="0"/>
                  </a:lnTo>
                  <a:lnTo>
                    <a:pt x="94" y="0"/>
                  </a:lnTo>
                  <a:lnTo>
                    <a:pt x="77" y="140"/>
                  </a:lnTo>
                  <a:lnTo>
                    <a:pt x="76" y="147"/>
                  </a:lnTo>
                  <a:lnTo>
                    <a:pt x="71" y="152"/>
                  </a:lnTo>
                  <a:lnTo>
                    <a:pt x="66" y="157"/>
                  </a:lnTo>
                  <a:lnTo>
                    <a:pt x="59" y="160"/>
                  </a:lnTo>
                  <a:lnTo>
                    <a:pt x="0" y="102"/>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4" name="Freeform 81"/>
            <p:cNvSpPr>
              <a:spLocks noChangeArrowheads="1"/>
            </p:cNvSpPr>
            <p:nvPr/>
          </p:nvSpPr>
          <p:spPr bwMode="auto">
            <a:xfrm>
              <a:off x="1271587" y="152400"/>
              <a:ext cx="142875" cy="254000"/>
            </a:xfrm>
            <a:custGeom>
              <a:avLst/>
              <a:gdLst>
                <a:gd name="T0" fmla="*/ 7938 w 90"/>
                <a:gd name="T1" fmla="*/ 0 h 160"/>
                <a:gd name="T2" fmla="*/ 7938 w 90"/>
                <a:gd name="T3" fmla="*/ 0 h 160"/>
                <a:gd name="T4" fmla="*/ 142875 w 90"/>
                <a:gd name="T5" fmla="*/ 0 h 160"/>
                <a:gd name="T6" fmla="*/ 142875 w 90"/>
                <a:gd name="T7" fmla="*/ 0 h 160"/>
                <a:gd name="T8" fmla="*/ 115888 w 90"/>
                <a:gd name="T9" fmla="*/ 222250 h 160"/>
                <a:gd name="T10" fmla="*/ 115888 w 90"/>
                <a:gd name="T11" fmla="*/ 222250 h 160"/>
                <a:gd name="T12" fmla="*/ 114300 w 90"/>
                <a:gd name="T13" fmla="*/ 233363 h 160"/>
                <a:gd name="T14" fmla="*/ 106363 w 90"/>
                <a:gd name="T15" fmla="*/ 241300 h 160"/>
                <a:gd name="T16" fmla="*/ 98425 w 90"/>
                <a:gd name="T17" fmla="*/ 249238 h 160"/>
                <a:gd name="T18" fmla="*/ 87313 w 90"/>
                <a:gd name="T19" fmla="*/ 254000 h 160"/>
                <a:gd name="T20" fmla="*/ 87313 w 90"/>
                <a:gd name="T21" fmla="*/ 254000 h 160"/>
                <a:gd name="T22" fmla="*/ 0 w 90"/>
                <a:gd name="T23" fmla="*/ 160338 h 160"/>
                <a:gd name="T24" fmla="*/ 0 w 90"/>
                <a:gd name="T25" fmla="*/ 160338 h 160"/>
                <a:gd name="T26" fmla="*/ 7938 w 90"/>
                <a:gd name="T27" fmla="*/ 0 h 160"/>
                <a:gd name="T28" fmla="*/ 7938 w 90"/>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0"/>
                <a:gd name="T46" fmla="*/ 0 h 160"/>
                <a:gd name="T47" fmla="*/ 90 w 90"/>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0" h="160">
                  <a:moveTo>
                    <a:pt x="5" y="0"/>
                  </a:moveTo>
                  <a:lnTo>
                    <a:pt x="5" y="0"/>
                  </a:lnTo>
                  <a:lnTo>
                    <a:pt x="90" y="0"/>
                  </a:lnTo>
                  <a:lnTo>
                    <a:pt x="73" y="140"/>
                  </a:lnTo>
                  <a:lnTo>
                    <a:pt x="72" y="147"/>
                  </a:lnTo>
                  <a:lnTo>
                    <a:pt x="67" y="152"/>
                  </a:lnTo>
                  <a:lnTo>
                    <a:pt x="62" y="157"/>
                  </a:lnTo>
                  <a:lnTo>
                    <a:pt x="55" y="160"/>
                  </a:lnTo>
                  <a:lnTo>
                    <a:pt x="0" y="101"/>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5" name="Freeform 82"/>
            <p:cNvSpPr>
              <a:spLocks noChangeArrowheads="1"/>
            </p:cNvSpPr>
            <p:nvPr/>
          </p:nvSpPr>
          <p:spPr bwMode="auto">
            <a:xfrm>
              <a:off x="1274762" y="152400"/>
              <a:ext cx="139700" cy="254000"/>
            </a:xfrm>
            <a:custGeom>
              <a:avLst/>
              <a:gdLst>
                <a:gd name="T0" fmla="*/ 11113 w 88"/>
                <a:gd name="T1" fmla="*/ 0 h 160"/>
                <a:gd name="T2" fmla="*/ 11113 w 88"/>
                <a:gd name="T3" fmla="*/ 0 h 160"/>
                <a:gd name="T4" fmla="*/ 139700 w 88"/>
                <a:gd name="T5" fmla="*/ 0 h 160"/>
                <a:gd name="T6" fmla="*/ 139700 w 88"/>
                <a:gd name="T7" fmla="*/ 0 h 160"/>
                <a:gd name="T8" fmla="*/ 112713 w 88"/>
                <a:gd name="T9" fmla="*/ 222250 h 160"/>
                <a:gd name="T10" fmla="*/ 112713 w 88"/>
                <a:gd name="T11" fmla="*/ 222250 h 160"/>
                <a:gd name="T12" fmla="*/ 111125 w 88"/>
                <a:gd name="T13" fmla="*/ 233363 h 160"/>
                <a:gd name="T14" fmla="*/ 103188 w 88"/>
                <a:gd name="T15" fmla="*/ 241300 h 160"/>
                <a:gd name="T16" fmla="*/ 95250 w 88"/>
                <a:gd name="T17" fmla="*/ 249238 h 160"/>
                <a:gd name="T18" fmla="*/ 87313 w 88"/>
                <a:gd name="T19" fmla="*/ 254000 h 160"/>
                <a:gd name="T20" fmla="*/ 87313 w 88"/>
                <a:gd name="T21" fmla="*/ 254000 h 160"/>
                <a:gd name="T22" fmla="*/ 0 w 88"/>
                <a:gd name="T23" fmla="*/ 157163 h 160"/>
                <a:gd name="T24" fmla="*/ 0 w 88"/>
                <a:gd name="T25" fmla="*/ 157163 h 160"/>
                <a:gd name="T26" fmla="*/ 11113 w 88"/>
                <a:gd name="T27" fmla="*/ 0 h 160"/>
                <a:gd name="T28" fmla="*/ 11113 w 88"/>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8"/>
                <a:gd name="T46" fmla="*/ 0 h 160"/>
                <a:gd name="T47" fmla="*/ 88 w 88"/>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8" h="160">
                  <a:moveTo>
                    <a:pt x="7" y="0"/>
                  </a:moveTo>
                  <a:lnTo>
                    <a:pt x="7" y="0"/>
                  </a:lnTo>
                  <a:lnTo>
                    <a:pt x="88" y="0"/>
                  </a:lnTo>
                  <a:lnTo>
                    <a:pt x="71" y="140"/>
                  </a:lnTo>
                  <a:lnTo>
                    <a:pt x="70" y="147"/>
                  </a:lnTo>
                  <a:lnTo>
                    <a:pt x="65" y="152"/>
                  </a:lnTo>
                  <a:lnTo>
                    <a:pt x="60" y="157"/>
                  </a:lnTo>
                  <a:lnTo>
                    <a:pt x="55" y="160"/>
                  </a:lnTo>
                  <a:lnTo>
                    <a:pt x="0" y="99"/>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6" name="Freeform 83"/>
            <p:cNvSpPr>
              <a:spLocks noChangeArrowheads="1"/>
            </p:cNvSpPr>
            <p:nvPr/>
          </p:nvSpPr>
          <p:spPr bwMode="auto">
            <a:xfrm>
              <a:off x="1282700" y="152400"/>
              <a:ext cx="131763" cy="254000"/>
            </a:xfrm>
            <a:custGeom>
              <a:avLst/>
              <a:gdLst>
                <a:gd name="T0" fmla="*/ 9525 w 83"/>
                <a:gd name="T1" fmla="*/ 0 h 160"/>
                <a:gd name="T2" fmla="*/ 9525 w 83"/>
                <a:gd name="T3" fmla="*/ 0 h 160"/>
                <a:gd name="T4" fmla="*/ 131763 w 83"/>
                <a:gd name="T5" fmla="*/ 0 h 160"/>
                <a:gd name="T6" fmla="*/ 131763 w 83"/>
                <a:gd name="T7" fmla="*/ 0 h 160"/>
                <a:gd name="T8" fmla="*/ 104775 w 83"/>
                <a:gd name="T9" fmla="*/ 222250 h 160"/>
                <a:gd name="T10" fmla="*/ 104775 w 83"/>
                <a:gd name="T11" fmla="*/ 222250 h 160"/>
                <a:gd name="T12" fmla="*/ 103188 w 83"/>
                <a:gd name="T13" fmla="*/ 233363 h 160"/>
                <a:gd name="T14" fmla="*/ 95250 w 83"/>
                <a:gd name="T15" fmla="*/ 241300 h 160"/>
                <a:gd name="T16" fmla="*/ 87313 w 83"/>
                <a:gd name="T17" fmla="*/ 247650 h 160"/>
                <a:gd name="T18" fmla="*/ 79375 w 83"/>
                <a:gd name="T19" fmla="*/ 254000 h 160"/>
                <a:gd name="T20" fmla="*/ 79375 w 83"/>
                <a:gd name="T21" fmla="*/ 254000 h 160"/>
                <a:gd name="T22" fmla="*/ 0 w 83"/>
                <a:gd name="T23" fmla="*/ 157163 h 160"/>
                <a:gd name="T24" fmla="*/ 0 w 83"/>
                <a:gd name="T25" fmla="*/ 157163 h 160"/>
                <a:gd name="T26" fmla="*/ 9525 w 83"/>
                <a:gd name="T27" fmla="*/ 0 h 160"/>
                <a:gd name="T28" fmla="*/ 9525 w 83"/>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83"/>
                <a:gd name="T46" fmla="*/ 0 h 160"/>
                <a:gd name="T47" fmla="*/ 83 w 83"/>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83" h="160">
                  <a:moveTo>
                    <a:pt x="6" y="0"/>
                  </a:moveTo>
                  <a:lnTo>
                    <a:pt x="6" y="0"/>
                  </a:lnTo>
                  <a:lnTo>
                    <a:pt x="83" y="0"/>
                  </a:lnTo>
                  <a:lnTo>
                    <a:pt x="66" y="140"/>
                  </a:lnTo>
                  <a:lnTo>
                    <a:pt x="65" y="147"/>
                  </a:lnTo>
                  <a:lnTo>
                    <a:pt x="60" y="152"/>
                  </a:lnTo>
                  <a:lnTo>
                    <a:pt x="55" y="156"/>
                  </a:lnTo>
                  <a:lnTo>
                    <a:pt x="50" y="160"/>
                  </a:lnTo>
                  <a:lnTo>
                    <a:pt x="0" y="99"/>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7" name="Freeform 84"/>
            <p:cNvSpPr>
              <a:spLocks noChangeArrowheads="1"/>
            </p:cNvSpPr>
            <p:nvPr/>
          </p:nvSpPr>
          <p:spPr bwMode="auto">
            <a:xfrm>
              <a:off x="1289050" y="152400"/>
              <a:ext cx="125413" cy="254000"/>
            </a:xfrm>
            <a:custGeom>
              <a:avLst/>
              <a:gdLst>
                <a:gd name="T0" fmla="*/ 7938 w 79"/>
                <a:gd name="T1" fmla="*/ 0 h 160"/>
                <a:gd name="T2" fmla="*/ 7938 w 79"/>
                <a:gd name="T3" fmla="*/ 0 h 160"/>
                <a:gd name="T4" fmla="*/ 125413 w 79"/>
                <a:gd name="T5" fmla="*/ 0 h 160"/>
                <a:gd name="T6" fmla="*/ 125413 w 79"/>
                <a:gd name="T7" fmla="*/ 0 h 160"/>
                <a:gd name="T8" fmla="*/ 98425 w 79"/>
                <a:gd name="T9" fmla="*/ 222250 h 160"/>
                <a:gd name="T10" fmla="*/ 98425 w 79"/>
                <a:gd name="T11" fmla="*/ 222250 h 160"/>
                <a:gd name="T12" fmla="*/ 96838 w 79"/>
                <a:gd name="T13" fmla="*/ 233363 h 160"/>
                <a:gd name="T14" fmla="*/ 88900 w 79"/>
                <a:gd name="T15" fmla="*/ 241300 h 160"/>
                <a:gd name="T16" fmla="*/ 80963 w 79"/>
                <a:gd name="T17" fmla="*/ 247650 h 160"/>
                <a:gd name="T18" fmla="*/ 73025 w 79"/>
                <a:gd name="T19" fmla="*/ 254000 h 160"/>
                <a:gd name="T20" fmla="*/ 73025 w 79"/>
                <a:gd name="T21" fmla="*/ 254000 h 160"/>
                <a:gd name="T22" fmla="*/ 0 w 79"/>
                <a:gd name="T23" fmla="*/ 155575 h 160"/>
                <a:gd name="T24" fmla="*/ 0 w 79"/>
                <a:gd name="T25" fmla="*/ 155575 h 160"/>
                <a:gd name="T26" fmla="*/ 7938 w 79"/>
                <a:gd name="T27" fmla="*/ 0 h 160"/>
                <a:gd name="T28" fmla="*/ 7938 w 79"/>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9"/>
                <a:gd name="T46" fmla="*/ 0 h 160"/>
                <a:gd name="T47" fmla="*/ 79 w 79"/>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9" h="160">
                  <a:moveTo>
                    <a:pt x="5" y="0"/>
                  </a:moveTo>
                  <a:lnTo>
                    <a:pt x="5" y="0"/>
                  </a:lnTo>
                  <a:lnTo>
                    <a:pt x="79" y="0"/>
                  </a:lnTo>
                  <a:lnTo>
                    <a:pt x="62" y="140"/>
                  </a:lnTo>
                  <a:lnTo>
                    <a:pt x="61" y="147"/>
                  </a:lnTo>
                  <a:lnTo>
                    <a:pt x="56" y="152"/>
                  </a:lnTo>
                  <a:lnTo>
                    <a:pt x="51" y="156"/>
                  </a:lnTo>
                  <a:lnTo>
                    <a:pt x="46" y="160"/>
                  </a:lnTo>
                  <a:lnTo>
                    <a:pt x="0" y="98"/>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8" name="Freeform 85"/>
            <p:cNvSpPr>
              <a:spLocks noChangeArrowheads="1"/>
            </p:cNvSpPr>
            <p:nvPr/>
          </p:nvSpPr>
          <p:spPr bwMode="auto">
            <a:xfrm>
              <a:off x="1295400" y="152400"/>
              <a:ext cx="119063" cy="254000"/>
            </a:xfrm>
            <a:custGeom>
              <a:avLst/>
              <a:gdLst>
                <a:gd name="T0" fmla="*/ 7938 w 75"/>
                <a:gd name="T1" fmla="*/ 0 h 160"/>
                <a:gd name="T2" fmla="*/ 7938 w 75"/>
                <a:gd name="T3" fmla="*/ 0 h 160"/>
                <a:gd name="T4" fmla="*/ 119063 w 75"/>
                <a:gd name="T5" fmla="*/ 0 h 160"/>
                <a:gd name="T6" fmla="*/ 119063 w 75"/>
                <a:gd name="T7" fmla="*/ 0 h 160"/>
                <a:gd name="T8" fmla="*/ 92075 w 75"/>
                <a:gd name="T9" fmla="*/ 222250 h 160"/>
                <a:gd name="T10" fmla="*/ 92075 w 75"/>
                <a:gd name="T11" fmla="*/ 222250 h 160"/>
                <a:gd name="T12" fmla="*/ 90488 w 75"/>
                <a:gd name="T13" fmla="*/ 233363 h 160"/>
                <a:gd name="T14" fmla="*/ 82550 w 75"/>
                <a:gd name="T15" fmla="*/ 241300 h 160"/>
                <a:gd name="T16" fmla="*/ 76200 w 75"/>
                <a:gd name="T17" fmla="*/ 247650 h 160"/>
                <a:gd name="T18" fmla="*/ 68263 w 75"/>
                <a:gd name="T19" fmla="*/ 254000 h 160"/>
                <a:gd name="T20" fmla="*/ 68263 w 75"/>
                <a:gd name="T21" fmla="*/ 254000 h 160"/>
                <a:gd name="T22" fmla="*/ 0 w 75"/>
                <a:gd name="T23" fmla="*/ 152400 h 160"/>
                <a:gd name="T24" fmla="*/ 0 w 75"/>
                <a:gd name="T25" fmla="*/ 152400 h 160"/>
                <a:gd name="T26" fmla="*/ 7938 w 75"/>
                <a:gd name="T27" fmla="*/ 0 h 160"/>
                <a:gd name="T28" fmla="*/ 7938 w 75"/>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5"/>
                <a:gd name="T46" fmla="*/ 0 h 160"/>
                <a:gd name="T47" fmla="*/ 75 w 75"/>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5" h="160">
                  <a:moveTo>
                    <a:pt x="5" y="0"/>
                  </a:moveTo>
                  <a:lnTo>
                    <a:pt x="5" y="0"/>
                  </a:lnTo>
                  <a:lnTo>
                    <a:pt x="75" y="0"/>
                  </a:lnTo>
                  <a:lnTo>
                    <a:pt x="58" y="140"/>
                  </a:lnTo>
                  <a:lnTo>
                    <a:pt x="57" y="147"/>
                  </a:lnTo>
                  <a:lnTo>
                    <a:pt x="52" y="152"/>
                  </a:lnTo>
                  <a:lnTo>
                    <a:pt x="48" y="156"/>
                  </a:lnTo>
                  <a:lnTo>
                    <a:pt x="43" y="160"/>
                  </a:lnTo>
                  <a:lnTo>
                    <a:pt x="0" y="96"/>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89" name="Freeform 86"/>
            <p:cNvSpPr>
              <a:spLocks noChangeArrowheads="1"/>
            </p:cNvSpPr>
            <p:nvPr/>
          </p:nvSpPr>
          <p:spPr bwMode="auto">
            <a:xfrm>
              <a:off x="1301750" y="152400"/>
              <a:ext cx="112713" cy="254000"/>
            </a:xfrm>
            <a:custGeom>
              <a:avLst/>
              <a:gdLst>
                <a:gd name="T0" fmla="*/ 7938 w 71"/>
                <a:gd name="T1" fmla="*/ 0 h 160"/>
                <a:gd name="T2" fmla="*/ 7938 w 71"/>
                <a:gd name="T3" fmla="*/ 0 h 160"/>
                <a:gd name="T4" fmla="*/ 112713 w 71"/>
                <a:gd name="T5" fmla="*/ 0 h 160"/>
                <a:gd name="T6" fmla="*/ 112713 w 71"/>
                <a:gd name="T7" fmla="*/ 0 h 160"/>
                <a:gd name="T8" fmla="*/ 85725 w 71"/>
                <a:gd name="T9" fmla="*/ 222250 h 160"/>
                <a:gd name="T10" fmla="*/ 85725 w 71"/>
                <a:gd name="T11" fmla="*/ 222250 h 160"/>
                <a:gd name="T12" fmla="*/ 84138 w 71"/>
                <a:gd name="T13" fmla="*/ 233363 h 160"/>
                <a:gd name="T14" fmla="*/ 76200 w 71"/>
                <a:gd name="T15" fmla="*/ 241300 h 160"/>
                <a:gd name="T16" fmla="*/ 69850 w 71"/>
                <a:gd name="T17" fmla="*/ 247650 h 160"/>
                <a:gd name="T18" fmla="*/ 61913 w 71"/>
                <a:gd name="T19" fmla="*/ 254000 h 160"/>
                <a:gd name="T20" fmla="*/ 61913 w 71"/>
                <a:gd name="T21" fmla="*/ 254000 h 160"/>
                <a:gd name="T22" fmla="*/ 0 w 71"/>
                <a:gd name="T23" fmla="*/ 150813 h 160"/>
                <a:gd name="T24" fmla="*/ 0 w 71"/>
                <a:gd name="T25" fmla="*/ 150813 h 160"/>
                <a:gd name="T26" fmla="*/ 7938 w 71"/>
                <a:gd name="T27" fmla="*/ 0 h 160"/>
                <a:gd name="T28" fmla="*/ 7938 w 71"/>
                <a:gd name="T29" fmla="*/ 0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71"/>
                <a:gd name="T46" fmla="*/ 0 h 160"/>
                <a:gd name="T47" fmla="*/ 71 w 71"/>
                <a:gd name="T48" fmla="*/ 160 h 16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71" h="160">
                  <a:moveTo>
                    <a:pt x="5" y="0"/>
                  </a:moveTo>
                  <a:lnTo>
                    <a:pt x="5" y="0"/>
                  </a:lnTo>
                  <a:lnTo>
                    <a:pt x="71" y="0"/>
                  </a:lnTo>
                  <a:lnTo>
                    <a:pt x="54" y="140"/>
                  </a:lnTo>
                  <a:lnTo>
                    <a:pt x="53" y="147"/>
                  </a:lnTo>
                  <a:lnTo>
                    <a:pt x="48" y="152"/>
                  </a:lnTo>
                  <a:lnTo>
                    <a:pt x="44" y="156"/>
                  </a:lnTo>
                  <a:lnTo>
                    <a:pt x="39" y="160"/>
                  </a:lnTo>
                  <a:lnTo>
                    <a:pt x="0" y="95"/>
                  </a:lnTo>
                  <a:lnTo>
                    <a:pt x="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0" name="Freeform 87"/>
            <p:cNvSpPr>
              <a:spLocks noChangeArrowheads="1"/>
            </p:cNvSpPr>
            <p:nvPr/>
          </p:nvSpPr>
          <p:spPr bwMode="auto">
            <a:xfrm>
              <a:off x="1304925" y="152400"/>
              <a:ext cx="109538" cy="252413"/>
            </a:xfrm>
            <a:custGeom>
              <a:avLst/>
              <a:gdLst>
                <a:gd name="T0" fmla="*/ 11113 w 69"/>
                <a:gd name="T1" fmla="*/ 0 h 159"/>
                <a:gd name="T2" fmla="*/ 11113 w 69"/>
                <a:gd name="T3" fmla="*/ 0 h 159"/>
                <a:gd name="T4" fmla="*/ 109538 w 69"/>
                <a:gd name="T5" fmla="*/ 0 h 159"/>
                <a:gd name="T6" fmla="*/ 109538 w 69"/>
                <a:gd name="T7" fmla="*/ 0 h 159"/>
                <a:gd name="T8" fmla="*/ 82550 w 69"/>
                <a:gd name="T9" fmla="*/ 222250 h 159"/>
                <a:gd name="T10" fmla="*/ 82550 w 69"/>
                <a:gd name="T11" fmla="*/ 222250 h 159"/>
                <a:gd name="T12" fmla="*/ 80963 w 69"/>
                <a:gd name="T13" fmla="*/ 233363 h 159"/>
                <a:gd name="T14" fmla="*/ 73025 w 69"/>
                <a:gd name="T15" fmla="*/ 241300 h 159"/>
                <a:gd name="T16" fmla="*/ 66675 w 69"/>
                <a:gd name="T17" fmla="*/ 247650 h 159"/>
                <a:gd name="T18" fmla="*/ 58738 w 69"/>
                <a:gd name="T19" fmla="*/ 252413 h 159"/>
                <a:gd name="T20" fmla="*/ 58738 w 69"/>
                <a:gd name="T21" fmla="*/ 252413 h 159"/>
                <a:gd name="T22" fmla="*/ 0 w 69"/>
                <a:gd name="T23" fmla="*/ 149225 h 159"/>
                <a:gd name="T24" fmla="*/ 0 w 69"/>
                <a:gd name="T25" fmla="*/ 149225 h 159"/>
                <a:gd name="T26" fmla="*/ 11113 w 69"/>
                <a:gd name="T27" fmla="*/ 0 h 159"/>
                <a:gd name="T28" fmla="*/ 11113 w 6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9"/>
                <a:gd name="T46" fmla="*/ 0 h 159"/>
                <a:gd name="T47" fmla="*/ 69 w 6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9" h="159">
                  <a:moveTo>
                    <a:pt x="7" y="0"/>
                  </a:moveTo>
                  <a:lnTo>
                    <a:pt x="7" y="0"/>
                  </a:lnTo>
                  <a:lnTo>
                    <a:pt x="69" y="0"/>
                  </a:lnTo>
                  <a:lnTo>
                    <a:pt x="52" y="140"/>
                  </a:lnTo>
                  <a:lnTo>
                    <a:pt x="51" y="147"/>
                  </a:lnTo>
                  <a:lnTo>
                    <a:pt x="46" y="152"/>
                  </a:lnTo>
                  <a:lnTo>
                    <a:pt x="42" y="156"/>
                  </a:lnTo>
                  <a:lnTo>
                    <a:pt x="37" y="159"/>
                  </a:lnTo>
                  <a:lnTo>
                    <a:pt x="0" y="94"/>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1" name="Freeform 88"/>
            <p:cNvSpPr>
              <a:spLocks noChangeArrowheads="1"/>
            </p:cNvSpPr>
            <p:nvPr/>
          </p:nvSpPr>
          <p:spPr bwMode="auto">
            <a:xfrm>
              <a:off x="1311275" y="152400"/>
              <a:ext cx="103188" cy="252413"/>
            </a:xfrm>
            <a:custGeom>
              <a:avLst/>
              <a:gdLst>
                <a:gd name="T0" fmla="*/ 11113 w 65"/>
                <a:gd name="T1" fmla="*/ 0 h 159"/>
                <a:gd name="T2" fmla="*/ 11113 w 65"/>
                <a:gd name="T3" fmla="*/ 0 h 159"/>
                <a:gd name="T4" fmla="*/ 103188 w 65"/>
                <a:gd name="T5" fmla="*/ 0 h 159"/>
                <a:gd name="T6" fmla="*/ 103188 w 65"/>
                <a:gd name="T7" fmla="*/ 0 h 159"/>
                <a:gd name="T8" fmla="*/ 76200 w 65"/>
                <a:gd name="T9" fmla="*/ 222250 h 159"/>
                <a:gd name="T10" fmla="*/ 76200 w 65"/>
                <a:gd name="T11" fmla="*/ 222250 h 159"/>
                <a:gd name="T12" fmla="*/ 74613 w 65"/>
                <a:gd name="T13" fmla="*/ 233363 h 159"/>
                <a:gd name="T14" fmla="*/ 66675 w 65"/>
                <a:gd name="T15" fmla="*/ 241300 h 159"/>
                <a:gd name="T16" fmla="*/ 60325 w 65"/>
                <a:gd name="T17" fmla="*/ 247650 h 159"/>
                <a:gd name="T18" fmla="*/ 52388 w 65"/>
                <a:gd name="T19" fmla="*/ 252413 h 159"/>
                <a:gd name="T20" fmla="*/ 52388 w 65"/>
                <a:gd name="T21" fmla="*/ 252413 h 159"/>
                <a:gd name="T22" fmla="*/ 0 w 65"/>
                <a:gd name="T23" fmla="*/ 146050 h 159"/>
                <a:gd name="T24" fmla="*/ 0 w 65"/>
                <a:gd name="T25" fmla="*/ 146050 h 159"/>
                <a:gd name="T26" fmla="*/ 11113 w 65"/>
                <a:gd name="T27" fmla="*/ 0 h 159"/>
                <a:gd name="T28" fmla="*/ 11113 w 6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5"/>
                <a:gd name="T46" fmla="*/ 0 h 159"/>
                <a:gd name="T47" fmla="*/ 65 w 6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5" h="159">
                  <a:moveTo>
                    <a:pt x="7" y="0"/>
                  </a:moveTo>
                  <a:lnTo>
                    <a:pt x="7" y="0"/>
                  </a:lnTo>
                  <a:lnTo>
                    <a:pt x="65" y="0"/>
                  </a:lnTo>
                  <a:lnTo>
                    <a:pt x="48" y="140"/>
                  </a:lnTo>
                  <a:lnTo>
                    <a:pt x="47" y="147"/>
                  </a:lnTo>
                  <a:lnTo>
                    <a:pt x="42" y="152"/>
                  </a:lnTo>
                  <a:lnTo>
                    <a:pt x="38" y="156"/>
                  </a:lnTo>
                  <a:lnTo>
                    <a:pt x="33" y="159"/>
                  </a:lnTo>
                  <a:lnTo>
                    <a:pt x="0" y="92"/>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2" name="Freeform 89"/>
            <p:cNvSpPr>
              <a:spLocks noChangeArrowheads="1"/>
            </p:cNvSpPr>
            <p:nvPr/>
          </p:nvSpPr>
          <p:spPr bwMode="auto">
            <a:xfrm>
              <a:off x="1319212" y="152400"/>
              <a:ext cx="95250" cy="252413"/>
            </a:xfrm>
            <a:custGeom>
              <a:avLst/>
              <a:gdLst>
                <a:gd name="T0" fmla="*/ 9525 w 60"/>
                <a:gd name="T1" fmla="*/ 0 h 159"/>
                <a:gd name="T2" fmla="*/ 9525 w 60"/>
                <a:gd name="T3" fmla="*/ 0 h 159"/>
                <a:gd name="T4" fmla="*/ 95250 w 60"/>
                <a:gd name="T5" fmla="*/ 0 h 159"/>
                <a:gd name="T6" fmla="*/ 95250 w 60"/>
                <a:gd name="T7" fmla="*/ 0 h 159"/>
                <a:gd name="T8" fmla="*/ 68263 w 60"/>
                <a:gd name="T9" fmla="*/ 222250 h 159"/>
                <a:gd name="T10" fmla="*/ 68263 w 60"/>
                <a:gd name="T11" fmla="*/ 222250 h 159"/>
                <a:gd name="T12" fmla="*/ 66675 w 60"/>
                <a:gd name="T13" fmla="*/ 233363 h 159"/>
                <a:gd name="T14" fmla="*/ 61913 w 60"/>
                <a:gd name="T15" fmla="*/ 239713 h 159"/>
                <a:gd name="T16" fmla="*/ 52388 w 60"/>
                <a:gd name="T17" fmla="*/ 247650 h 159"/>
                <a:gd name="T18" fmla="*/ 46038 w 60"/>
                <a:gd name="T19" fmla="*/ 252413 h 159"/>
                <a:gd name="T20" fmla="*/ 46038 w 60"/>
                <a:gd name="T21" fmla="*/ 252413 h 159"/>
                <a:gd name="T22" fmla="*/ 0 w 60"/>
                <a:gd name="T23" fmla="*/ 144463 h 159"/>
                <a:gd name="T24" fmla="*/ 0 w 60"/>
                <a:gd name="T25" fmla="*/ 144463 h 159"/>
                <a:gd name="T26" fmla="*/ 9525 w 60"/>
                <a:gd name="T27" fmla="*/ 0 h 159"/>
                <a:gd name="T28" fmla="*/ 9525 w 6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60"/>
                <a:gd name="T46" fmla="*/ 0 h 159"/>
                <a:gd name="T47" fmla="*/ 60 w 6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60" h="159">
                  <a:moveTo>
                    <a:pt x="6" y="0"/>
                  </a:moveTo>
                  <a:lnTo>
                    <a:pt x="6" y="0"/>
                  </a:lnTo>
                  <a:lnTo>
                    <a:pt x="60" y="0"/>
                  </a:lnTo>
                  <a:lnTo>
                    <a:pt x="43" y="140"/>
                  </a:lnTo>
                  <a:lnTo>
                    <a:pt x="42" y="147"/>
                  </a:lnTo>
                  <a:lnTo>
                    <a:pt x="39" y="151"/>
                  </a:lnTo>
                  <a:lnTo>
                    <a:pt x="33" y="156"/>
                  </a:lnTo>
                  <a:lnTo>
                    <a:pt x="29"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3" name="Freeform 90"/>
            <p:cNvSpPr>
              <a:spLocks noChangeArrowheads="1"/>
            </p:cNvSpPr>
            <p:nvPr/>
          </p:nvSpPr>
          <p:spPr bwMode="auto">
            <a:xfrm>
              <a:off x="1325562" y="152400"/>
              <a:ext cx="88900" cy="252413"/>
            </a:xfrm>
            <a:custGeom>
              <a:avLst/>
              <a:gdLst>
                <a:gd name="T0" fmla="*/ 9525 w 56"/>
                <a:gd name="T1" fmla="*/ 0 h 159"/>
                <a:gd name="T2" fmla="*/ 9525 w 56"/>
                <a:gd name="T3" fmla="*/ 0 h 159"/>
                <a:gd name="T4" fmla="*/ 88900 w 56"/>
                <a:gd name="T5" fmla="*/ 0 h 159"/>
                <a:gd name="T6" fmla="*/ 88900 w 56"/>
                <a:gd name="T7" fmla="*/ 0 h 159"/>
                <a:gd name="T8" fmla="*/ 61913 w 56"/>
                <a:gd name="T9" fmla="*/ 222250 h 159"/>
                <a:gd name="T10" fmla="*/ 61913 w 56"/>
                <a:gd name="T11" fmla="*/ 222250 h 159"/>
                <a:gd name="T12" fmla="*/ 60325 w 56"/>
                <a:gd name="T13" fmla="*/ 233363 h 159"/>
                <a:gd name="T14" fmla="*/ 55563 w 56"/>
                <a:gd name="T15" fmla="*/ 239713 h 159"/>
                <a:gd name="T16" fmla="*/ 46038 w 56"/>
                <a:gd name="T17" fmla="*/ 247650 h 159"/>
                <a:gd name="T18" fmla="*/ 39688 w 56"/>
                <a:gd name="T19" fmla="*/ 252413 h 159"/>
                <a:gd name="T20" fmla="*/ 39688 w 56"/>
                <a:gd name="T21" fmla="*/ 252413 h 159"/>
                <a:gd name="T22" fmla="*/ 0 w 56"/>
                <a:gd name="T23" fmla="*/ 144463 h 159"/>
                <a:gd name="T24" fmla="*/ 0 w 56"/>
                <a:gd name="T25" fmla="*/ 144463 h 159"/>
                <a:gd name="T26" fmla="*/ 9525 w 56"/>
                <a:gd name="T27" fmla="*/ 0 h 159"/>
                <a:gd name="T28" fmla="*/ 9525 w 5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6"/>
                <a:gd name="T46" fmla="*/ 0 h 159"/>
                <a:gd name="T47" fmla="*/ 56 w 5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6" h="159">
                  <a:moveTo>
                    <a:pt x="6" y="0"/>
                  </a:moveTo>
                  <a:lnTo>
                    <a:pt x="6" y="0"/>
                  </a:lnTo>
                  <a:lnTo>
                    <a:pt x="56" y="0"/>
                  </a:lnTo>
                  <a:lnTo>
                    <a:pt x="39" y="140"/>
                  </a:lnTo>
                  <a:lnTo>
                    <a:pt x="38" y="147"/>
                  </a:lnTo>
                  <a:lnTo>
                    <a:pt x="35" y="151"/>
                  </a:lnTo>
                  <a:lnTo>
                    <a:pt x="29" y="156"/>
                  </a:lnTo>
                  <a:lnTo>
                    <a:pt x="25" y="159"/>
                  </a:lnTo>
                  <a:lnTo>
                    <a:pt x="0" y="91"/>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4" name="Freeform 91"/>
            <p:cNvSpPr>
              <a:spLocks noChangeArrowheads="1"/>
            </p:cNvSpPr>
            <p:nvPr/>
          </p:nvSpPr>
          <p:spPr bwMode="auto">
            <a:xfrm>
              <a:off x="1328737" y="152400"/>
              <a:ext cx="85725" cy="252413"/>
            </a:xfrm>
            <a:custGeom>
              <a:avLst/>
              <a:gdLst>
                <a:gd name="T0" fmla="*/ 11113 w 54"/>
                <a:gd name="T1" fmla="*/ 0 h 159"/>
                <a:gd name="T2" fmla="*/ 11113 w 54"/>
                <a:gd name="T3" fmla="*/ 0 h 159"/>
                <a:gd name="T4" fmla="*/ 85725 w 54"/>
                <a:gd name="T5" fmla="*/ 0 h 159"/>
                <a:gd name="T6" fmla="*/ 85725 w 54"/>
                <a:gd name="T7" fmla="*/ 0 h 159"/>
                <a:gd name="T8" fmla="*/ 58738 w 54"/>
                <a:gd name="T9" fmla="*/ 222250 h 159"/>
                <a:gd name="T10" fmla="*/ 58738 w 54"/>
                <a:gd name="T11" fmla="*/ 222250 h 159"/>
                <a:gd name="T12" fmla="*/ 57150 w 54"/>
                <a:gd name="T13" fmla="*/ 230188 h 159"/>
                <a:gd name="T14" fmla="*/ 52388 w 54"/>
                <a:gd name="T15" fmla="*/ 239713 h 159"/>
                <a:gd name="T16" fmla="*/ 46038 w 54"/>
                <a:gd name="T17" fmla="*/ 246063 h 159"/>
                <a:gd name="T18" fmla="*/ 36513 w 54"/>
                <a:gd name="T19" fmla="*/ 252413 h 159"/>
                <a:gd name="T20" fmla="*/ 36513 w 54"/>
                <a:gd name="T21" fmla="*/ 252413 h 159"/>
                <a:gd name="T22" fmla="*/ 0 w 54"/>
                <a:gd name="T23" fmla="*/ 142875 h 159"/>
                <a:gd name="T24" fmla="*/ 0 w 54"/>
                <a:gd name="T25" fmla="*/ 142875 h 159"/>
                <a:gd name="T26" fmla="*/ 11113 w 54"/>
                <a:gd name="T27" fmla="*/ 0 h 159"/>
                <a:gd name="T28" fmla="*/ 11113 w 54"/>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4"/>
                <a:gd name="T46" fmla="*/ 0 h 159"/>
                <a:gd name="T47" fmla="*/ 54 w 54"/>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4" h="159">
                  <a:moveTo>
                    <a:pt x="7" y="0"/>
                  </a:moveTo>
                  <a:lnTo>
                    <a:pt x="7" y="0"/>
                  </a:lnTo>
                  <a:lnTo>
                    <a:pt x="54" y="0"/>
                  </a:lnTo>
                  <a:lnTo>
                    <a:pt x="37" y="140"/>
                  </a:lnTo>
                  <a:lnTo>
                    <a:pt x="36" y="145"/>
                  </a:lnTo>
                  <a:lnTo>
                    <a:pt x="33" y="151"/>
                  </a:lnTo>
                  <a:lnTo>
                    <a:pt x="29" y="155"/>
                  </a:lnTo>
                  <a:lnTo>
                    <a:pt x="23" y="159"/>
                  </a:lnTo>
                  <a:lnTo>
                    <a:pt x="0" y="90"/>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5" name="Freeform 92"/>
            <p:cNvSpPr>
              <a:spLocks noChangeArrowheads="1"/>
            </p:cNvSpPr>
            <p:nvPr/>
          </p:nvSpPr>
          <p:spPr bwMode="auto">
            <a:xfrm>
              <a:off x="1335087" y="152400"/>
              <a:ext cx="79375" cy="252413"/>
            </a:xfrm>
            <a:custGeom>
              <a:avLst/>
              <a:gdLst>
                <a:gd name="T0" fmla="*/ 11113 w 50"/>
                <a:gd name="T1" fmla="*/ 0 h 159"/>
                <a:gd name="T2" fmla="*/ 11113 w 50"/>
                <a:gd name="T3" fmla="*/ 0 h 159"/>
                <a:gd name="T4" fmla="*/ 79375 w 50"/>
                <a:gd name="T5" fmla="*/ 0 h 159"/>
                <a:gd name="T6" fmla="*/ 79375 w 50"/>
                <a:gd name="T7" fmla="*/ 0 h 159"/>
                <a:gd name="T8" fmla="*/ 52388 w 50"/>
                <a:gd name="T9" fmla="*/ 222250 h 159"/>
                <a:gd name="T10" fmla="*/ 52388 w 50"/>
                <a:gd name="T11" fmla="*/ 222250 h 159"/>
                <a:gd name="T12" fmla="*/ 50800 w 50"/>
                <a:gd name="T13" fmla="*/ 230188 h 159"/>
                <a:gd name="T14" fmla="*/ 46038 w 50"/>
                <a:gd name="T15" fmla="*/ 239713 h 159"/>
                <a:gd name="T16" fmla="*/ 39688 w 50"/>
                <a:gd name="T17" fmla="*/ 246063 h 159"/>
                <a:gd name="T18" fmla="*/ 30163 w 50"/>
                <a:gd name="T19" fmla="*/ 252413 h 159"/>
                <a:gd name="T20" fmla="*/ 30163 w 50"/>
                <a:gd name="T21" fmla="*/ 252413 h 159"/>
                <a:gd name="T22" fmla="*/ 0 w 50"/>
                <a:gd name="T23" fmla="*/ 139700 h 159"/>
                <a:gd name="T24" fmla="*/ 0 w 50"/>
                <a:gd name="T25" fmla="*/ 139700 h 159"/>
                <a:gd name="T26" fmla="*/ 11113 w 50"/>
                <a:gd name="T27" fmla="*/ 0 h 159"/>
                <a:gd name="T28" fmla="*/ 11113 w 50"/>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50"/>
                <a:gd name="T46" fmla="*/ 0 h 159"/>
                <a:gd name="T47" fmla="*/ 50 w 50"/>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50" h="159">
                  <a:moveTo>
                    <a:pt x="7" y="0"/>
                  </a:moveTo>
                  <a:lnTo>
                    <a:pt x="7" y="0"/>
                  </a:lnTo>
                  <a:lnTo>
                    <a:pt x="50" y="0"/>
                  </a:lnTo>
                  <a:lnTo>
                    <a:pt x="33" y="140"/>
                  </a:lnTo>
                  <a:lnTo>
                    <a:pt x="32" y="145"/>
                  </a:lnTo>
                  <a:lnTo>
                    <a:pt x="29" y="151"/>
                  </a:lnTo>
                  <a:lnTo>
                    <a:pt x="25" y="155"/>
                  </a:lnTo>
                  <a:lnTo>
                    <a:pt x="19" y="159"/>
                  </a:lnTo>
                  <a:lnTo>
                    <a:pt x="0" y="88"/>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6" name="Freeform 93"/>
            <p:cNvSpPr>
              <a:spLocks noChangeArrowheads="1"/>
            </p:cNvSpPr>
            <p:nvPr/>
          </p:nvSpPr>
          <p:spPr bwMode="auto">
            <a:xfrm>
              <a:off x="1341437" y="152400"/>
              <a:ext cx="73025" cy="252413"/>
            </a:xfrm>
            <a:custGeom>
              <a:avLst/>
              <a:gdLst>
                <a:gd name="T0" fmla="*/ 11113 w 46"/>
                <a:gd name="T1" fmla="*/ 0 h 159"/>
                <a:gd name="T2" fmla="*/ 11113 w 46"/>
                <a:gd name="T3" fmla="*/ 0 h 159"/>
                <a:gd name="T4" fmla="*/ 73025 w 46"/>
                <a:gd name="T5" fmla="*/ 0 h 159"/>
                <a:gd name="T6" fmla="*/ 73025 w 46"/>
                <a:gd name="T7" fmla="*/ 0 h 159"/>
                <a:gd name="T8" fmla="*/ 46038 w 46"/>
                <a:gd name="T9" fmla="*/ 222250 h 159"/>
                <a:gd name="T10" fmla="*/ 46038 w 46"/>
                <a:gd name="T11" fmla="*/ 222250 h 159"/>
                <a:gd name="T12" fmla="*/ 44450 w 46"/>
                <a:gd name="T13" fmla="*/ 230188 h 159"/>
                <a:gd name="T14" fmla="*/ 39688 w 46"/>
                <a:gd name="T15" fmla="*/ 239713 h 159"/>
                <a:gd name="T16" fmla="*/ 33338 w 46"/>
                <a:gd name="T17" fmla="*/ 246063 h 159"/>
                <a:gd name="T18" fmla="*/ 26988 w 46"/>
                <a:gd name="T19" fmla="*/ 252413 h 159"/>
                <a:gd name="T20" fmla="*/ 26988 w 46"/>
                <a:gd name="T21" fmla="*/ 252413 h 159"/>
                <a:gd name="T22" fmla="*/ 0 w 46"/>
                <a:gd name="T23" fmla="*/ 138113 h 159"/>
                <a:gd name="T24" fmla="*/ 0 w 46"/>
                <a:gd name="T25" fmla="*/ 138113 h 159"/>
                <a:gd name="T26" fmla="*/ 11113 w 46"/>
                <a:gd name="T27" fmla="*/ 0 h 159"/>
                <a:gd name="T28" fmla="*/ 11113 w 46"/>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6"/>
                <a:gd name="T46" fmla="*/ 0 h 159"/>
                <a:gd name="T47" fmla="*/ 46 w 46"/>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6" h="159">
                  <a:moveTo>
                    <a:pt x="7" y="0"/>
                  </a:moveTo>
                  <a:lnTo>
                    <a:pt x="7" y="0"/>
                  </a:lnTo>
                  <a:lnTo>
                    <a:pt x="46" y="0"/>
                  </a:lnTo>
                  <a:lnTo>
                    <a:pt x="29" y="140"/>
                  </a:lnTo>
                  <a:lnTo>
                    <a:pt x="28" y="145"/>
                  </a:lnTo>
                  <a:lnTo>
                    <a:pt x="25" y="151"/>
                  </a:lnTo>
                  <a:lnTo>
                    <a:pt x="21" y="155"/>
                  </a:lnTo>
                  <a:lnTo>
                    <a:pt x="17" y="159"/>
                  </a:lnTo>
                  <a:lnTo>
                    <a:pt x="0" y="87"/>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7" name="Freeform 94"/>
            <p:cNvSpPr>
              <a:spLocks noChangeArrowheads="1"/>
            </p:cNvSpPr>
            <p:nvPr/>
          </p:nvSpPr>
          <p:spPr bwMode="auto">
            <a:xfrm>
              <a:off x="1349375" y="152400"/>
              <a:ext cx="65088" cy="252413"/>
            </a:xfrm>
            <a:custGeom>
              <a:avLst/>
              <a:gdLst>
                <a:gd name="T0" fmla="*/ 9525 w 41"/>
                <a:gd name="T1" fmla="*/ 0 h 159"/>
                <a:gd name="T2" fmla="*/ 9525 w 41"/>
                <a:gd name="T3" fmla="*/ 0 h 159"/>
                <a:gd name="T4" fmla="*/ 65088 w 41"/>
                <a:gd name="T5" fmla="*/ 0 h 159"/>
                <a:gd name="T6" fmla="*/ 65088 w 41"/>
                <a:gd name="T7" fmla="*/ 0 h 159"/>
                <a:gd name="T8" fmla="*/ 38100 w 41"/>
                <a:gd name="T9" fmla="*/ 222250 h 159"/>
                <a:gd name="T10" fmla="*/ 38100 w 41"/>
                <a:gd name="T11" fmla="*/ 222250 h 159"/>
                <a:gd name="T12" fmla="*/ 36513 w 41"/>
                <a:gd name="T13" fmla="*/ 230188 h 159"/>
                <a:gd name="T14" fmla="*/ 31750 w 41"/>
                <a:gd name="T15" fmla="*/ 239713 h 159"/>
                <a:gd name="T16" fmla="*/ 25400 w 41"/>
                <a:gd name="T17" fmla="*/ 246063 h 159"/>
                <a:gd name="T18" fmla="*/ 19050 w 41"/>
                <a:gd name="T19" fmla="*/ 252413 h 159"/>
                <a:gd name="T20" fmla="*/ 19050 w 41"/>
                <a:gd name="T21" fmla="*/ 252413 h 159"/>
                <a:gd name="T22" fmla="*/ 0 w 41"/>
                <a:gd name="T23" fmla="*/ 136525 h 159"/>
                <a:gd name="T24" fmla="*/ 0 w 41"/>
                <a:gd name="T25" fmla="*/ 136525 h 159"/>
                <a:gd name="T26" fmla="*/ 9525 w 41"/>
                <a:gd name="T27" fmla="*/ 0 h 159"/>
                <a:gd name="T28" fmla="*/ 9525 w 41"/>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1"/>
                <a:gd name="T46" fmla="*/ 0 h 159"/>
                <a:gd name="T47" fmla="*/ 41 w 41"/>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1" h="159">
                  <a:moveTo>
                    <a:pt x="6" y="0"/>
                  </a:moveTo>
                  <a:lnTo>
                    <a:pt x="6" y="0"/>
                  </a:lnTo>
                  <a:lnTo>
                    <a:pt x="41" y="0"/>
                  </a:lnTo>
                  <a:lnTo>
                    <a:pt x="24" y="140"/>
                  </a:lnTo>
                  <a:lnTo>
                    <a:pt x="23" y="145"/>
                  </a:lnTo>
                  <a:lnTo>
                    <a:pt x="20" y="151"/>
                  </a:lnTo>
                  <a:lnTo>
                    <a:pt x="16" y="155"/>
                  </a:lnTo>
                  <a:lnTo>
                    <a:pt x="12" y="159"/>
                  </a:lnTo>
                  <a:lnTo>
                    <a:pt x="0" y="86"/>
                  </a:lnTo>
                  <a:lnTo>
                    <a:pt x="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8" name="Freeform 95"/>
            <p:cNvSpPr>
              <a:spLocks noChangeArrowheads="1"/>
            </p:cNvSpPr>
            <p:nvPr/>
          </p:nvSpPr>
          <p:spPr bwMode="auto">
            <a:xfrm>
              <a:off x="1352550" y="152400"/>
              <a:ext cx="61913" cy="252413"/>
            </a:xfrm>
            <a:custGeom>
              <a:avLst/>
              <a:gdLst>
                <a:gd name="T0" fmla="*/ 12700 w 39"/>
                <a:gd name="T1" fmla="*/ 0 h 159"/>
                <a:gd name="T2" fmla="*/ 12700 w 39"/>
                <a:gd name="T3" fmla="*/ 0 h 159"/>
                <a:gd name="T4" fmla="*/ 61913 w 39"/>
                <a:gd name="T5" fmla="*/ 0 h 159"/>
                <a:gd name="T6" fmla="*/ 61913 w 39"/>
                <a:gd name="T7" fmla="*/ 0 h 159"/>
                <a:gd name="T8" fmla="*/ 34925 w 39"/>
                <a:gd name="T9" fmla="*/ 222250 h 159"/>
                <a:gd name="T10" fmla="*/ 34925 w 39"/>
                <a:gd name="T11" fmla="*/ 222250 h 159"/>
                <a:gd name="T12" fmla="*/ 33338 w 39"/>
                <a:gd name="T13" fmla="*/ 230188 h 159"/>
                <a:gd name="T14" fmla="*/ 28575 w 39"/>
                <a:gd name="T15" fmla="*/ 239713 h 159"/>
                <a:gd name="T16" fmla="*/ 22225 w 39"/>
                <a:gd name="T17" fmla="*/ 246063 h 159"/>
                <a:gd name="T18" fmla="*/ 15875 w 39"/>
                <a:gd name="T19" fmla="*/ 252413 h 159"/>
                <a:gd name="T20" fmla="*/ 15875 w 39"/>
                <a:gd name="T21" fmla="*/ 252413 h 159"/>
                <a:gd name="T22" fmla="*/ 0 w 39"/>
                <a:gd name="T23" fmla="*/ 133350 h 159"/>
                <a:gd name="T24" fmla="*/ 0 w 39"/>
                <a:gd name="T25" fmla="*/ 133350 h 159"/>
                <a:gd name="T26" fmla="*/ 12700 w 39"/>
                <a:gd name="T27" fmla="*/ 0 h 159"/>
                <a:gd name="T28" fmla="*/ 12700 w 39"/>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9"/>
                <a:gd name="T46" fmla="*/ 0 h 159"/>
                <a:gd name="T47" fmla="*/ 39 w 39"/>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9" h="159">
                  <a:moveTo>
                    <a:pt x="8" y="0"/>
                  </a:moveTo>
                  <a:lnTo>
                    <a:pt x="8" y="0"/>
                  </a:lnTo>
                  <a:lnTo>
                    <a:pt x="39" y="0"/>
                  </a:lnTo>
                  <a:lnTo>
                    <a:pt x="22" y="140"/>
                  </a:lnTo>
                  <a:lnTo>
                    <a:pt x="21" y="145"/>
                  </a:lnTo>
                  <a:lnTo>
                    <a:pt x="18" y="151"/>
                  </a:lnTo>
                  <a:lnTo>
                    <a:pt x="14" y="155"/>
                  </a:lnTo>
                  <a:lnTo>
                    <a:pt x="10"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99" name="Freeform 96"/>
            <p:cNvSpPr>
              <a:spLocks noChangeArrowheads="1"/>
            </p:cNvSpPr>
            <p:nvPr/>
          </p:nvSpPr>
          <p:spPr bwMode="auto">
            <a:xfrm>
              <a:off x="1358900" y="152400"/>
              <a:ext cx="55563" cy="252413"/>
            </a:xfrm>
            <a:custGeom>
              <a:avLst/>
              <a:gdLst>
                <a:gd name="T0" fmla="*/ 12700 w 35"/>
                <a:gd name="T1" fmla="*/ 0 h 159"/>
                <a:gd name="T2" fmla="*/ 12700 w 35"/>
                <a:gd name="T3" fmla="*/ 0 h 159"/>
                <a:gd name="T4" fmla="*/ 55563 w 35"/>
                <a:gd name="T5" fmla="*/ 0 h 159"/>
                <a:gd name="T6" fmla="*/ 55563 w 35"/>
                <a:gd name="T7" fmla="*/ 0 h 159"/>
                <a:gd name="T8" fmla="*/ 28575 w 35"/>
                <a:gd name="T9" fmla="*/ 222250 h 159"/>
                <a:gd name="T10" fmla="*/ 28575 w 35"/>
                <a:gd name="T11" fmla="*/ 222250 h 159"/>
                <a:gd name="T12" fmla="*/ 26988 w 35"/>
                <a:gd name="T13" fmla="*/ 230188 h 159"/>
                <a:gd name="T14" fmla="*/ 22225 w 35"/>
                <a:gd name="T15" fmla="*/ 239713 h 159"/>
                <a:gd name="T16" fmla="*/ 17463 w 35"/>
                <a:gd name="T17" fmla="*/ 246063 h 159"/>
                <a:gd name="T18" fmla="*/ 11113 w 35"/>
                <a:gd name="T19" fmla="*/ 252413 h 159"/>
                <a:gd name="T20" fmla="*/ 11113 w 35"/>
                <a:gd name="T21" fmla="*/ 252413 h 159"/>
                <a:gd name="T22" fmla="*/ 0 w 35"/>
                <a:gd name="T23" fmla="*/ 133350 h 159"/>
                <a:gd name="T24" fmla="*/ 0 w 35"/>
                <a:gd name="T25" fmla="*/ 133350 h 159"/>
                <a:gd name="T26" fmla="*/ 12700 w 35"/>
                <a:gd name="T27" fmla="*/ 0 h 159"/>
                <a:gd name="T28" fmla="*/ 12700 w 35"/>
                <a:gd name="T29" fmla="*/ 0 h 15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5"/>
                <a:gd name="T46" fmla="*/ 0 h 159"/>
                <a:gd name="T47" fmla="*/ 35 w 35"/>
                <a:gd name="T48" fmla="*/ 159 h 15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5" h="159">
                  <a:moveTo>
                    <a:pt x="8" y="0"/>
                  </a:moveTo>
                  <a:lnTo>
                    <a:pt x="8" y="0"/>
                  </a:lnTo>
                  <a:lnTo>
                    <a:pt x="35" y="0"/>
                  </a:lnTo>
                  <a:lnTo>
                    <a:pt x="18" y="140"/>
                  </a:lnTo>
                  <a:lnTo>
                    <a:pt x="17" y="145"/>
                  </a:lnTo>
                  <a:lnTo>
                    <a:pt x="14" y="151"/>
                  </a:lnTo>
                  <a:lnTo>
                    <a:pt x="11" y="155"/>
                  </a:lnTo>
                  <a:lnTo>
                    <a:pt x="7" y="159"/>
                  </a:lnTo>
                  <a:lnTo>
                    <a:pt x="0" y="84"/>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0" name="Freeform 97"/>
            <p:cNvSpPr>
              <a:spLocks noChangeArrowheads="1"/>
            </p:cNvSpPr>
            <p:nvPr/>
          </p:nvSpPr>
          <p:spPr bwMode="auto">
            <a:xfrm>
              <a:off x="1365250" y="152400"/>
              <a:ext cx="49213" cy="249238"/>
            </a:xfrm>
            <a:custGeom>
              <a:avLst/>
              <a:gdLst>
                <a:gd name="T0" fmla="*/ 11113 w 31"/>
                <a:gd name="T1" fmla="*/ 0 h 157"/>
                <a:gd name="T2" fmla="*/ 11113 w 31"/>
                <a:gd name="T3" fmla="*/ 0 h 157"/>
                <a:gd name="T4" fmla="*/ 49213 w 31"/>
                <a:gd name="T5" fmla="*/ 0 h 157"/>
                <a:gd name="T6" fmla="*/ 49213 w 31"/>
                <a:gd name="T7" fmla="*/ 0 h 157"/>
                <a:gd name="T8" fmla="*/ 22225 w 31"/>
                <a:gd name="T9" fmla="*/ 222250 h 157"/>
                <a:gd name="T10" fmla="*/ 22225 w 31"/>
                <a:gd name="T11" fmla="*/ 222250 h 157"/>
                <a:gd name="T12" fmla="*/ 20638 w 31"/>
                <a:gd name="T13" fmla="*/ 230188 h 157"/>
                <a:gd name="T14" fmla="*/ 15875 w 31"/>
                <a:gd name="T15" fmla="*/ 239713 h 157"/>
                <a:gd name="T16" fmla="*/ 11113 w 31"/>
                <a:gd name="T17" fmla="*/ 246063 h 157"/>
                <a:gd name="T18" fmla="*/ 4763 w 31"/>
                <a:gd name="T19" fmla="*/ 249238 h 157"/>
                <a:gd name="T20" fmla="*/ 4763 w 31"/>
                <a:gd name="T21" fmla="*/ 249238 h 157"/>
                <a:gd name="T22" fmla="*/ 0 w 31"/>
                <a:gd name="T23" fmla="*/ 131763 h 157"/>
                <a:gd name="T24" fmla="*/ 0 w 31"/>
                <a:gd name="T25" fmla="*/ 131763 h 157"/>
                <a:gd name="T26" fmla="*/ 11113 w 31"/>
                <a:gd name="T27" fmla="*/ 0 h 157"/>
                <a:gd name="T28" fmla="*/ 11113 w 31"/>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1"/>
                <a:gd name="T46" fmla="*/ 0 h 157"/>
                <a:gd name="T47" fmla="*/ 31 w 31"/>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1" h="157">
                  <a:moveTo>
                    <a:pt x="7" y="0"/>
                  </a:moveTo>
                  <a:lnTo>
                    <a:pt x="7" y="0"/>
                  </a:lnTo>
                  <a:lnTo>
                    <a:pt x="31" y="0"/>
                  </a:lnTo>
                  <a:lnTo>
                    <a:pt x="14" y="140"/>
                  </a:lnTo>
                  <a:lnTo>
                    <a:pt x="13" y="145"/>
                  </a:lnTo>
                  <a:lnTo>
                    <a:pt x="10" y="151"/>
                  </a:lnTo>
                  <a:lnTo>
                    <a:pt x="7" y="155"/>
                  </a:lnTo>
                  <a:lnTo>
                    <a:pt x="3" y="157"/>
                  </a:lnTo>
                  <a:lnTo>
                    <a:pt x="0" y="83"/>
                  </a:lnTo>
                  <a:lnTo>
                    <a:pt x="7"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1" name="Freeform 98"/>
            <p:cNvSpPr>
              <a:spLocks noChangeArrowheads="1"/>
            </p:cNvSpPr>
            <p:nvPr/>
          </p:nvSpPr>
          <p:spPr bwMode="auto">
            <a:xfrm>
              <a:off x="1370012" y="152400"/>
              <a:ext cx="44450" cy="249238"/>
            </a:xfrm>
            <a:custGeom>
              <a:avLst/>
              <a:gdLst>
                <a:gd name="T0" fmla="*/ 12700 w 28"/>
                <a:gd name="T1" fmla="*/ 0 h 157"/>
                <a:gd name="T2" fmla="*/ 1270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1113 w 28"/>
                <a:gd name="T15" fmla="*/ 239713 h 157"/>
                <a:gd name="T16" fmla="*/ 6350 w 28"/>
                <a:gd name="T17" fmla="*/ 246063 h 157"/>
                <a:gd name="T18" fmla="*/ 0 w 28"/>
                <a:gd name="T19" fmla="*/ 249238 h 157"/>
                <a:gd name="T20" fmla="*/ 0 w 28"/>
                <a:gd name="T21" fmla="*/ 249238 h 157"/>
                <a:gd name="T22" fmla="*/ 1588 w 28"/>
                <a:gd name="T23" fmla="*/ 130175 h 157"/>
                <a:gd name="T24" fmla="*/ 1588 w 28"/>
                <a:gd name="T25" fmla="*/ 130175 h 157"/>
                <a:gd name="T26" fmla="*/ 12700 w 28"/>
                <a:gd name="T27" fmla="*/ 0 h 157"/>
                <a:gd name="T28" fmla="*/ 1270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8" y="0"/>
                  </a:moveTo>
                  <a:lnTo>
                    <a:pt x="8" y="0"/>
                  </a:lnTo>
                  <a:lnTo>
                    <a:pt x="28" y="0"/>
                  </a:lnTo>
                  <a:lnTo>
                    <a:pt x="11" y="140"/>
                  </a:lnTo>
                  <a:lnTo>
                    <a:pt x="10" y="145"/>
                  </a:lnTo>
                  <a:lnTo>
                    <a:pt x="7" y="151"/>
                  </a:lnTo>
                  <a:lnTo>
                    <a:pt x="4" y="155"/>
                  </a:lnTo>
                  <a:lnTo>
                    <a:pt x="0" y="157"/>
                  </a:lnTo>
                  <a:lnTo>
                    <a:pt x="1" y="82"/>
                  </a:lnTo>
                  <a:lnTo>
                    <a:pt x="8"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2" name="Freeform 99"/>
            <p:cNvSpPr>
              <a:spLocks noChangeArrowheads="1"/>
            </p:cNvSpPr>
            <p:nvPr/>
          </p:nvSpPr>
          <p:spPr bwMode="auto">
            <a:xfrm>
              <a:off x="1370012" y="152400"/>
              <a:ext cx="44450" cy="249238"/>
            </a:xfrm>
            <a:custGeom>
              <a:avLst/>
              <a:gdLst>
                <a:gd name="T0" fmla="*/ 19050 w 28"/>
                <a:gd name="T1" fmla="*/ 0 h 157"/>
                <a:gd name="T2" fmla="*/ 19050 w 28"/>
                <a:gd name="T3" fmla="*/ 0 h 157"/>
                <a:gd name="T4" fmla="*/ 44450 w 28"/>
                <a:gd name="T5" fmla="*/ 0 h 157"/>
                <a:gd name="T6" fmla="*/ 44450 w 28"/>
                <a:gd name="T7" fmla="*/ 0 h 157"/>
                <a:gd name="T8" fmla="*/ 17463 w 28"/>
                <a:gd name="T9" fmla="*/ 222250 h 157"/>
                <a:gd name="T10" fmla="*/ 17463 w 28"/>
                <a:gd name="T11" fmla="*/ 222250 h 157"/>
                <a:gd name="T12" fmla="*/ 15875 w 28"/>
                <a:gd name="T13" fmla="*/ 230188 h 157"/>
                <a:gd name="T14" fmla="*/ 12700 w 28"/>
                <a:gd name="T15" fmla="*/ 236538 h 157"/>
                <a:gd name="T16" fmla="*/ 6350 w 28"/>
                <a:gd name="T17" fmla="*/ 246063 h 157"/>
                <a:gd name="T18" fmla="*/ 0 w 28"/>
                <a:gd name="T19" fmla="*/ 249238 h 157"/>
                <a:gd name="T20" fmla="*/ 0 w 28"/>
                <a:gd name="T21" fmla="*/ 249238 h 157"/>
                <a:gd name="T22" fmla="*/ 7938 w 28"/>
                <a:gd name="T23" fmla="*/ 127000 h 157"/>
                <a:gd name="T24" fmla="*/ 7938 w 28"/>
                <a:gd name="T25" fmla="*/ 127000 h 157"/>
                <a:gd name="T26" fmla="*/ 19050 w 28"/>
                <a:gd name="T27" fmla="*/ 0 h 157"/>
                <a:gd name="T28" fmla="*/ 19050 w 28"/>
                <a:gd name="T29" fmla="*/ 0 h 15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8"/>
                <a:gd name="T46" fmla="*/ 0 h 157"/>
                <a:gd name="T47" fmla="*/ 28 w 28"/>
                <a:gd name="T48" fmla="*/ 157 h 15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8" h="157">
                  <a:moveTo>
                    <a:pt x="12" y="0"/>
                  </a:moveTo>
                  <a:lnTo>
                    <a:pt x="12" y="0"/>
                  </a:lnTo>
                  <a:lnTo>
                    <a:pt x="28" y="0"/>
                  </a:lnTo>
                  <a:lnTo>
                    <a:pt x="11" y="140"/>
                  </a:lnTo>
                  <a:lnTo>
                    <a:pt x="10" y="145"/>
                  </a:lnTo>
                  <a:lnTo>
                    <a:pt x="8" y="149"/>
                  </a:lnTo>
                  <a:lnTo>
                    <a:pt x="4" y="155"/>
                  </a:lnTo>
                  <a:lnTo>
                    <a:pt x="0" y="157"/>
                  </a:lnTo>
                  <a:lnTo>
                    <a:pt x="5" y="80"/>
                  </a:lnTo>
                  <a:lnTo>
                    <a:pt x="12"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3" name="Freeform 100"/>
            <p:cNvSpPr>
              <a:spLocks noChangeArrowheads="1"/>
            </p:cNvSpPr>
            <p:nvPr/>
          </p:nvSpPr>
          <p:spPr bwMode="auto">
            <a:xfrm>
              <a:off x="1371600" y="152400"/>
              <a:ext cx="42863" cy="249238"/>
            </a:xfrm>
            <a:custGeom>
              <a:avLst/>
              <a:gdLst>
                <a:gd name="T0" fmla="*/ 23813 w 27"/>
                <a:gd name="T1" fmla="*/ 0 h 157"/>
                <a:gd name="T2" fmla="*/ 42863 w 27"/>
                <a:gd name="T3" fmla="*/ 0 h 157"/>
                <a:gd name="T4" fmla="*/ 15875 w 27"/>
                <a:gd name="T5" fmla="*/ 222250 h 157"/>
                <a:gd name="T6" fmla="*/ 15875 w 27"/>
                <a:gd name="T7" fmla="*/ 222250 h 157"/>
                <a:gd name="T8" fmla="*/ 14288 w 27"/>
                <a:gd name="T9" fmla="*/ 230188 h 157"/>
                <a:gd name="T10" fmla="*/ 11113 w 27"/>
                <a:gd name="T11" fmla="*/ 236538 h 157"/>
                <a:gd name="T12" fmla="*/ 4763 w 27"/>
                <a:gd name="T13" fmla="*/ 242888 h 157"/>
                <a:gd name="T14" fmla="*/ 0 w 27"/>
                <a:gd name="T15" fmla="*/ 249238 h 157"/>
                <a:gd name="T16" fmla="*/ 23813 w 27"/>
                <a:gd name="T17" fmla="*/ 0 h 15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7"/>
                <a:gd name="T28" fmla="*/ 0 h 157"/>
                <a:gd name="T29" fmla="*/ 27 w 27"/>
                <a:gd name="T30" fmla="*/ 157 h 157"/>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7" h="157">
                  <a:moveTo>
                    <a:pt x="15" y="0"/>
                  </a:moveTo>
                  <a:lnTo>
                    <a:pt x="27" y="0"/>
                  </a:lnTo>
                  <a:lnTo>
                    <a:pt x="10" y="140"/>
                  </a:lnTo>
                  <a:lnTo>
                    <a:pt x="9" y="145"/>
                  </a:lnTo>
                  <a:lnTo>
                    <a:pt x="7" y="149"/>
                  </a:lnTo>
                  <a:lnTo>
                    <a:pt x="3" y="153"/>
                  </a:lnTo>
                  <a:lnTo>
                    <a:pt x="0" y="157"/>
                  </a:lnTo>
                  <a:lnTo>
                    <a:pt x="15"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4" name="Freeform 108"/>
            <p:cNvSpPr>
              <a:spLocks noChangeArrowheads="1"/>
            </p:cNvSpPr>
            <p:nvPr/>
          </p:nvSpPr>
          <p:spPr bwMode="auto">
            <a:xfrm>
              <a:off x="544512" y="0"/>
              <a:ext cx="47625" cy="55563"/>
            </a:xfrm>
            <a:custGeom>
              <a:avLst/>
              <a:gdLst>
                <a:gd name="T0" fmla="*/ 47625 w 30"/>
                <a:gd name="T1" fmla="*/ 3175 h 35"/>
                <a:gd name="T2" fmla="*/ 47625 w 30"/>
                <a:gd name="T3" fmla="*/ 3175 h 35"/>
                <a:gd name="T4" fmla="*/ 42863 w 30"/>
                <a:gd name="T5" fmla="*/ 22225 h 35"/>
                <a:gd name="T6" fmla="*/ 36513 w 30"/>
                <a:gd name="T7" fmla="*/ 47625 h 35"/>
                <a:gd name="T8" fmla="*/ 36513 w 30"/>
                <a:gd name="T9" fmla="*/ 47625 h 35"/>
                <a:gd name="T10" fmla="*/ 31750 w 30"/>
                <a:gd name="T11" fmla="*/ 53975 h 35"/>
                <a:gd name="T12" fmla="*/ 30163 w 30"/>
                <a:gd name="T13" fmla="*/ 55563 h 35"/>
                <a:gd name="T14" fmla="*/ 25400 w 30"/>
                <a:gd name="T15" fmla="*/ 53975 h 35"/>
                <a:gd name="T16" fmla="*/ 22225 w 30"/>
                <a:gd name="T17" fmla="*/ 49213 h 35"/>
                <a:gd name="T18" fmla="*/ 17463 w 30"/>
                <a:gd name="T19" fmla="*/ 41275 h 35"/>
                <a:gd name="T20" fmla="*/ 0 w 30"/>
                <a:gd name="T21" fmla="*/ 11113 h 35"/>
                <a:gd name="T22" fmla="*/ 0 w 30"/>
                <a:gd name="T23" fmla="*/ 11113 h 35"/>
                <a:gd name="T24" fmla="*/ 4763 w 30"/>
                <a:gd name="T25" fmla="*/ 9525 h 35"/>
                <a:gd name="T26" fmla="*/ 12700 w 30"/>
                <a:gd name="T27" fmla="*/ 3175 h 35"/>
                <a:gd name="T28" fmla="*/ 19050 w 30"/>
                <a:gd name="T29" fmla="*/ 0 h 35"/>
                <a:gd name="T30" fmla="*/ 28575 w 30"/>
                <a:gd name="T31" fmla="*/ 0 h 35"/>
                <a:gd name="T32" fmla="*/ 36513 w 30"/>
                <a:gd name="T33" fmla="*/ 0 h 35"/>
                <a:gd name="T34" fmla="*/ 47625 w 30"/>
                <a:gd name="T35" fmla="*/ 3175 h 35"/>
                <a:gd name="T36" fmla="*/ 47625 w 30"/>
                <a:gd name="T37" fmla="*/ 3175 h 3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0"/>
                <a:gd name="T58" fmla="*/ 0 h 35"/>
                <a:gd name="T59" fmla="*/ 30 w 30"/>
                <a:gd name="T60" fmla="*/ 35 h 3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0" h="35">
                  <a:moveTo>
                    <a:pt x="30" y="2"/>
                  </a:moveTo>
                  <a:lnTo>
                    <a:pt x="30" y="2"/>
                  </a:lnTo>
                  <a:lnTo>
                    <a:pt x="27" y="14"/>
                  </a:lnTo>
                  <a:lnTo>
                    <a:pt x="23" y="30"/>
                  </a:lnTo>
                  <a:lnTo>
                    <a:pt x="20" y="34"/>
                  </a:lnTo>
                  <a:lnTo>
                    <a:pt x="19" y="35"/>
                  </a:lnTo>
                  <a:lnTo>
                    <a:pt x="16" y="34"/>
                  </a:lnTo>
                  <a:lnTo>
                    <a:pt x="14" y="31"/>
                  </a:lnTo>
                  <a:lnTo>
                    <a:pt x="11" y="26"/>
                  </a:lnTo>
                  <a:lnTo>
                    <a:pt x="0" y="7"/>
                  </a:lnTo>
                  <a:lnTo>
                    <a:pt x="3" y="6"/>
                  </a:lnTo>
                  <a:lnTo>
                    <a:pt x="8" y="2"/>
                  </a:lnTo>
                  <a:lnTo>
                    <a:pt x="12" y="0"/>
                  </a:lnTo>
                  <a:lnTo>
                    <a:pt x="18" y="0"/>
                  </a:lnTo>
                  <a:lnTo>
                    <a:pt x="23" y="0"/>
                  </a:lnTo>
                  <a:lnTo>
                    <a:pt x="30"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05" name="组合 209"/>
          <p:cNvGrpSpPr/>
          <p:nvPr/>
        </p:nvGrpSpPr>
        <p:grpSpPr bwMode="auto">
          <a:xfrm>
            <a:off x="3651250" y="4211638"/>
            <a:ext cx="203200" cy="601662"/>
            <a:chOff x="0" y="0"/>
            <a:chExt cx="203200" cy="601663"/>
          </a:xfrm>
          <a:solidFill>
            <a:schemeClr val="bg1">
              <a:alpha val="70000"/>
            </a:schemeClr>
          </a:solidFill>
        </p:grpSpPr>
        <p:sp>
          <p:nvSpPr>
            <p:cNvPr id="106" name="Freeform 105"/>
            <p:cNvSpPr>
              <a:spLocks noChangeArrowheads="1"/>
            </p:cNvSpPr>
            <p:nvPr/>
          </p:nvSpPr>
          <p:spPr bwMode="auto">
            <a:xfrm>
              <a:off x="26987" y="84138"/>
              <a:ext cx="176213" cy="517525"/>
            </a:xfrm>
            <a:custGeom>
              <a:avLst/>
              <a:gdLst>
                <a:gd name="T0" fmla="*/ 55563 w 111"/>
                <a:gd name="T1" fmla="*/ 422275 h 326"/>
                <a:gd name="T2" fmla="*/ 104775 w 111"/>
                <a:gd name="T3" fmla="*/ 517525 h 326"/>
                <a:gd name="T4" fmla="*/ 149225 w 111"/>
                <a:gd name="T5" fmla="*/ 511175 h 326"/>
                <a:gd name="T6" fmla="*/ 176213 w 111"/>
                <a:gd name="T7" fmla="*/ 406400 h 326"/>
                <a:gd name="T8" fmla="*/ 120650 w 111"/>
                <a:gd name="T9" fmla="*/ 0 h 326"/>
                <a:gd name="T10" fmla="*/ 0 w 111"/>
                <a:gd name="T11" fmla="*/ 17463 h 326"/>
                <a:gd name="T12" fmla="*/ 55563 w 111"/>
                <a:gd name="T13" fmla="*/ 422275 h 326"/>
                <a:gd name="T14" fmla="*/ 0 60000 65536"/>
                <a:gd name="T15" fmla="*/ 0 60000 65536"/>
                <a:gd name="T16" fmla="*/ 0 60000 65536"/>
                <a:gd name="T17" fmla="*/ 0 60000 65536"/>
                <a:gd name="T18" fmla="*/ 0 60000 65536"/>
                <a:gd name="T19" fmla="*/ 0 60000 65536"/>
                <a:gd name="T20" fmla="*/ 0 60000 65536"/>
                <a:gd name="T21" fmla="*/ 0 w 111"/>
                <a:gd name="T22" fmla="*/ 0 h 326"/>
                <a:gd name="T23" fmla="*/ 111 w 111"/>
                <a:gd name="T24" fmla="*/ 326 h 32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1" h="326">
                  <a:moveTo>
                    <a:pt x="35" y="266"/>
                  </a:moveTo>
                  <a:lnTo>
                    <a:pt x="66" y="326"/>
                  </a:lnTo>
                  <a:lnTo>
                    <a:pt x="94" y="322"/>
                  </a:lnTo>
                  <a:lnTo>
                    <a:pt x="111" y="256"/>
                  </a:lnTo>
                  <a:lnTo>
                    <a:pt x="76" y="0"/>
                  </a:lnTo>
                  <a:lnTo>
                    <a:pt x="0" y="11"/>
                  </a:lnTo>
                  <a:lnTo>
                    <a:pt x="35" y="26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7" name="Freeform 106"/>
            <p:cNvSpPr>
              <a:spLocks noChangeArrowheads="1"/>
            </p:cNvSpPr>
            <p:nvPr/>
          </p:nvSpPr>
          <p:spPr bwMode="auto">
            <a:xfrm>
              <a:off x="20637" y="0"/>
              <a:ext cx="127000" cy="146050"/>
            </a:xfrm>
            <a:custGeom>
              <a:avLst/>
              <a:gdLst>
                <a:gd name="T0" fmla="*/ 6350 w 80"/>
                <a:gd name="T1" fmla="*/ 93663 h 92"/>
                <a:gd name="T2" fmla="*/ 6350 w 80"/>
                <a:gd name="T3" fmla="*/ 93663 h 92"/>
                <a:gd name="T4" fmla="*/ 7938 w 80"/>
                <a:gd name="T5" fmla="*/ 104775 h 92"/>
                <a:gd name="T6" fmla="*/ 14288 w 80"/>
                <a:gd name="T7" fmla="*/ 115888 h 92"/>
                <a:gd name="T8" fmla="*/ 20638 w 80"/>
                <a:gd name="T9" fmla="*/ 127000 h 92"/>
                <a:gd name="T10" fmla="*/ 30163 w 80"/>
                <a:gd name="T11" fmla="*/ 133350 h 92"/>
                <a:gd name="T12" fmla="*/ 38100 w 80"/>
                <a:gd name="T13" fmla="*/ 139700 h 92"/>
                <a:gd name="T14" fmla="*/ 49213 w 80"/>
                <a:gd name="T15" fmla="*/ 144463 h 92"/>
                <a:gd name="T16" fmla="*/ 61913 w 80"/>
                <a:gd name="T17" fmla="*/ 146050 h 92"/>
                <a:gd name="T18" fmla="*/ 73025 w 80"/>
                <a:gd name="T19" fmla="*/ 146050 h 92"/>
                <a:gd name="T20" fmla="*/ 74613 w 80"/>
                <a:gd name="T21" fmla="*/ 146050 h 92"/>
                <a:gd name="T22" fmla="*/ 74613 w 80"/>
                <a:gd name="T23" fmla="*/ 146050 h 92"/>
                <a:gd name="T24" fmla="*/ 87313 w 80"/>
                <a:gd name="T25" fmla="*/ 141288 h 92"/>
                <a:gd name="T26" fmla="*/ 98425 w 80"/>
                <a:gd name="T27" fmla="*/ 138113 h 92"/>
                <a:gd name="T28" fmla="*/ 106363 w 80"/>
                <a:gd name="T29" fmla="*/ 130175 h 92"/>
                <a:gd name="T30" fmla="*/ 112713 w 80"/>
                <a:gd name="T31" fmla="*/ 122238 h 92"/>
                <a:gd name="T32" fmla="*/ 119063 w 80"/>
                <a:gd name="T33" fmla="*/ 111125 h 92"/>
                <a:gd name="T34" fmla="*/ 123825 w 80"/>
                <a:gd name="T35" fmla="*/ 101600 h 92"/>
                <a:gd name="T36" fmla="*/ 127000 w 80"/>
                <a:gd name="T37" fmla="*/ 90488 h 92"/>
                <a:gd name="T38" fmla="*/ 127000 w 80"/>
                <a:gd name="T39" fmla="*/ 77788 h 92"/>
                <a:gd name="T40" fmla="*/ 119063 w 80"/>
                <a:gd name="T41" fmla="*/ 23813 h 92"/>
                <a:gd name="T42" fmla="*/ 119063 w 80"/>
                <a:gd name="T43" fmla="*/ 23813 h 92"/>
                <a:gd name="T44" fmla="*/ 115888 w 80"/>
                <a:gd name="T45" fmla="*/ 12700 h 92"/>
                <a:gd name="T46" fmla="*/ 111125 w 80"/>
                <a:gd name="T47" fmla="*/ 6350 h 92"/>
                <a:gd name="T48" fmla="*/ 104775 w 80"/>
                <a:gd name="T49" fmla="*/ 1588 h 92"/>
                <a:gd name="T50" fmla="*/ 98425 w 80"/>
                <a:gd name="T51" fmla="*/ 0 h 92"/>
                <a:gd name="T52" fmla="*/ 79375 w 80"/>
                <a:gd name="T53" fmla="*/ 1588 h 92"/>
                <a:gd name="T54" fmla="*/ 55563 w 80"/>
                <a:gd name="T55" fmla="*/ 4763 h 92"/>
                <a:gd name="T56" fmla="*/ 55563 w 80"/>
                <a:gd name="T57" fmla="*/ 4763 h 92"/>
                <a:gd name="T58" fmla="*/ 55563 w 80"/>
                <a:gd name="T59" fmla="*/ 4763 h 92"/>
                <a:gd name="T60" fmla="*/ 31750 w 80"/>
                <a:gd name="T61" fmla="*/ 7938 h 92"/>
                <a:gd name="T62" fmla="*/ 12700 w 80"/>
                <a:gd name="T63" fmla="*/ 11113 h 92"/>
                <a:gd name="T64" fmla="*/ 6350 w 80"/>
                <a:gd name="T65" fmla="*/ 14288 h 92"/>
                <a:gd name="T66" fmla="*/ 1588 w 80"/>
                <a:gd name="T67" fmla="*/ 20638 h 92"/>
                <a:gd name="T68" fmla="*/ 0 w 80"/>
                <a:gd name="T69" fmla="*/ 26988 h 92"/>
                <a:gd name="T70" fmla="*/ 0 w 80"/>
                <a:gd name="T71" fmla="*/ 38100 h 92"/>
                <a:gd name="T72" fmla="*/ 6350 w 80"/>
                <a:gd name="T73" fmla="*/ 93663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0"/>
                <a:gd name="T112" fmla="*/ 0 h 92"/>
                <a:gd name="T113" fmla="*/ 80 w 80"/>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0" h="92">
                  <a:moveTo>
                    <a:pt x="4" y="59"/>
                  </a:moveTo>
                  <a:lnTo>
                    <a:pt x="4" y="59"/>
                  </a:lnTo>
                  <a:lnTo>
                    <a:pt x="5" y="66"/>
                  </a:lnTo>
                  <a:lnTo>
                    <a:pt x="9" y="73"/>
                  </a:lnTo>
                  <a:lnTo>
                    <a:pt x="13" y="80"/>
                  </a:lnTo>
                  <a:lnTo>
                    <a:pt x="19" y="84"/>
                  </a:lnTo>
                  <a:lnTo>
                    <a:pt x="24" y="88"/>
                  </a:lnTo>
                  <a:lnTo>
                    <a:pt x="31" y="91"/>
                  </a:lnTo>
                  <a:lnTo>
                    <a:pt x="39" y="92"/>
                  </a:lnTo>
                  <a:lnTo>
                    <a:pt x="46" y="92"/>
                  </a:lnTo>
                  <a:lnTo>
                    <a:pt x="47" y="92"/>
                  </a:lnTo>
                  <a:lnTo>
                    <a:pt x="55" y="89"/>
                  </a:lnTo>
                  <a:lnTo>
                    <a:pt x="62" y="87"/>
                  </a:lnTo>
                  <a:lnTo>
                    <a:pt x="67" y="82"/>
                  </a:lnTo>
                  <a:lnTo>
                    <a:pt x="71" y="77"/>
                  </a:lnTo>
                  <a:lnTo>
                    <a:pt x="75" y="70"/>
                  </a:lnTo>
                  <a:lnTo>
                    <a:pt x="78" y="64"/>
                  </a:lnTo>
                  <a:lnTo>
                    <a:pt x="80" y="57"/>
                  </a:lnTo>
                  <a:lnTo>
                    <a:pt x="80" y="49"/>
                  </a:lnTo>
                  <a:lnTo>
                    <a:pt x="75" y="15"/>
                  </a:lnTo>
                  <a:lnTo>
                    <a:pt x="73" y="8"/>
                  </a:lnTo>
                  <a:lnTo>
                    <a:pt x="70" y="4"/>
                  </a:lnTo>
                  <a:lnTo>
                    <a:pt x="66" y="1"/>
                  </a:lnTo>
                  <a:lnTo>
                    <a:pt x="62" y="0"/>
                  </a:lnTo>
                  <a:lnTo>
                    <a:pt x="50" y="1"/>
                  </a:lnTo>
                  <a:lnTo>
                    <a:pt x="35" y="3"/>
                  </a:lnTo>
                  <a:lnTo>
                    <a:pt x="20" y="5"/>
                  </a:lnTo>
                  <a:lnTo>
                    <a:pt x="8" y="7"/>
                  </a:lnTo>
                  <a:lnTo>
                    <a:pt x="4" y="9"/>
                  </a:lnTo>
                  <a:lnTo>
                    <a:pt x="1" y="13"/>
                  </a:lnTo>
                  <a:lnTo>
                    <a:pt x="0" y="17"/>
                  </a:lnTo>
                  <a:lnTo>
                    <a:pt x="0" y="24"/>
                  </a:lnTo>
                  <a:lnTo>
                    <a:pt x="4" y="5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8" name="Freeform 107"/>
            <p:cNvSpPr>
              <a:spLocks noChangeArrowheads="1"/>
            </p:cNvSpPr>
            <p:nvPr/>
          </p:nvSpPr>
          <p:spPr bwMode="auto">
            <a:xfrm>
              <a:off x="15875" y="49213"/>
              <a:ext cx="150813" cy="144463"/>
            </a:xfrm>
            <a:custGeom>
              <a:avLst/>
              <a:gdLst>
                <a:gd name="T0" fmla="*/ 17463 w 95"/>
                <a:gd name="T1" fmla="*/ 144463 h 91"/>
                <a:gd name="T2" fmla="*/ 150813 w 95"/>
                <a:gd name="T3" fmla="*/ 127000 h 91"/>
                <a:gd name="T4" fmla="*/ 133350 w 95"/>
                <a:gd name="T5" fmla="*/ 0 h 91"/>
                <a:gd name="T6" fmla="*/ 0 w 95"/>
                <a:gd name="T7" fmla="*/ 17463 h 91"/>
                <a:gd name="T8" fmla="*/ 17463 w 95"/>
                <a:gd name="T9" fmla="*/ 144463 h 91"/>
                <a:gd name="T10" fmla="*/ 0 60000 65536"/>
                <a:gd name="T11" fmla="*/ 0 60000 65536"/>
                <a:gd name="T12" fmla="*/ 0 60000 65536"/>
                <a:gd name="T13" fmla="*/ 0 60000 65536"/>
                <a:gd name="T14" fmla="*/ 0 60000 65536"/>
                <a:gd name="T15" fmla="*/ 0 w 95"/>
                <a:gd name="T16" fmla="*/ 0 h 91"/>
                <a:gd name="T17" fmla="*/ 95 w 95"/>
                <a:gd name="T18" fmla="*/ 91 h 91"/>
              </a:gdLst>
              <a:ahLst/>
              <a:cxnLst>
                <a:cxn ang="T10">
                  <a:pos x="T0" y="T1"/>
                </a:cxn>
                <a:cxn ang="T11">
                  <a:pos x="T2" y="T3"/>
                </a:cxn>
                <a:cxn ang="T12">
                  <a:pos x="T4" y="T5"/>
                </a:cxn>
                <a:cxn ang="T13">
                  <a:pos x="T6" y="T7"/>
                </a:cxn>
                <a:cxn ang="T14">
                  <a:pos x="T8" y="T9"/>
                </a:cxn>
              </a:cxnLst>
              <a:rect l="T15" t="T16" r="T17" b="T18"/>
              <a:pathLst>
                <a:path w="95" h="91">
                  <a:moveTo>
                    <a:pt x="11" y="91"/>
                  </a:moveTo>
                  <a:lnTo>
                    <a:pt x="95" y="80"/>
                  </a:lnTo>
                  <a:lnTo>
                    <a:pt x="84" y="0"/>
                  </a:lnTo>
                  <a:lnTo>
                    <a:pt x="0" y="11"/>
                  </a:lnTo>
                  <a:lnTo>
                    <a:pt x="11" y="9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9" name="Freeform 109"/>
            <p:cNvSpPr>
              <a:spLocks noChangeArrowheads="1"/>
            </p:cNvSpPr>
            <p:nvPr/>
          </p:nvSpPr>
          <p:spPr bwMode="auto">
            <a:xfrm>
              <a:off x="0" y="90488"/>
              <a:ext cx="44450" cy="260350"/>
            </a:xfrm>
            <a:custGeom>
              <a:avLst/>
              <a:gdLst>
                <a:gd name="T0" fmla="*/ 33338 w 28"/>
                <a:gd name="T1" fmla="*/ 0 h 164"/>
                <a:gd name="T2" fmla="*/ 33338 w 28"/>
                <a:gd name="T3" fmla="*/ 0 h 164"/>
                <a:gd name="T4" fmla="*/ 17463 w 28"/>
                <a:gd name="T5" fmla="*/ 11113 h 164"/>
                <a:gd name="T6" fmla="*/ 7938 w 28"/>
                <a:gd name="T7" fmla="*/ 20638 h 164"/>
                <a:gd name="T8" fmla="*/ 3175 w 28"/>
                <a:gd name="T9" fmla="*/ 26988 h 164"/>
                <a:gd name="T10" fmla="*/ 0 w 28"/>
                <a:gd name="T11" fmla="*/ 31750 h 164"/>
                <a:gd name="T12" fmla="*/ 0 w 28"/>
                <a:gd name="T13" fmla="*/ 31750 h 164"/>
                <a:gd name="T14" fmla="*/ 4763 w 28"/>
                <a:gd name="T15" fmla="*/ 69850 h 164"/>
                <a:gd name="T16" fmla="*/ 14288 w 28"/>
                <a:gd name="T17" fmla="*/ 142875 h 164"/>
                <a:gd name="T18" fmla="*/ 28575 w 28"/>
                <a:gd name="T19" fmla="*/ 244475 h 164"/>
                <a:gd name="T20" fmla="*/ 28575 w 28"/>
                <a:gd name="T21" fmla="*/ 244475 h 164"/>
                <a:gd name="T22" fmla="*/ 26988 w 28"/>
                <a:gd name="T23" fmla="*/ 246063 h 164"/>
                <a:gd name="T24" fmla="*/ 28575 w 28"/>
                <a:gd name="T25" fmla="*/ 254000 h 164"/>
                <a:gd name="T26" fmla="*/ 30163 w 28"/>
                <a:gd name="T27" fmla="*/ 255588 h 164"/>
                <a:gd name="T28" fmla="*/ 33338 w 28"/>
                <a:gd name="T29" fmla="*/ 257175 h 164"/>
                <a:gd name="T30" fmla="*/ 36513 w 28"/>
                <a:gd name="T31" fmla="*/ 260350 h 164"/>
                <a:gd name="T32" fmla="*/ 44450 w 28"/>
                <a:gd name="T33" fmla="*/ 260350 h 164"/>
                <a:gd name="T34" fmla="*/ 20638 w 28"/>
                <a:gd name="T35" fmla="*/ 92075 h 164"/>
                <a:gd name="T36" fmla="*/ 30163 w 28"/>
                <a:gd name="T37" fmla="*/ 69850 h 164"/>
                <a:gd name="T38" fmla="*/ 33338 w 28"/>
                <a:gd name="T39" fmla="*/ 0 h 164"/>
                <a:gd name="T40" fmla="*/ 33338 w 28"/>
                <a:gd name="T41" fmla="*/ 0 h 164"/>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28"/>
                <a:gd name="T64" fmla="*/ 0 h 164"/>
                <a:gd name="T65" fmla="*/ 28 w 28"/>
                <a:gd name="T66" fmla="*/ 164 h 164"/>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28" h="164">
                  <a:moveTo>
                    <a:pt x="21" y="0"/>
                  </a:moveTo>
                  <a:lnTo>
                    <a:pt x="21" y="0"/>
                  </a:lnTo>
                  <a:lnTo>
                    <a:pt x="11" y="7"/>
                  </a:lnTo>
                  <a:lnTo>
                    <a:pt x="5" y="13"/>
                  </a:lnTo>
                  <a:lnTo>
                    <a:pt x="2" y="17"/>
                  </a:lnTo>
                  <a:lnTo>
                    <a:pt x="0" y="20"/>
                  </a:lnTo>
                  <a:lnTo>
                    <a:pt x="3" y="44"/>
                  </a:lnTo>
                  <a:lnTo>
                    <a:pt x="9" y="90"/>
                  </a:lnTo>
                  <a:lnTo>
                    <a:pt x="18" y="154"/>
                  </a:lnTo>
                  <a:lnTo>
                    <a:pt x="17" y="155"/>
                  </a:lnTo>
                  <a:lnTo>
                    <a:pt x="18" y="160"/>
                  </a:lnTo>
                  <a:lnTo>
                    <a:pt x="19" y="161"/>
                  </a:lnTo>
                  <a:lnTo>
                    <a:pt x="21" y="162"/>
                  </a:lnTo>
                  <a:lnTo>
                    <a:pt x="23" y="164"/>
                  </a:lnTo>
                  <a:lnTo>
                    <a:pt x="28" y="164"/>
                  </a:lnTo>
                  <a:lnTo>
                    <a:pt x="13" y="58"/>
                  </a:lnTo>
                  <a:lnTo>
                    <a:pt x="19" y="44"/>
                  </a:lnTo>
                  <a:lnTo>
                    <a:pt x="21"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10" name="组合 207"/>
          <p:cNvGrpSpPr/>
          <p:nvPr/>
        </p:nvGrpSpPr>
        <p:grpSpPr bwMode="auto">
          <a:xfrm>
            <a:off x="4114800" y="4217988"/>
            <a:ext cx="796925" cy="612775"/>
            <a:chOff x="0" y="0"/>
            <a:chExt cx="796925" cy="612776"/>
          </a:xfrm>
          <a:solidFill>
            <a:schemeClr val="bg1">
              <a:alpha val="70000"/>
            </a:schemeClr>
          </a:solidFill>
        </p:grpSpPr>
        <p:sp>
          <p:nvSpPr>
            <p:cNvPr id="111" name="Freeform 110"/>
            <p:cNvSpPr>
              <a:spLocks noChangeArrowheads="1"/>
            </p:cNvSpPr>
            <p:nvPr/>
          </p:nvSpPr>
          <p:spPr bwMode="auto">
            <a:xfrm>
              <a:off x="20637" y="0"/>
              <a:ext cx="776288" cy="347663"/>
            </a:xfrm>
            <a:custGeom>
              <a:avLst/>
              <a:gdLst>
                <a:gd name="T0" fmla="*/ 392113 w 489"/>
                <a:gd name="T1" fmla="*/ 347663 h 219"/>
                <a:gd name="T2" fmla="*/ 776288 w 489"/>
                <a:gd name="T3" fmla="*/ 174625 h 219"/>
                <a:gd name="T4" fmla="*/ 381000 w 489"/>
                <a:gd name="T5" fmla="*/ 0 h 219"/>
                <a:gd name="T6" fmla="*/ 0 w 489"/>
                <a:gd name="T7" fmla="*/ 169863 h 219"/>
                <a:gd name="T8" fmla="*/ 392113 w 489"/>
                <a:gd name="T9" fmla="*/ 347663 h 219"/>
                <a:gd name="T10" fmla="*/ 0 60000 65536"/>
                <a:gd name="T11" fmla="*/ 0 60000 65536"/>
                <a:gd name="T12" fmla="*/ 0 60000 65536"/>
                <a:gd name="T13" fmla="*/ 0 60000 65536"/>
                <a:gd name="T14" fmla="*/ 0 60000 65536"/>
                <a:gd name="T15" fmla="*/ 0 w 489"/>
                <a:gd name="T16" fmla="*/ 0 h 219"/>
                <a:gd name="T17" fmla="*/ 489 w 489"/>
                <a:gd name="T18" fmla="*/ 219 h 219"/>
              </a:gdLst>
              <a:ahLst/>
              <a:cxnLst>
                <a:cxn ang="T10">
                  <a:pos x="T0" y="T1"/>
                </a:cxn>
                <a:cxn ang="T11">
                  <a:pos x="T2" y="T3"/>
                </a:cxn>
                <a:cxn ang="T12">
                  <a:pos x="T4" y="T5"/>
                </a:cxn>
                <a:cxn ang="T13">
                  <a:pos x="T6" y="T7"/>
                </a:cxn>
                <a:cxn ang="T14">
                  <a:pos x="T8" y="T9"/>
                </a:cxn>
              </a:cxnLst>
              <a:rect l="T15" t="T16" r="T17" b="T18"/>
              <a:pathLst>
                <a:path w="489" h="219">
                  <a:moveTo>
                    <a:pt x="247" y="219"/>
                  </a:moveTo>
                  <a:lnTo>
                    <a:pt x="489" y="110"/>
                  </a:lnTo>
                  <a:lnTo>
                    <a:pt x="240" y="0"/>
                  </a:lnTo>
                  <a:lnTo>
                    <a:pt x="0" y="107"/>
                  </a:lnTo>
                  <a:lnTo>
                    <a:pt x="247" y="2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2" name="Rectangle 111"/>
            <p:cNvSpPr>
              <a:spLocks noChangeArrowheads="1"/>
            </p:cNvSpPr>
            <p:nvPr/>
          </p:nvSpPr>
          <p:spPr bwMode="auto">
            <a:xfrm>
              <a:off x="30162" y="163513"/>
              <a:ext cx="22225" cy="2555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3" name="Freeform 112"/>
            <p:cNvSpPr>
              <a:spLocks noChangeArrowheads="1"/>
            </p:cNvSpPr>
            <p:nvPr/>
          </p:nvSpPr>
          <p:spPr bwMode="auto">
            <a:xfrm>
              <a:off x="3175" y="388938"/>
              <a:ext cx="76200" cy="77788"/>
            </a:xfrm>
            <a:custGeom>
              <a:avLst/>
              <a:gdLst>
                <a:gd name="T0" fmla="*/ 0 w 48"/>
                <a:gd name="T1" fmla="*/ 38100 h 49"/>
                <a:gd name="T2" fmla="*/ 0 w 48"/>
                <a:gd name="T3" fmla="*/ 38100 h 49"/>
                <a:gd name="T4" fmla="*/ 0 w 48"/>
                <a:gd name="T5" fmla="*/ 31750 h 49"/>
                <a:gd name="T6" fmla="*/ 3175 w 48"/>
                <a:gd name="T7" fmla="*/ 23813 h 49"/>
                <a:gd name="T8" fmla="*/ 6350 w 48"/>
                <a:gd name="T9" fmla="*/ 17463 h 49"/>
                <a:gd name="T10" fmla="*/ 11113 w 48"/>
                <a:gd name="T11" fmla="*/ 12700 h 49"/>
                <a:gd name="T12" fmla="*/ 17463 w 48"/>
                <a:gd name="T13" fmla="*/ 6350 h 49"/>
                <a:gd name="T14" fmla="*/ 23813 w 48"/>
                <a:gd name="T15" fmla="*/ 4763 h 49"/>
                <a:gd name="T16" fmla="*/ 30163 w 48"/>
                <a:gd name="T17" fmla="*/ 1588 h 49"/>
                <a:gd name="T18" fmla="*/ 39688 w 48"/>
                <a:gd name="T19" fmla="*/ 0 h 49"/>
                <a:gd name="T20" fmla="*/ 39688 w 48"/>
                <a:gd name="T21" fmla="*/ 0 h 49"/>
                <a:gd name="T22" fmla="*/ 46038 w 48"/>
                <a:gd name="T23" fmla="*/ 1588 h 49"/>
                <a:gd name="T24" fmla="*/ 53975 w 48"/>
                <a:gd name="T25" fmla="*/ 4763 h 49"/>
                <a:gd name="T26" fmla="*/ 60325 w 48"/>
                <a:gd name="T27" fmla="*/ 6350 h 49"/>
                <a:gd name="T28" fmla="*/ 65088 w 48"/>
                <a:gd name="T29" fmla="*/ 12700 h 49"/>
                <a:gd name="T30" fmla="*/ 69850 w 48"/>
                <a:gd name="T31" fmla="*/ 17463 h 49"/>
                <a:gd name="T32" fmla="*/ 73025 w 48"/>
                <a:gd name="T33" fmla="*/ 23813 h 49"/>
                <a:gd name="T34" fmla="*/ 76200 w 48"/>
                <a:gd name="T35" fmla="*/ 31750 h 49"/>
                <a:gd name="T36" fmla="*/ 76200 w 48"/>
                <a:gd name="T37" fmla="*/ 38100 h 49"/>
                <a:gd name="T38" fmla="*/ 76200 w 48"/>
                <a:gd name="T39" fmla="*/ 38100 h 49"/>
                <a:gd name="T40" fmla="*/ 76200 w 48"/>
                <a:gd name="T41" fmla="*/ 47625 h 49"/>
                <a:gd name="T42" fmla="*/ 73025 w 48"/>
                <a:gd name="T43" fmla="*/ 53975 h 49"/>
                <a:gd name="T44" fmla="*/ 69850 w 48"/>
                <a:gd name="T45" fmla="*/ 60325 h 49"/>
                <a:gd name="T46" fmla="*/ 65088 w 48"/>
                <a:gd name="T47" fmla="*/ 66675 h 49"/>
                <a:gd name="T48" fmla="*/ 60325 w 48"/>
                <a:gd name="T49" fmla="*/ 71438 h 49"/>
                <a:gd name="T50" fmla="*/ 53975 w 48"/>
                <a:gd name="T51" fmla="*/ 74613 h 49"/>
                <a:gd name="T52" fmla="*/ 46038 w 48"/>
                <a:gd name="T53" fmla="*/ 77788 h 49"/>
                <a:gd name="T54" fmla="*/ 39688 w 48"/>
                <a:gd name="T55" fmla="*/ 77788 h 49"/>
                <a:gd name="T56" fmla="*/ 39688 w 48"/>
                <a:gd name="T57" fmla="*/ 77788 h 49"/>
                <a:gd name="T58" fmla="*/ 30163 w 48"/>
                <a:gd name="T59" fmla="*/ 77788 h 49"/>
                <a:gd name="T60" fmla="*/ 23813 w 48"/>
                <a:gd name="T61" fmla="*/ 74613 h 49"/>
                <a:gd name="T62" fmla="*/ 17463 w 48"/>
                <a:gd name="T63" fmla="*/ 71438 h 49"/>
                <a:gd name="T64" fmla="*/ 11113 w 48"/>
                <a:gd name="T65" fmla="*/ 66675 h 49"/>
                <a:gd name="T66" fmla="*/ 6350 w 48"/>
                <a:gd name="T67" fmla="*/ 60325 h 49"/>
                <a:gd name="T68" fmla="*/ 3175 w 48"/>
                <a:gd name="T69" fmla="*/ 53975 h 49"/>
                <a:gd name="T70" fmla="*/ 0 w 48"/>
                <a:gd name="T71" fmla="*/ 47625 h 49"/>
                <a:gd name="T72" fmla="*/ 0 w 48"/>
                <a:gd name="T73" fmla="*/ 38100 h 49"/>
                <a:gd name="T74" fmla="*/ 0 w 48"/>
                <a:gd name="T75" fmla="*/ 38100 h 49"/>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48"/>
                <a:gd name="T115" fmla="*/ 0 h 49"/>
                <a:gd name="T116" fmla="*/ 48 w 48"/>
                <a:gd name="T117" fmla="*/ 49 h 49"/>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48" h="49">
                  <a:moveTo>
                    <a:pt x="0" y="24"/>
                  </a:moveTo>
                  <a:lnTo>
                    <a:pt x="0" y="24"/>
                  </a:lnTo>
                  <a:lnTo>
                    <a:pt x="0" y="20"/>
                  </a:lnTo>
                  <a:lnTo>
                    <a:pt x="2" y="15"/>
                  </a:lnTo>
                  <a:lnTo>
                    <a:pt x="4" y="11"/>
                  </a:lnTo>
                  <a:lnTo>
                    <a:pt x="7" y="8"/>
                  </a:lnTo>
                  <a:lnTo>
                    <a:pt x="11" y="4"/>
                  </a:lnTo>
                  <a:lnTo>
                    <a:pt x="15" y="3"/>
                  </a:lnTo>
                  <a:lnTo>
                    <a:pt x="19" y="1"/>
                  </a:lnTo>
                  <a:lnTo>
                    <a:pt x="25" y="0"/>
                  </a:lnTo>
                  <a:lnTo>
                    <a:pt x="29" y="1"/>
                  </a:lnTo>
                  <a:lnTo>
                    <a:pt x="34" y="3"/>
                  </a:lnTo>
                  <a:lnTo>
                    <a:pt x="38" y="4"/>
                  </a:lnTo>
                  <a:lnTo>
                    <a:pt x="41" y="8"/>
                  </a:lnTo>
                  <a:lnTo>
                    <a:pt x="44" y="11"/>
                  </a:lnTo>
                  <a:lnTo>
                    <a:pt x="46" y="15"/>
                  </a:lnTo>
                  <a:lnTo>
                    <a:pt x="48" y="20"/>
                  </a:lnTo>
                  <a:lnTo>
                    <a:pt x="48" y="24"/>
                  </a:lnTo>
                  <a:lnTo>
                    <a:pt x="48" y="30"/>
                  </a:lnTo>
                  <a:lnTo>
                    <a:pt x="46" y="34"/>
                  </a:lnTo>
                  <a:lnTo>
                    <a:pt x="44" y="38"/>
                  </a:lnTo>
                  <a:lnTo>
                    <a:pt x="41" y="42"/>
                  </a:lnTo>
                  <a:lnTo>
                    <a:pt x="38" y="45"/>
                  </a:lnTo>
                  <a:lnTo>
                    <a:pt x="34" y="47"/>
                  </a:lnTo>
                  <a:lnTo>
                    <a:pt x="29" y="49"/>
                  </a:lnTo>
                  <a:lnTo>
                    <a:pt x="25" y="49"/>
                  </a:lnTo>
                  <a:lnTo>
                    <a:pt x="19" y="49"/>
                  </a:lnTo>
                  <a:lnTo>
                    <a:pt x="15" y="47"/>
                  </a:lnTo>
                  <a:lnTo>
                    <a:pt x="11" y="45"/>
                  </a:lnTo>
                  <a:lnTo>
                    <a:pt x="7" y="42"/>
                  </a:lnTo>
                  <a:lnTo>
                    <a:pt x="4" y="38"/>
                  </a:lnTo>
                  <a:lnTo>
                    <a:pt x="2" y="34"/>
                  </a:lnTo>
                  <a:lnTo>
                    <a:pt x="0" y="30"/>
                  </a:lnTo>
                  <a:lnTo>
                    <a:pt x="0" y="2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4" name="Freeform 113"/>
            <p:cNvSpPr>
              <a:spLocks noChangeArrowheads="1"/>
            </p:cNvSpPr>
            <p:nvPr/>
          </p:nvSpPr>
          <p:spPr bwMode="auto">
            <a:xfrm>
              <a:off x="33337" y="431800"/>
              <a:ext cx="46038" cy="169863"/>
            </a:xfrm>
            <a:custGeom>
              <a:avLst/>
              <a:gdLst>
                <a:gd name="T0" fmla="*/ 26988 w 29"/>
                <a:gd name="T1" fmla="*/ 7938 h 107"/>
                <a:gd name="T2" fmla="*/ 26988 w 29"/>
                <a:gd name="T3" fmla="*/ 7938 h 107"/>
                <a:gd name="T4" fmla="*/ 30163 w 29"/>
                <a:gd name="T5" fmla="*/ 19050 h 107"/>
                <a:gd name="T6" fmla="*/ 34925 w 29"/>
                <a:gd name="T7" fmla="*/ 34925 h 107"/>
                <a:gd name="T8" fmla="*/ 39688 w 29"/>
                <a:gd name="T9" fmla="*/ 52388 h 107"/>
                <a:gd name="T10" fmla="*/ 42863 w 29"/>
                <a:gd name="T11" fmla="*/ 74613 h 107"/>
                <a:gd name="T12" fmla="*/ 46038 w 29"/>
                <a:gd name="T13" fmla="*/ 103188 h 107"/>
                <a:gd name="T14" fmla="*/ 46038 w 29"/>
                <a:gd name="T15" fmla="*/ 133350 h 107"/>
                <a:gd name="T16" fmla="*/ 42863 w 29"/>
                <a:gd name="T17" fmla="*/ 169863 h 107"/>
                <a:gd name="T18" fmla="*/ 0 w 29"/>
                <a:gd name="T19" fmla="*/ 169863 h 107"/>
                <a:gd name="T20" fmla="*/ 0 w 29"/>
                <a:gd name="T21" fmla="*/ 0 h 107"/>
                <a:gd name="T22" fmla="*/ 0 w 29"/>
                <a:gd name="T23" fmla="*/ 0 h 107"/>
                <a:gd name="T24" fmla="*/ 12700 w 29"/>
                <a:gd name="T25" fmla="*/ 6350 h 107"/>
                <a:gd name="T26" fmla="*/ 22225 w 29"/>
                <a:gd name="T27" fmla="*/ 7938 h 107"/>
                <a:gd name="T28" fmla="*/ 23813 w 29"/>
                <a:gd name="T29" fmla="*/ 7938 h 107"/>
                <a:gd name="T30" fmla="*/ 26988 w 29"/>
                <a:gd name="T31" fmla="*/ 7938 h 107"/>
                <a:gd name="T32" fmla="*/ 26988 w 29"/>
                <a:gd name="T33" fmla="*/ 7938 h 1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9"/>
                <a:gd name="T52" fmla="*/ 0 h 107"/>
                <a:gd name="T53" fmla="*/ 29 w 29"/>
                <a:gd name="T54" fmla="*/ 107 h 1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9" h="107">
                  <a:moveTo>
                    <a:pt x="17" y="5"/>
                  </a:moveTo>
                  <a:lnTo>
                    <a:pt x="17" y="5"/>
                  </a:lnTo>
                  <a:lnTo>
                    <a:pt x="19" y="12"/>
                  </a:lnTo>
                  <a:lnTo>
                    <a:pt x="22" y="22"/>
                  </a:lnTo>
                  <a:lnTo>
                    <a:pt x="25" y="33"/>
                  </a:lnTo>
                  <a:lnTo>
                    <a:pt x="27" y="47"/>
                  </a:lnTo>
                  <a:lnTo>
                    <a:pt x="29" y="65"/>
                  </a:lnTo>
                  <a:lnTo>
                    <a:pt x="29" y="84"/>
                  </a:lnTo>
                  <a:lnTo>
                    <a:pt x="27" y="107"/>
                  </a:lnTo>
                  <a:lnTo>
                    <a:pt x="0" y="107"/>
                  </a:lnTo>
                  <a:lnTo>
                    <a:pt x="0" y="0"/>
                  </a:lnTo>
                  <a:lnTo>
                    <a:pt x="8" y="4"/>
                  </a:lnTo>
                  <a:lnTo>
                    <a:pt x="14" y="5"/>
                  </a:lnTo>
                  <a:lnTo>
                    <a:pt x="15" y="5"/>
                  </a:lnTo>
                  <a:lnTo>
                    <a:pt x="17"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5" name="Freeform 114"/>
            <p:cNvSpPr>
              <a:spLocks noChangeArrowheads="1"/>
            </p:cNvSpPr>
            <p:nvPr/>
          </p:nvSpPr>
          <p:spPr bwMode="auto">
            <a:xfrm>
              <a:off x="0" y="431800"/>
              <a:ext cx="46038" cy="169863"/>
            </a:xfrm>
            <a:custGeom>
              <a:avLst/>
              <a:gdLst>
                <a:gd name="T0" fmla="*/ 20638 w 29"/>
                <a:gd name="T1" fmla="*/ 7938 h 107"/>
                <a:gd name="T2" fmla="*/ 20638 w 29"/>
                <a:gd name="T3" fmla="*/ 7938 h 107"/>
                <a:gd name="T4" fmla="*/ 15875 w 29"/>
                <a:gd name="T5" fmla="*/ 19050 h 107"/>
                <a:gd name="T6" fmla="*/ 6350 w 29"/>
                <a:gd name="T7" fmla="*/ 52388 h 107"/>
                <a:gd name="T8" fmla="*/ 3175 w 29"/>
                <a:gd name="T9" fmla="*/ 74613 h 107"/>
                <a:gd name="T10" fmla="*/ 0 w 29"/>
                <a:gd name="T11" fmla="*/ 103188 h 107"/>
                <a:gd name="T12" fmla="*/ 0 w 29"/>
                <a:gd name="T13" fmla="*/ 133350 h 107"/>
                <a:gd name="T14" fmla="*/ 1588 w 29"/>
                <a:gd name="T15" fmla="*/ 169863 h 107"/>
                <a:gd name="T16" fmla="*/ 46038 w 29"/>
                <a:gd name="T17" fmla="*/ 169863 h 107"/>
                <a:gd name="T18" fmla="*/ 46038 w 29"/>
                <a:gd name="T19" fmla="*/ 0 h 107"/>
                <a:gd name="T20" fmla="*/ 46038 w 29"/>
                <a:gd name="T21" fmla="*/ 0 h 107"/>
                <a:gd name="T22" fmla="*/ 33338 w 29"/>
                <a:gd name="T23" fmla="*/ 6350 h 107"/>
                <a:gd name="T24" fmla="*/ 25400 w 29"/>
                <a:gd name="T25" fmla="*/ 7938 h 107"/>
                <a:gd name="T26" fmla="*/ 20638 w 29"/>
                <a:gd name="T27" fmla="*/ 7938 h 107"/>
                <a:gd name="T28" fmla="*/ 20638 w 29"/>
                <a:gd name="T29" fmla="*/ 7938 h 107"/>
                <a:gd name="T30" fmla="*/ 20638 w 29"/>
                <a:gd name="T31" fmla="*/ 7938 h 107"/>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9"/>
                <a:gd name="T49" fmla="*/ 0 h 107"/>
                <a:gd name="T50" fmla="*/ 29 w 29"/>
                <a:gd name="T51" fmla="*/ 107 h 107"/>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9" h="107">
                  <a:moveTo>
                    <a:pt x="13" y="5"/>
                  </a:moveTo>
                  <a:lnTo>
                    <a:pt x="13" y="5"/>
                  </a:lnTo>
                  <a:lnTo>
                    <a:pt x="10" y="12"/>
                  </a:lnTo>
                  <a:lnTo>
                    <a:pt x="4" y="33"/>
                  </a:lnTo>
                  <a:lnTo>
                    <a:pt x="2" y="47"/>
                  </a:lnTo>
                  <a:lnTo>
                    <a:pt x="0" y="65"/>
                  </a:lnTo>
                  <a:lnTo>
                    <a:pt x="0" y="84"/>
                  </a:lnTo>
                  <a:lnTo>
                    <a:pt x="1" y="107"/>
                  </a:lnTo>
                  <a:lnTo>
                    <a:pt x="29" y="107"/>
                  </a:lnTo>
                  <a:lnTo>
                    <a:pt x="29" y="0"/>
                  </a:lnTo>
                  <a:lnTo>
                    <a:pt x="21" y="4"/>
                  </a:lnTo>
                  <a:lnTo>
                    <a:pt x="16" y="5"/>
                  </a:lnTo>
                  <a:lnTo>
                    <a:pt x="13"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16" name="Freeform 115"/>
            <p:cNvSpPr>
              <a:spLocks noChangeArrowheads="1"/>
            </p:cNvSpPr>
            <p:nvPr/>
          </p:nvSpPr>
          <p:spPr bwMode="auto">
            <a:xfrm>
              <a:off x="192087" y="277813"/>
              <a:ext cx="449263" cy="334963"/>
            </a:xfrm>
            <a:custGeom>
              <a:avLst/>
              <a:gdLst>
                <a:gd name="T0" fmla="*/ 0 w 283"/>
                <a:gd name="T1" fmla="*/ 0 h 211"/>
                <a:gd name="T2" fmla="*/ 0 w 283"/>
                <a:gd name="T3" fmla="*/ 0 h 211"/>
                <a:gd name="T4" fmla="*/ 100013 w 283"/>
                <a:gd name="T5" fmla="*/ 46038 h 211"/>
                <a:gd name="T6" fmla="*/ 227013 w 283"/>
                <a:gd name="T7" fmla="*/ 106363 h 211"/>
                <a:gd name="T8" fmla="*/ 227013 w 283"/>
                <a:gd name="T9" fmla="*/ 106363 h 211"/>
                <a:gd name="T10" fmla="*/ 350838 w 283"/>
                <a:gd name="T11" fmla="*/ 46038 h 211"/>
                <a:gd name="T12" fmla="*/ 449263 w 283"/>
                <a:gd name="T13" fmla="*/ 0 h 211"/>
                <a:gd name="T14" fmla="*/ 449263 w 283"/>
                <a:gd name="T15" fmla="*/ 258763 h 211"/>
                <a:gd name="T16" fmla="*/ 449263 w 283"/>
                <a:gd name="T17" fmla="*/ 258763 h 211"/>
                <a:gd name="T18" fmla="*/ 439738 w 283"/>
                <a:gd name="T19" fmla="*/ 269875 h 211"/>
                <a:gd name="T20" fmla="*/ 423863 w 283"/>
                <a:gd name="T21" fmla="*/ 280988 h 211"/>
                <a:gd name="T22" fmla="*/ 411163 w 283"/>
                <a:gd name="T23" fmla="*/ 288925 h 211"/>
                <a:gd name="T24" fmla="*/ 396875 w 283"/>
                <a:gd name="T25" fmla="*/ 298450 h 211"/>
                <a:gd name="T26" fmla="*/ 363538 w 283"/>
                <a:gd name="T27" fmla="*/ 311150 h 211"/>
                <a:gd name="T28" fmla="*/ 331788 w 283"/>
                <a:gd name="T29" fmla="*/ 319088 h 211"/>
                <a:gd name="T30" fmla="*/ 301625 w 283"/>
                <a:gd name="T31" fmla="*/ 325438 h 211"/>
                <a:gd name="T32" fmla="*/ 273050 w 283"/>
                <a:gd name="T33" fmla="*/ 330200 h 211"/>
                <a:gd name="T34" fmla="*/ 233363 w 283"/>
                <a:gd name="T35" fmla="*/ 334963 h 211"/>
                <a:gd name="T36" fmla="*/ 233363 w 283"/>
                <a:gd name="T37" fmla="*/ 334963 h 211"/>
                <a:gd name="T38" fmla="*/ 233363 w 283"/>
                <a:gd name="T39" fmla="*/ 334963 h 211"/>
                <a:gd name="T40" fmla="*/ 227013 w 283"/>
                <a:gd name="T41" fmla="*/ 334963 h 211"/>
                <a:gd name="T42" fmla="*/ 227013 w 283"/>
                <a:gd name="T43" fmla="*/ 334963 h 211"/>
                <a:gd name="T44" fmla="*/ 220663 w 283"/>
                <a:gd name="T45" fmla="*/ 334963 h 211"/>
                <a:gd name="T46" fmla="*/ 220663 w 283"/>
                <a:gd name="T47" fmla="*/ 334963 h 211"/>
                <a:gd name="T48" fmla="*/ 220663 w 283"/>
                <a:gd name="T49" fmla="*/ 334963 h 211"/>
                <a:gd name="T50" fmla="*/ 179388 w 283"/>
                <a:gd name="T51" fmla="*/ 330200 h 211"/>
                <a:gd name="T52" fmla="*/ 149225 w 283"/>
                <a:gd name="T53" fmla="*/ 325438 h 211"/>
                <a:gd name="T54" fmla="*/ 119063 w 283"/>
                <a:gd name="T55" fmla="*/ 319088 h 211"/>
                <a:gd name="T56" fmla="*/ 87313 w 283"/>
                <a:gd name="T57" fmla="*/ 311150 h 211"/>
                <a:gd name="T58" fmla="*/ 57150 w 283"/>
                <a:gd name="T59" fmla="*/ 298450 h 211"/>
                <a:gd name="T60" fmla="*/ 41275 w 283"/>
                <a:gd name="T61" fmla="*/ 288925 h 211"/>
                <a:gd name="T62" fmla="*/ 26988 w 283"/>
                <a:gd name="T63" fmla="*/ 280988 h 211"/>
                <a:gd name="T64" fmla="*/ 14288 w 283"/>
                <a:gd name="T65" fmla="*/ 269875 h 211"/>
                <a:gd name="T66" fmla="*/ 0 w 283"/>
                <a:gd name="T67" fmla="*/ 258763 h 211"/>
                <a:gd name="T68" fmla="*/ 0 w 283"/>
                <a:gd name="T69" fmla="*/ 0 h 211"/>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283"/>
                <a:gd name="T106" fmla="*/ 0 h 211"/>
                <a:gd name="T107" fmla="*/ 283 w 283"/>
                <a:gd name="T108" fmla="*/ 211 h 211"/>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283" h="211">
                  <a:moveTo>
                    <a:pt x="0" y="0"/>
                  </a:moveTo>
                  <a:lnTo>
                    <a:pt x="0" y="0"/>
                  </a:lnTo>
                  <a:lnTo>
                    <a:pt x="63" y="29"/>
                  </a:lnTo>
                  <a:lnTo>
                    <a:pt x="143" y="67"/>
                  </a:lnTo>
                  <a:lnTo>
                    <a:pt x="221" y="29"/>
                  </a:lnTo>
                  <a:lnTo>
                    <a:pt x="283" y="0"/>
                  </a:lnTo>
                  <a:lnTo>
                    <a:pt x="283" y="163"/>
                  </a:lnTo>
                  <a:lnTo>
                    <a:pt x="277" y="170"/>
                  </a:lnTo>
                  <a:lnTo>
                    <a:pt x="267" y="177"/>
                  </a:lnTo>
                  <a:lnTo>
                    <a:pt x="259" y="182"/>
                  </a:lnTo>
                  <a:lnTo>
                    <a:pt x="250" y="188"/>
                  </a:lnTo>
                  <a:lnTo>
                    <a:pt x="229" y="196"/>
                  </a:lnTo>
                  <a:lnTo>
                    <a:pt x="209" y="201"/>
                  </a:lnTo>
                  <a:lnTo>
                    <a:pt x="190" y="205"/>
                  </a:lnTo>
                  <a:lnTo>
                    <a:pt x="172" y="208"/>
                  </a:lnTo>
                  <a:lnTo>
                    <a:pt x="147" y="211"/>
                  </a:lnTo>
                  <a:lnTo>
                    <a:pt x="143" y="211"/>
                  </a:lnTo>
                  <a:lnTo>
                    <a:pt x="139" y="211"/>
                  </a:lnTo>
                  <a:lnTo>
                    <a:pt x="113" y="208"/>
                  </a:lnTo>
                  <a:lnTo>
                    <a:pt x="94" y="205"/>
                  </a:lnTo>
                  <a:lnTo>
                    <a:pt x="75" y="201"/>
                  </a:lnTo>
                  <a:lnTo>
                    <a:pt x="55" y="196"/>
                  </a:lnTo>
                  <a:lnTo>
                    <a:pt x="36" y="188"/>
                  </a:lnTo>
                  <a:lnTo>
                    <a:pt x="26" y="182"/>
                  </a:lnTo>
                  <a:lnTo>
                    <a:pt x="17" y="177"/>
                  </a:lnTo>
                  <a:lnTo>
                    <a:pt x="9" y="170"/>
                  </a:lnTo>
                  <a:lnTo>
                    <a:pt x="0" y="163"/>
                  </a:lnTo>
                  <a:lnTo>
                    <a:pt x="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17" name="Freeform 116"/>
          <p:cNvSpPr>
            <a:spLocks noEditPoints="1" noChangeArrowheads="1"/>
          </p:cNvSpPr>
          <p:nvPr/>
        </p:nvSpPr>
        <p:spPr bwMode="auto">
          <a:xfrm>
            <a:off x="5124450" y="2090738"/>
            <a:ext cx="393700" cy="492125"/>
          </a:xfrm>
          <a:custGeom>
            <a:avLst/>
            <a:gdLst>
              <a:gd name="T0" fmla="*/ 130702 w 247"/>
              <a:gd name="T1" fmla="*/ 238125 h 310"/>
              <a:gd name="T2" fmla="*/ 138672 w 247"/>
              <a:gd name="T3" fmla="*/ 209550 h 310"/>
              <a:gd name="T4" fmla="*/ 138672 w 247"/>
              <a:gd name="T5" fmla="*/ 93663 h 310"/>
              <a:gd name="T6" fmla="*/ 125920 w 247"/>
              <a:gd name="T7" fmla="*/ 79375 h 310"/>
              <a:gd name="T8" fmla="*/ 127514 w 247"/>
              <a:gd name="T9" fmla="*/ 26988 h 310"/>
              <a:gd name="T10" fmla="*/ 127514 w 247"/>
              <a:gd name="T11" fmla="*/ 20638 h 310"/>
              <a:gd name="T12" fmla="*/ 146641 w 247"/>
              <a:gd name="T13" fmla="*/ 7938 h 310"/>
              <a:gd name="T14" fmla="*/ 199241 w 247"/>
              <a:gd name="T15" fmla="*/ 0 h 310"/>
              <a:gd name="T16" fmla="*/ 258216 w 247"/>
              <a:gd name="T17" fmla="*/ 9525 h 310"/>
              <a:gd name="T18" fmla="*/ 267780 w 247"/>
              <a:gd name="T19" fmla="*/ 25400 h 310"/>
              <a:gd name="T20" fmla="*/ 270968 w 247"/>
              <a:gd name="T21" fmla="*/ 26988 h 310"/>
              <a:gd name="T22" fmla="*/ 267780 w 247"/>
              <a:gd name="T23" fmla="*/ 79375 h 310"/>
              <a:gd name="T24" fmla="*/ 258216 w 247"/>
              <a:gd name="T25" fmla="*/ 92075 h 310"/>
              <a:gd name="T26" fmla="*/ 248653 w 247"/>
              <a:gd name="T27" fmla="*/ 209550 h 310"/>
              <a:gd name="T28" fmla="*/ 250247 w 247"/>
              <a:gd name="T29" fmla="*/ 222250 h 310"/>
              <a:gd name="T30" fmla="*/ 264592 w 247"/>
              <a:gd name="T31" fmla="*/ 238125 h 310"/>
              <a:gd name="T32" fmla="*/ 302846 w 247"/>
              <a:gd name="T33" fmla="*/ 271463 h 310"/>
              <a:gd name="T34" fmla="*/ 368197 w 247"/>
              <a:gd name="T35" fmla="*/ 352425 h 310"/>
              <a:gd name="T36" fmla="*/ 392106 w 247"/>
              <a:gd name="T37" fmla="*/ 401638 h 310"/>
              <a:gd name="T38" fmla="*/ 387324 w 247"/>
              <a:gd name="T39" fmla="*/ 441325 h 310"/>
              <a:gd name="T40" fmla="*/ 376167 w 247"/>
              <a:gd name="T41" fmla="*/ 452438 h 310"/>
              <a:gd name="T42" fmla="*/ 298064 w 247"/>
              <a:gd name="T43" fmla="*/ 482600 h 310"/>
              <a:gd name="T44" fmla="*/ 224744 w 247"/>
              <a:gd name="T45" fmla="*/ 492125 h 310"/>
              <a:gd name="T46" fmla="*/ 180114 w 247"/>
              <a:gd name="T47" fmla="*/ 492125 h 310"/>
              <a:gd name="T48" fmla="*/ 81290 w 247"/>
              <a:gd name="T49" fmla="*/ 481013 h 310"/>
              <a:gd name="T50" fmla="*/ 100417 w 247"/>
              <a:gd name="T51" fmla="*/ 452438 h 310"/>
              <a:gd name="T52" fmla="*/ 132296 w 247"/>
              <a:gd name="T53" fmla="*/ 455613 h 310"/>
              <a:gd name="T54" fmla="*/ 97230 w 247"/>
              <a:gd name="T55" fmla="*/ 444500 h 310"/>
              <a:gd name="T56" fmla="*/ 81290 w 247"/>
              <a:gd name="T57" fmla="*/ 334963 h 310"/>
              <a:gd name="T58" fmla="*/ 121138 w 247"/>
              <a:gd name="T59" fmla="*/ 285750 h 310"/>
              <a:gd name="T60" fmla="*/ 81290 w 247"/>
              <a:gd name="T61" fmla="*/ 322263 h 310"/>
              <a:gd name="T62" fmla="*/ 108387 w 247"/>
              <a:gd name="T63" fmla="*/ 252413 h 310"/>
              <a:gd name="T64" fmla="*/ 81290 w 247"/>
              <a:gd name="T65" fmla="*/ 481013 h 310"/>
              <a:gd name="T66" fmla="*/ 47818 w 247"/>
              <a:gd name="T67" fmla="*/ 469900 h 310"/>
              <a:gd name="T68" fmla="*/ 17533 w 247"/>
              <a:gd name="T69" fmla="*/ 452438 h 310"/>
              <a:gd name="T70" fmla="*/ 3188 w 247"/>
              <a:gd name="T71" fmla="*/ 428625 h 310"/>
              <a:gd name="T72" fmla="*/ 4782 w 247"/>
              <a:gd name="T73" fmla="*/ 398463 h 310"/>
              <a:gd name="T74" fmla="*/ 43036 w 247"/>
              <a:gd name="T75" fmla="*/ 325438 h 310"/>
              <a:gd name="T76" fmla="*/ 81290 w 247"/>
              <a:gd name="T77" fmla="*/ 322263 h 310"/>
              <a:gd name="T78" fmla="*/ 43036 w 247"/>
              <a:gd name="T79" fmla="*/ 361950 h 310"/>
              <a:gd name="T80" fmla="*/ 28691 w 247"/>
              <a:gd name="T81" fmla="*/ 395288 h 310"/>
              <a:gd name="T82" fmla="*/ 28691 w 247"/>
              <a:gd name="T83" fmla="*/ 414338 h 310"/>
              <a:gd name="T84" fmla="*/ 43036 w 247"/>
              <a:gd name="T85" fmla="*/ 433388 h 310"/>
              <a:gd name="T86" fmla="*/ 81290 w 247"/>
              <a:gd name="T87" fmla="*/ 481013 h 310"/>
              <a:gd name="T88" fmla="*/ 81290 w 247"/>
              <a:gd name="T89" fmla="*/ 334963 h 310"/>
              <a:gd name="T90" fmla="*/ 54194 w 247"/>
              <a:gd name="T91" fmla="*/ 385763 h 310"/>
              <a:gd name="T92" fmla="*/ 57381 w 247"/>
              <a:gd name="T93" fmla="*/ 411163 h 310"/>
              <a:gd name="T94" fmla="*/ 81290 w 247"/>
              <a:gd name="T95" fmla="*/ 434975 h 31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247"/>
              <a:gd name="T145" fmla="*/ 0 h 310"/>
              <a:gd name="T146" fmla="*/ 247 w 247"/>
              <a:gd name="T147" fmla="*/ 310 h 31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247" h="310">
                <a:moveTo>
                  <a:pt x="80" y="150"/>
                </a:moveTo>
                <a:lnTo>
                  <a:pt x="80" y="150"/>
                </a:lnTo>
                <a:lnTo>
                  <a:pt x="82" y="150"/>
                </a:lnTo>
                <a:lnTo>
                  <a:pt x="84" y="146"/>
                </a:lnTo>
                <a:lnTo>
                  <a:pt x="86" y="140"/>
                </a:lnTo>
                <a:lnTo>
                  <a:pt x="87" y="132"/>
                </a:lnTo>
                <a:lnTo>
                  <a:pt x="87" y="59"/>
                </a:lnTo>
                <a:lnTo>
                  <a:pt x="82" y="55"/>
                </a:lnTo>
                <a:lnTo>
                  <a:pt x="80" y="50"/>
                </a:lnTo>
                <a:lnTo>
                  <a:pt x="79" y="50"/>
                </a:lnTo>
                <a:lnTo>
                  <a:pt x="79" y="17"/>
                </a:lnTo>
                <a:lnTo>
                  <a:pt x="80" y="17"/>
                </a:lnTo>
                <a:lnTo>
                  <a:pt x="80" y="16"/>
                </a:lnTo>
                <a:lnTo>
                  <a:pt x="80" y="13"/>
                </a:lnTo>
                <a:lnTo>
                  <a:pt x="83" y="10"/>
                </a:lnTo>
                <a:lnTo>
                  <a:pt x="87" y="6"/>
                </a:lnTo>
                <a:lnTo>
                  <a:pt x="92" y="5"/>
                </a:lnTo>
                <a:lnTo>
                  <a:pt x="107" y="1"/>
                </a:lnTo>
                <a:lnTo>
                  <a:pt x="125" y="0"/>
                </a:lnTo>
                <a:lnTo>
                  <a:pt x="141" y="1"/>
                </a:lnTo>
                <a:lnTo>
                  <a:pt x="156" y="5"/>
                </a:lnTo>
                <a:lnTo>
                  <a:pt x="162" y="6"/>
                </a:lnTo>
                <a:lnTo>
                  <a:pt x="166" y="10"/>
                </a:lnTo>
                <a:lnTo>
                  <a:pt x="168" y="13"/>
                </a:lnTo>
                <a:lnTo>
                  <a:pt x="168" y="16"/>
                </a:lnTo>
                <a:lnTo>
                  <a:pt x="168" y="17"/>
                </a:lnTo>
                <a:lnTo>
                  <a:pt x="170" y="17"/>
                </a:lnTo>
                <a:lnTo>
                  <a:pt x="170" y="50"/>
                </a:lnTo>
                <a:lnTo>
                  <a:pt x="168" y="50"/>
                </a:lnTo>
                <a:lnTo>
                  <a:pt x="168" y="52"/>
                </a:lnTo>
                <a:lnTo>
                  <a:pt x="166" y="55"/>
                </a:lnTo>
                <a:lnTo>
                  <a:pt x="162" y="58"/>
                </a:lnTo>
                <a:lnTo>
                  <a:pt x="156" y="59"/>
                </a:lnTo>
                <a:lnTo>
                  <a:pt x="156" y="132"/>
                </a:lnTo>
                <a:lnTo>
                  <a:pt x="156" y="136"/>
                </a:lnTo>
                <a:lnTo>
                  <a:pt x="157" y="140"/>
                </a:lnTo>
                <a:lnTo>
                  <a:pt x="160" y="146"/>
                </a:lnTo>
                <a:lnTo>
                  <a:pt x="164" y="150"/>
                </a:lnTo>
                <a:lnTo>
                  <a:pt x="166" y="150"/>
                </a:lnTo>
                <a:lnTo>
                  <a:pt x="175" y="158"/>
                </a:lnTo>
                <a:lnTo>
                  <a:pt x="190" y="171"/>
                </a:lnTo>
                <a:lnTo>
                  <a:pt x="206" y="189"/>
                </a:lnTo>
                <a:lnTo>
                  <a:pt x="222" y="211"/>
                </a:lnTo>
                <a:lnTo>
                  <a:pt x="231" y="222"/>
                </a:lnTo>
                <a:lnTo>
                  <a:pt x="236" y="232"/>
                </a:lnTo>
                <a:lnTo>
                  <a:pt x="241" y="243"/>
                </a:lnTo>
                <a:lnTo>
                  <a:pt x="246" y="253"/>
                </a:lnTo>
                <a:lnTo>
                  <a:pt x="247" y="262"/>
                </a:lnTo>
                <a:lnTo>
                  <a:pt x="246" y="272"/>
                </a:lnTo>
                <a:lnTo>
                  <a:pt x="243" y="278"/>
                </a:lnTo>
                <a:lnTo>
                  <a:pt x="240" y="282"/>
                </a:lnTo>
                <a:lnTo>
                  <a:pt x="236" y="285"/>
                </a:lnTo>
                <a:lnTo>
                  <a:pt x="221" y="293"/>
                </a:lnTo>
                <a:lnTo>
                  <a:pt x="205" y="300"/>
                </a:lnTo>
                <a:lnTo>
                  <a:pt x="187" y="304"/>
                </a:lnTo>
                <a:lnTo>
                  <a:pt x="171" y="307"/>
                </a:lnTo>
                <a:lnTo>
                  <a:pt x="155" y="310"/>
                </a:lnTo>
                <a:lnTo>
                  <a:pt x="141" y="310"/>
                </a:lnTo>
                <a:lnTo>
                  <a:pt x="124" y="310"/>
                </a:lnTo>
                <a:lnTo>
                  <a:pt x="113" y="310"/>
                </a:lnTo>
                <a:lnTo>
                  <a:pt x="95" y="310"/>
                </a:lnTo>
                <a:lnTo>
                  <a:pt x="74" y="307"/>
                </a:lnTo>
                <a:lnTo>
                  <a:pt x="51" y="303"/>
                </a:lnTo>
                <a:lnTo>
                  <a:pt x="51" y="282"/>
                </a:lnTo>
                <a:lnTo>
                  <a:pt x="63" y="285"/>
                </a:lnTo>
                <a:lnTo>
                  <a:pt x="72" y="287"/>
                </a:lnTo>
                <a:lnTo>
                  <a:pt x="83" y="287"/>
                </a:lnTo>
                <a:lnTo>
                  <a:pt x="72" y="284"/>
                </a:lnTo>
                <a:lnTo>
                  <a:pt x="61" y="280"/>
                </a:lnTo>
                <a:lnTo>
                  <a:pt x="51" y="274"/>
                </a:lnTo>
                <a:lnTo>
                  <a:pt x="51" y="211"/>
                </a:lnTo>
                <a:lnTo>
                  <a:pt x="60" y="199"/>
                </a:lnTo>
                <a:lnTo>
                  <a:pt x="68" y="189"/>
                </a:lnTo>
                <a:lnTo>
                  <a:pt x="76" y="180"/>
                </a:lnTo>
                <a:lnTo>
                  <a:pt x="68" y="186"/>
                </a:lnTo>
                <a:lnTo>
                  <a:pt x="51" y="203"/>
                </a:lnTo>
                <a:lnTo>
                  <a:pt x="51" y="178"/>
                </a:lnTo>
                <a:lnTo>
                  <a:pt x="68" y="159"/>
                </a:lnTo>
                <a:lnTo>
                  <a:pt x="80" y="150"/>
                </a:lnTo>
                <a:close/>
                <a:moveTo>
                  <a:pt x="51" y="303"/>
                </a:moveTo>
                <a:lnTo>
                  <a:pt x="51" y="303"/>
                </a:lnTo>
                <a:lnTo>
                  <a:pt x="40" y="299"/>
                </a:lnTo>
                <a:lnTo>
                  <a:pt x="30" y="296"/>
                </a:lnTo>
                <a:lnTo>
                  <a:pt x="21" y="291"/>
                </a:lnTo>
                <a:lnTo>
                  <a:pt x="11" y="285"/>
                </a:lnTo>
                <a:lnTo>
                  <a:pt x="6" y="281"/>
                </a:lnTo>
                <a:lnTo>
                  <a:pt x="3" y="276"/>
                </a:lnTo>
                <a:lnTo>
                  <a:pt x="2" y="270"/>
                </a:lnTo>
                <a:lnTo>
                  <a:pt x="0" y="265"/>
                </a:lnTo>
                <a:lnTo>
                  <a:pt x="0" y="258"/>
                </a:lnTo>
                <a:lnTo>
                  <a:pt x="3" y="251"/>
                </a:lnTo>
                <a:lnTo>
                  <a:pt x="9" y="236"/>
                </a:lnTo>
                <a:lnTo>
                  <a:pt x="17" y="222"/>
                </a:lnTo>
                <a:lnTo>
                  <a:pt x="27" y="205"/>
                </a:lnTo>
                <a:lnTo>
                  <a:pt x="38" y="192"/>
                </a:lnTo>
                <a:lnTo>
                  <a:pt x="51" y="178"/>
                </a:lnTo>
                <a:lnTo>
                  <a:pt x="51" y="203"/>
                </a:lnTo>
                <a:lnTo>
                  <a:pt x="38" y="215"/>
                </a:lnTo>
                <a:lnTo>
                  <a:pt x="27" y="228"/>
                </a:lnTo>
                <a:lnTo>
                  <a:pt x="23" y="235"/>
                </a:lnTo>
                <a:lnTo>
                  <a:pt x="21" y="242"/>
                </a:lnTo>
                <a:lnTo>
                  <a:pt x="18" y="249"/>
                </a:lnTo>
                <a:lnTo>
                  <a:pt x="18" y="255"/>
                </a:lnTo>
                <a:lnTo>
                  <a:pt x="18" y="261"/>
                </a:lnTo>
                <a:lnTo>
                  <a:pt x="21" y="266"/>
                </a:lnTo>
                <a:lnTo>
                  <a:pt x="23" y="270"/>
                </a:lnTo>
                <a:lnTo>
                  <a:pt x="27" y="273"/>
                </a:lnTo>
                <a:lnTo>
                  <a:pt x="38" y="278"/>
                </a:lnTo>
                <a:lnTo>
                  <a:pt x="51" y="282"/>
                </a:lnTo>
                <a:lnTo>
                  <a:pt x="51" y="303"/>
                </a:lnTo>
                <a:close/>
                <a:moveTo>
                  <a:pt x="51" y="211"/>
                </a:moveTo>
                <a:lnTo>
                  <a:pt x="51" y="211"/>
                </a:lnTo>
                <a:lnTo>
                  <a:pt x="44" y="222"/>
                </a:lnTo>
                <a:lnTo>
                  <a:pt x="38" y="232"/>
                </a:lnTo>
                <a:lnTo>
                  <a:pt x="34" y="243"/>
                </a:lnTo>
                <a:lnTo>
                  <a:pt x="33" y="253"/>
                </a:lnTo>
                <a:lnTo>
                  <a:pt x="36" y="259"/>
                </a:lnTo>
                <a:lnTo>
                  <a:pt x="38" y="265"/>
                </a:lnTo>
                <a:lnTo>
                  <a:pt x="44" y="270"/>
                </a:lnTo>
                <a:lnTo>
                  <a:pt x="51" y="274"/>
                </a:lnTo>
                <a:lnTo>
                  <a:pt x="51" y="21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18" name="组合 204"/>
          <p:cNvGrpSpPr/>
          <p:nvPr/>
        </p:nvGrpSpPr>
        <p:grpSpPr bwMode="auto">
          <a:xfrm>
            <a:off x="2295525" y="1924050"/>
            <a:ext cx="406400" cy="611188"/>
            <a:chOff x="0" y="0"/>
            <a:chExt cx="404813" cy="611188"/>
          </a:xfrm>
          <a:solidFill>
            <a:schemeClr val="bg1">
              <a:alpha val="70000"/>
            </a:schemeClr>
          </a:solidFill>
        </p:grpSpPr>
        <p:sp>
          <p:nvSpPr>
            <p:cNvPr id="119" name="Freeform 117"/>
            <p:cNvSpPr>
              <a:spLocks noChangeArrowheads="1"/>
            </p:cNvSpPr>
            <p:nvPr/>
          </p:nvSpPr>
          <p:spPr bwMode="auto">
            <a:xfrm>
              <a:off x="123825" y="49212"/>
              <a:ext cx="139700" cy="139700"/>
            </a:xfrm>
            <a:custGeom>
              <a:avLst/>
              <a:gdLst>
                <a:gd name="T0" fmla="*/ 139700 w 88"/>
                <a:gd name="T1" fmla="*/ 69850 h 88"/>
                <a:gd name="T2" fmla="*/ 139700 w 88"/>
                <a:gd name="T3" fmla="*/ 69850 h 88"/>
                <a:gd name="T4" fmla="*/ 136525 w 88"/>
                <a:gd name="T5" fmla="*/ 57150 h 88"/>
                <a:gd name="T6" fmla="*/ 131763 w 88"/>
                <a:gd name="T7" fmla="*/ 42863 h 88"/>
                <a:gd name="T8" fmla="*/ 125413 w 88"/>
                <a:gd name="T9" fmla="*/ 30163 h 88"/>
                <a:gd name="T10" fmla="*/ 117475 w 88"/>
                <a:gd name="T11" fmla="*/ 20638 h 88"/>
                <a:gd name="T12" fmla="*/ 106363 w 88"/>
                <a:gd name="T13" fmla="*/ 11113 h 88"/>
                <a:gd name="T14" fmla="*/ 95250 w 88"/>
                <a:gd name="T15" fmla="*/ 4763 h 88"/>
                <a:gd name="T16" fmla="*/ 82550 w 88"/>
                <a:gd name="T17" fmla="*/ 0 h 88"/>
                <a:gd name="T18" fmla="*/ 68263 w 88"/>
                <a:gd name="T19" fmla="*/ 0 h 88"/>
                <a:gd name="T20" fmla="*/ 68263 w 88"/>
                <a:gd name="T21" fmla="*/ 0 h 88"/>
                <a:gd name="T22" fmla="*/ 55563 w 88"/>
                <a:gd name="T23" fmla="*/ 0 h 88"/>
                <a:gd name="T24" fmla="*/ 42863 w 88"/>
                <a:gd name="T25" fmla="*/ 4763 h 88"/>
                <a:gd name="T26" fmla="*/ 28575 w 88"/>
                <a:gd name="T27" fmla="*/ 11113 h 88"/>
                <a:gd name="T28" fmla="*/ 19050 w 88"/>
                <a:gd name="T29" fmla="*/ 20638 h 88"/>
                <a:gd name="T30" fmla="*/ 9525 w 88"/>
                <a:gd name="T31" fmla="*/ 30163 h 88"/>
                <a:gd name="T32" fmla="*/ 3175 w 88"/>
                <a:gd name="T33" fmla="*/ 42863 h 88"/>
                <a:gd name="T34" fmla="*/ 0 w 88"/>
                <a:gd name="T35" fmla="*/ 57150 h 88"/>
                <a:gd name="T36" fmla="*/ 0 w 88"/>
                <a:gd name="T37" fmla="*/ 69850 h 88"/>
                <a:gd name="T38" fmla="*/ 0 w 88"/>
                <a:gd name="T39" fmla="*/ 69850 h 88"/>
                <a:gd name="T40" fmla="*/ 0 w 88"/>
                <a:gd name="T41" fmla="*/ 84138 h 88"/>
                <a:gd name="T42" fmla="*/ 3175 w 88"/>
                <a:gd name="T43" fmla="*/ 96838 h 88"/>
                <a:gd name="T44" fmla="*/ 9525 w 88"/>
                <a:gd name="T45" fmla="*/ 107950 h 88"/>
                <a:gd name="T46" fmla="*/ 19050 w 88"/>
                <a:gd name="T47" fmla="*/ 119063 h 88"/>
                <a:gd name="T48" fmla="*/ 28575 w 88"/>
                <a:gd name="T49" fmla="*/ 127000 h 88"/>
                <a:gd name="T50" fmla="*/ 42863 w 88"/>
                <a:gd name="T51" fmla="*/ 133350 h 88"/>
                <a:gd name="T52" fmla="*/ 55563 w 88"/>
                <a:gd name="T53" fmla="*/ 138113 h 88"/>
                <a:gd name="T54" fmla="*/ 68263 w 88"/>
                <a:gd name="T55" fmla="*/ 139700 h 88"/>
                <a:gd name="T56" fmla="*/ 68263 w 88"/>
                <a:gd name="T57" fmla="*/ 139700 h 88"/>
                <a:gd name="T58" fmla="*/ 82550 w 88"/>
                <a:gd name="T59" fmla="*/ 138113 h 88"/>
                <a:gd name="T60" fmla="*/ 95250 w 88"/>
                <a:gd name="T61" fmla="*/ 133350 h 88"/>
                <a:gd name="T62" fmla="*/ 106363 w 88"/>
                <a:gd name="T63" fmla="*/ 127000 h 88"/>
                <a:gd name="T64" fmla="*/ 117475 w 88"/>
                <a:gd name="T65" fmla="*/ 119063 h 88"/>
                <a:gd name="T66" fmla="*/ 125413 w 88"/>
                <a:gd name="T67" fmla="*/ 107950 h 88"/>
                <a:gd name="T68" fmla="*/ 131763 w 88"/>
                <a:gd name="T69" fmla="*/ 96838 h 88"/>
                <a:gd name="T70" fmla="*/ 136525 w 88"/>
                <a:gd name="T71" fmla="*/ 84138 h 88"/>
                <a:gd name="T72" fmla="*/ 139700 w 88"/>
                <a:gd name="T73" fmla="*/ 69850 h 88"/>
                <a:gd name="T74" fmla="*/ 139700 w 88"/>
                <a:gd name="T75" fmla="*/ 69850 h 8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88"/>
                <a:gd name="T115" fmla="*/ 0 h 88"/>
                <a:gd name="T116" fmla="*/ 88 w 88"/>
                <a:gd name="T117" fmla="*/ 88 h 88"/>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88" h="88">
                  <a:moveTo>
                    <a:pt x="88" y="44"/>
                  </a:moveTo>
                  <a:lnTo>
                    <a:pt x="88" y="44"/>
                  </a:lnTo>
                  <a:lnTo>
                    <a:pt x="86" y="36"/>
                  </a:lnTo>
                  <a:lnTo>
                    <a:pt x="83" y="27"/>
                  </a:lnTo>
                  <a:lnTo>
                    <a:pt x="79" y="19"/>
                  </a:lnTo>
                  <a:lnTo>
                    <a:pt x="74" y="13"/>
                  </a:lnTo>
                  <a:lnTo>
                    <a:pt x="67" y="7"/>
                  </a:lnTo>
                  <a:lnTo>
                    <a:pt x="60" y="3"/>
                  </a:lnTo>
                  <a:lnTo>
                    <a:pt x="52" y="0"/>
                  </a:lnTo>
                  <a:lnTo>
                    <a:pt x="43" y="0"/>
                  </a:lnTo>
                  <a:lnTo>
                    <a:pt x="35" y="0"/>
                  </a:lnTo>
                  <a:lnTo>
                    <a:pt x="27" y="3"/>
                  </a:lnTo>
                  <a:lnTo>
                    <a:pt x="18" y="7"/>
                  </a:lnTo>
                  <a:lnTo>
                    <a:pt x="12" y="13"/>
                  </a:lnTo>
                  <a:lnTo>
                    <a:pt x="6" y="19"/>
                  </a:lnTo>
                  <a:lnTo>
                    <a:pt x="2" y="27"/>
                  </a:lnTo>
                  <a:lnTo>
                    <a:pt x="0" y="36"/>
                  </a:lnTo>
                  <a:lnTo>
                    <a:pt x="0" y="44"/>
                  </a:lnTo>
                  <a:lnTo>
                    <a:pt x="0" y="53"/>
                  </a:lnTo>
                  <a:lnTo>
                    <a:pt x="2" y="61"/>
                  </a:lnTo>
                  <a:lnTo>
                    <a:pt x="6" y="68"/>
                  </a:lnTo>
                  <a:lnTo>
                    <a:pt x="12" y="75"/>
                  </a:lnTo>
                  <a:lnTo>
                    <a:pt x="18" y="80"/>
                  </a:lnTo>
                  <a:lnTo>
                    <a:pt x="27" y="84"/>
                  </a:lnTo>
                  <a:lnTo>
                    <a:pt x="35" y="87"/>
                  </a:lnTo>
                  <a:lnTo>
                    <a:pt x="43" y="88"/>
                  </a:lnTo>
                  <a:lnTo>
                    <a:pt x="52" y="87"/>
                  </a:lnTo>
                  <a:lnTo>
                    <a:pt x="60" y="84"/>
                  </a:lnTo>
                  <a:lnTo>
                    <a:pt x="67" y="80"/>
                  </a:lnTo>
                  <a:lnTo>
                    <a:pt x="74" y="75"/>
                  </a:lnTo>
                  <a:lnTo>
                    <a:pt x="79" y="68"/>
                  </a:lnTo>
                  <a:lnTo>
                    <a:pt x="83" y="61"/>
                  </a:lnTo>
                  <a:lnTo>
                    <a:pt x="86" y="53"/>
                  </a:lnTo>
                  <a:lnTo>
                    <a:pt x="88" y="4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0" name="Freeform 118"/>
            <p:cNvSpPr>
              <a:spLocks noChangeArrowheads="1"/>
            </p:cNvSpPr>
            <p:nvPr/>
          </p:nvSpPr>
          <p:spPr bwMode="auto">
            <a:xfrm>
              <a:off x="0" y="152400"/>
              <a:ext cx="212725" cy="458788"/>
            </a:xfrm>
            <a:custGeom>
              <a:avLst/>
              <a:gdLst>
                <a:gd name="T0" fmla="*/ 212725 w 134"/>
                <a:gd name="T1" fmla="*/ 11113 h 289"/>
                <a:gd name="T2" fmla="*/ 212725 w 134"/>
                <a:gd name="T3" fmla="*/ 11113 h 289"/>
                <a:gd name="T4" fmla="*/ 139700 w 134"/>
                <a:gd name="T5" fmla="*/ 204788 h 289"/>
                <a:gd name="T6" fmla="*/ 66675 w 134"/>
                <a:gd name="T7" fmla="*/ 393700 h 289"/>
                <a:gd name="T8" fmla="*/ 66675 w 134"/>
                <a:gd name="T9" fmla="*/ 393700 h 289"/>
                <a:gd name="T10" fmla="*/ 34925 w 134"/>
                <a:gd name="T11" fmla="*/ 425450 h 289"/>
                <a:gd name="T12" fmla="*/ 12700 w 134"/>
                <a:gd name="T13" fmla="*/ 447675 h 289"/>
                <a:gd name="T14" fmla="*/ 4763 w 134"/>
                <a:gd name="T15" fmla="*/ 454025 h 289"/>
                <a:gd name="T16" fmla="*/ 0 w 134"/>
                <a:gd name="T17" fmla="*/ 458788 h 289"/>
                <a:gd name="T18" fmla="*/ 0 w 134"/>
                <a:gd name="T19" fmla="*/ 458788 h 289"/>
                <a:gd name="T20" fmla="*/ 4763 w 134"/>
                <a:gd name="T21" fmla="*/ 436563 h 289"/>
                <a:gd name="T22" fmla="*/ 23813 w 134"/>
                <a:gd name="T23" fmla="*/ 385763 h 289"/>
                <a:gd name="T24" fmla="*/ 79375 w 134"/>
                <a:gd name="T25" fmla="*/ 228600 h 289"/>
                <a:gd name="T26" fmla="*/ 166688 w 134"/>
                <a:gd name="T27" fmla="*/ 0 h 289"/>
                <a:gd name="T28" fmla="*/ 212725 w 134"/>
                <a:gd name="T29" fmla="*/ 11113 h 28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34"/>
                <a:gd name="T46" fmla="*/ 0 h 289"/>
                <a:gd name="T47" fmla="*/ 134 w 134"/>
                <a:gd name="T48" fmla="*/ 289 h 28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34" h="289">
                  <a:moveTo>
                    <a:pt x="134" y="7"/>
                  </a:moveTo>
                  <a:lnTo>
                    <a:pt x="134" y="7"/>
                  </a:lnTo>
                  <a:lnTo>
                    <a:pt x="88" y="129"/>
                  </a:lnTo>
                  <a:lnTo>
                    <a:pt x="42" y="248"/>
                  </a:lnTo>
                  <a:lnTo>
                    <a:pt x="22" y="268"/>
                  </a:lnTo>
                  <a:lnTo>
                    <a:pt x="8" y="282"/>
                  </a:lnTo>
                  <a:lnTo>
                    <a:pt x="3" y="286"/>
                  </a:lnTo>
                  <a:lnTo>
                    <a:pt x="0" y="289"/>
                  </a:lnTo>
                  <a:lnTo>
                    <a:pt x="3" y="275"/>
                  </a:lnTo>
                  <a:lnTo>
                    <a:pt x="15" y="243"/>
                  </a:lnTo>
                  <a:lnTo>
                    <a:pt x="50" y="144"/>
                  </a:lnTo>
                  <a:lnTo>
                    <a:pt x="105" y="0"/>
                  </a:lnTo>
                  <a:lnTo>
                    <a:pt x="134" y="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1" name="Freeform 119"/>
            <p:cNvSpPr>
              <a:spLocks noChangeArrowheads="1"/>
            </p:cNvSpPr>
            <p:nvPr/>
          </p:nvSpPr>
          <p:spPr bwMode="auto">
            <a:xfrm>
              <a:off x="169863" y="152400"/>
              <a:ext cx="234950" cy="449263"/>
            </a:xfrm>
            <a:custGeom>
              <a:avLst/>
              <a:gdLst>
                <a:gd name="T0" fmla="*/ 3175 w 148"/>
                <a:gd name="T1" fmla="*/ 20638 h 283"/>
                <a:gd name="T2" fmla="*/ 173038 w 148"/>
                <a:gd name="T3" fmla="*/ 387350 h 283"/>
                <a:gd name="T4" fmla="*/ 234950 w 148"/>
                <a:gd name="T5" fmla="*/ 449263 h 283"/>
                <a:gd name="T6" fmla="*/ 217488 w 148"/>
                <a:gd name="T7" fmla="*/ 363538 h 283"/>
                <a:gd name="T8" fmla="*/ 52388 w 148"/>
                <a:gd name="T9" fmla="*/ 0 h 283"/>
                <a:gd name="T10" fmla="*/ 0 w 148"/>
                <a:gd name="T11" fmla="*/ 15875 h 283"/>
                <a:gd name="T12" fmla="*/ 3175 w 148"/>
                <a:gd name="T13" fmla="*/ 20638 h 283"/>
                <a:gd name="T14" fmla="*/ 0 60000 65536"/>
                <a:gd name="T15" fmla="*/ 0 60000 65536"/>
                <a:gd name="T16" fmla="*/ 0 60000 65536"/>
                <a:gd name="T17" fmla="*/ 0 60000 65536"/>
                <a:gd name="T18" fmla="*/ 0 60000 65536"/>
                <a:gd name="T19" fmla="*/ 0 60000 65536"/>
                <a:gd name="T20" fmla="*/ 0 60000 65536"/>
                <a:gd name="T21" fmla="*/ 0 w 148"/>
                <a:gd name="T22" fmla="*/ 0 h 283"/>
                <a:gd name="T23" fmla="*/ 148 w 148"/>
                <a:gd name="T24" fmla="*/ 283 h 283"/>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83">
                  <a:moveTo>
                    <a:pt x="2" y="13"/>
                  </a:moveTo>
                  <a:lnTo>
                    <a:pt x="109" y="244"/>
                  </a:lnTo>
                  <a:lnTo>
                    <a:pt x="148" y="283"/>
                  </a:lnTo>
                  <a:lnTo>
                    <a:pt x="137" y="229"/>
                  </a:lnTo>
                  <a:lnTo>
                    <a:pt x="33" y="0"/>
                  </a:lnTo>
                  <a:lnTo>
                    <a:pt x="0" y="10"/>
                  </a:lnTo>
                  <a:lnTo>
                    <a:pt x="2" y="1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2" name="Freeform 120"/>
            <p:cNvSpPr>
              <a:spLocks noChangeArrowheads="1"/>
            </p:cNvSpPr>
            <p:nvPr/>
          </p:nvSpPr>
          <p:spPr bwMode="auto">
            <a:xfrm>
              <a:off x="174625" y="0"/>
              <a:ext cx="25400" cy="77788"/>
            </a:xfrm>
            <a:custGeom>
              <a:avLst/>
              <a:gdLst>
                <a:gd name="T0" fmla="*/ 0 w 16"/>
                <a:gd name="T1" fmla="*/ 65088 h 49"/>
                <a:gd name="T2" fmla="*/ 0 w 16"/>
                <a:gd name="T3" fmla="*/ 65088 h 49"/>
                <a:gd name="T4" fmla="*/ 0 w 16"/>
                <a:gd name="T5" fmla="*/ 69850 h 49"/>
                <a:gd name="T6" fmla="*/ 4763 w 16"/>
                <a:gd name="T7" fmla="*/ 73025 h 49"/>
                <a:gd name="T8" fmla="*/ 6350 w 16"/>
                <a:gd name="T9" fmla="*/ 76200 h 49"/>
                <a:gd name="T10" fmla="*/ 12700 w 16"/>
                <a:gd name="T11" fmla="*/ 77788 h 49"/>
                <a:gd name="T12" fmla="*/ 12700 w 16"/>
                <a:gd name="T13" fmla="*/ 77788 h 49"/>
                <a:gd name="T14" fmla="*/ 17463 w 16"/>
                <a:gd name="T15" fmla="*/ 76200 h 49"/>
                <a:gd name="T16" fmla="*/ 22225 w 16"/>
                <a:gd name="T17" fmla="*/ 73025 h 49"/>
                <a:gd name="T18" fmla="*/ 23813 w 16"/>
                <a:gd name="T19" fmla="*/ 69850 h 49"/>
                <a:gd name="T20" fmla="*/ 25400 w 16"/>
                <a:gd name="T21" fmla="*/ 65088 h 49"/>
                <a:gd name="T22" fmla="*/ 25400 w 16"/>
                <a:gd name="T23" fmla="*/ 12700 h 49"/>
                <a:gd name="T24" fmla="*/ 25400 w 16"/>
                <a:gd name="T25" fmla="*/ 12700 h 49"/>
                <a:gd name="T26" fmla="*/ 23813 w 16"/>
                <a:gd name="T27" fmla="*/ 9525 h 49"/>
                <a:gd name="T28" fmla="*/ 22225 w 16"/>
                <a:gd name="T29" fmla="*/ 4763 h 49"/>
                <a:gd name="T30" fmla="*/ 17463 w 16"/>
                <a:gd name="T31" fmla="*/ 0 h 49"/>
                <a:gd name="T32" fmla="*/ 12700 w 16"/>
                <a:gd name="T33" fmla="*/ 0 h 49"/>
                <a:gd name="T34" fmla="*/ 12700 w 16"/>
                <a:gd name="T35" fmla="*/ 0 h 49"/>
                <a:gd name="T36" fmla="*/ 6350 w 16"/>
                <a:gd name="T37" fmla="*/ 0 h 49"/>
                <a:gd name="T38" fmla="*/ 4763 w 16"/>
                <a:gd name="T39" fmla="*/ 4763 h 49"/>
                <a:gd name="T40" fmla="*/ 0 w 16"/>
                <a:gd name="T41" fmla="*/ 9525 h 49"/>
                <a:gd name="T42" fmla="*/ 0 w 16"/>
                <a:gd name="T43" fmla="*/ 12700 h 49"/>
                <a:gd name="T44" fmla="*/ 0 w 16"/>
                <a:gd name="T45" fmla="*/ 65088 h 4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16"/>
                <a:gd name="T70" fmla="*/ 0 h 49"/>
                <a:gd name="T71" fmla="*/ 16 w 16"/>
                <a:gd name="T72" fmla="*/ 49 h 4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16" h="49">
                  <a:moveTo>
                    <a:pt x="0" y="41"/>
                  </a:moveTo>
                  <a:lnTo>
                    <a:pt x="0" y="41"/>
                  </a:lnTo>
                  <a:lnTo>
                    <a:pt x="0" y="44"/>
                  </a:lnTo>
                  <a:lnTo>
                    <a:pt x="3" y="46"/>
                  </a:lnTo>
                  <a:lnTo>
                    <a:pt x="4" y="48"/>
                  </a:lnTo>
                  <a:lnTo>
                    <a:pt x="8" y="49"/>
                  </a:lnTo>
                  <a:lnTo>
                    <a:pt x="11" y="48"/>
                  </a:lnTo>
                  <a:lnTo>
                    <a:pt x="14" y="46"/>
                  </a:lnTo>
                  <a:lnTo>
                    <a:pt x="15" y="44"/>
                  </a:lnTo>
                  <a:lnTo>
                    <a:pt x="16" y="41"/>
                  </a:lnTo>
                  <a:lnTo>
                    <a:pt x="16" y="8"/>
                  </a:lnTo>
                  <a:lnTo>
                    <a:pt x="15" y="6"/>
                  </a:lnTo>
                  <a:lnTo>
                    <a:pt x="14" y="3"/>
                  </a:lnTo>
                  <a:lnTo>
                    <a:pt x="11" y="0"/>
                  </a:lnTo>
                  <a:lnTo>
                    <a:pt x="8" y="0"/>
                  </a:lnTo>
                  <a:lnTo>
                    <a:pt x="4" y="0"/>
                  </a:lnTo>
                  <a:lnTo>
                    <a:pt x="3" y="3"/>
                  </a:lnTo>
                  <a:lnTo>
                    <a:pt x="0" y="6"/>
                  </a:lnTo>
                  <a:lnTo>
                    <a:pt x="0" y="8"/>
                  </a:lnTo>
                  <a:lnTo>
                    <a:pt x="0"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3" name="组合 201"/>
          <p:cNvGrpSpPr/>
          <p:nvPr/>
        </p:nvGrpSpPr>
        <p:grpSpPr bwMode="auto">
          <a:xfrm>
            <a:off x="3206750" y="1584325"/>
            <a:ext cx="601663" cy="601663"/>
            <a:chOff x="0" y="0"/>
            <a:chExt cx="601663" cy="601663"/>
          </a:xfrm>
          <a:solidFill>
            <a:schemeClr val="bg1">
              <a:alpha val="70000"/>
            </a:schemeClr>
          </a:solidFill>
        </p:grpSpPr>
        <p:sp>
          <p:nvSpPr>
            <p:cNvPr id="124" name="Freeform 121"/>
            <p:cNvSpPr>
              <a:spLocks noEditPoints="1" noChangeArrowheads="1"/>
            </p:cNvSpPr>
            <p:nvPr/>
          </p:nvSpPr>
          <p:spPr bwMode="auto">
            <a:xfrm>
              <a:off x="188912" y="0"/>
              <a:ext cx="223838" cy="601663"/>
            </a:xfrm>
            <a:custGeom>
              <a:avLst/>
              <a:gdLst>
                <a:gd name="T0" fmla="*/ 112713 w 141"/>
                <a:gd name="T1" fmla="*/ 0 h 379"/>
                <a:gd name="T2" fmla="*/ 133350 w 141"/>
                <a:gd name="T3" fmla="*/ 6350 h 379"/>
                <a:gd name="T4" fmla="*/ 155575 w 141"/>
                <a:gd name="T5" fmla="*/ 23813 h 379"/>
                <a:gd name="T6" fmla="*/ 174625 w 141"/>
                <a:gd name="T7" fmla="*/ 52388 h 379"/>
                <a:gd name="T8" fmla="*/ 188913 w 141"/>
                <a:gd name="T9" fmla="*/ 88900 h 379"/>
                <a:gd name="T10" fmla="*/ 215900 w 141"/>
                <a:gd name="T11" fmla="*/ 185738 h 379"/>
                <a:gd name="T12" fmla="*/ 223838 w 141"/>
                <a:gd name="T13" fmla="*/ 301625 h 379"/>
                <a:gd name="T14" fmla="*/ 222250 w 141"/>
                <a:gd name="T15" fmla="*/ 361950 h 379"/>
                <a:gd name="T16" fmla="*/ 204788 w 141"/>
                <a:gd name="T17" fmla="*/ 468313 h 379"/>
                <a:gd name="T18" fmla="*/ 182563 w 141"/>
                <a:gd name="T19" fmla="*/ 533400 h 379"/>
                <a:gd name="T20" fmla="*/ 166688 w 141"/>
                <a:gd name="T21" fmla="*/ 565150 h 379"/>
                <a:gd name="T22" fmla="*/ 144463 w 141"/>
                <a:gd name="T23" fmla="*/ 588963 h 379"/>
                <a:gd name="T24" fmla="*/ 122238 w 141"/>
                <a:gd name="T25" fmla="*/ 600075 h 379"/>
                <a:gd name="T26" fmla="*/ 112713 w 141"/>
                <a:gd name="T27" fmla="*/ 601663 h 379"/>
                <a:gd name="T28" fmla="*/ 112713 w 141"/>
                <a:gd name="T29" fmla="*/ 552450 h 379"/>
                <a:gd name="T30" fmla="*/ 112713 w 141"/>
                <a:gd name="T31" fmla="*/ 552450 h 379"/>
                <a:gd name="T32" fmla="*/ 131763 w 141"/>
                <a:gd name="T33" fmla="*/ 549275 h 379"/>
                <a:gd name="T34" fmla="*/ 149225 w 141"/>
                <a:gd name="T35" fmla="*/ 533400 h 379"/>
                <a:gd name="T36" fmla="*/ 163513 w 141"/>
                <a:gd name="T37" fmla="*/ 509588 h 379"/>
                <a:gd name="T38" fmla="*/ 188913 w 141"/>
                <a:gd name="T39" fmla="*/ 442913 h 379"/>
                <a:gd name="T40" fmla="*/ 203200 w 141"/>
                <a:gd name="T41" fmla="*/ 352425 h 379"/>
                <a:gd name="T42" fmla="*/ 204788 w 141"/>
                <a:gd name="T43" fmla="*/ 301625 h 379"/>
                <a:gd name="T44" fmla="*/ 198438 w 141"/>
                <a:gd name="T45" fmla="*/ 203200 h 379"/>
                <a:gd name="T46" fmla="*/ 179388 w 141"/>
                <a:gd name="T47" fmla="*/ 122238 h 379"/>
                <a:gd name="T48" fmla="*/ 157163 w 141"/>
                <a:gd name="T49" fmla="*/ 79375 h 379"/>
                <a:gd name="T50" fmla="*/ 139700 w 141"/>
                <a:gd name="T51" fmla="*/ 60325 h 379"/>
                <a:gd name="T52" fmla="*/ 120650 w 141"/>
                <a:gd name="T53" fmla="*/ 49213 h 379"/>
                <a:gd name="T54" fmla="*/ 112713 w 141"/>
                <a:gd name="T55" fmla="*/ 49213 h 379"/>
                <a:gd name="T56" fmla="*/ 112713 w 141"/>
                <a:gd name="T57" fmla="*/ 0 h 379"/>
                <a:gd name="T58" fmla="*/ 112713 w 141"/>
                <a:gd name="T59" fmla="*/ 601663 h 379"/>
                <a:gd name="T60" fmla="*/ 90488 w 141"/>
                <a:gd name="T61" fmla="*/ 595313 h 379"/>
                <a:gd name="T62" fmla="*/ 69850 w 141"/>
                <a:gd name="T63" fmla="*/ 579438 h 379"/>
                <a:gd name="T64" fmla="*/ 49213 w 141"/>
                <a:gd name="T65" fmla="*/ 550863 h 379"/>
                <a:gd name="T66" fmla="*/ 34925 w 141"/>
                <a:gd name="T67" fmla="*/ 514350 h 379"/>
                <a:gd name="T68" fmla="*/ 11113 w 141"/>
                <a:gd name="T69" fmla="*/ 419100 h 379"/>
                <a:gd name="T70" fmla="*/ 0 w 141"/>
                <a:gd name="T71" fmla="*/ 301625 h 379"/>
                <a:gd name="T72" fmla="*/ 4763 w 141"/>
                <a:gd name="T73" fmla="*/ 241300 h 379"/>
                <a:gd name="T74" fmla="*/ 19050 w 141"/>
                <a:gd name="T75" fmla="*/ 133350 h 379"/>
                <a:gd name="T76" fmla="*/ 41275 w 141"/>
                <a:gd name="T77" fmla="*/ 69850 h 379"/>
                <a:gd name="T78" fmla="*/ 58738 w 141"/>
                <a:gd name="T79" fmla="*/ 36513 h 379"/>
                <a:gd name="T80" fmla="*/ 79375 w 141"/>
                <a:gd name="T81" fmla="*/ 12700 h 379"/>
                <a:gd name="T82" fmla="*/ 101600 w 141"/>
                <a:gd name="T83" fmla="*/ 3175 h 379"/>
                <a:gd name="T84" fmla="*/ 112713 w 141"/>
                <a:gd name="T85" fmla="*/ 49213 h 379"/>
                <a:gd name="T86" fmla="*/ 103188 w 141"/>
                <a:gd name="T87" fmla="*/ 49213 h 379"/>
                <a:gd name="T88" fmla="*/ 84138 w 141"/>
                <a:gd name="T89" fmla="*/ 60325 h 379"/>
                <a:gd name="T90" fmla="*/ 66675 w 141"/>
                <a:gd name="T91" fmla="*/ 79375 h 379"/>
                <a:gd name="T92" fmla="*/ 46038 w 141"/>
                <a:gd name="T93" fmla="*/ 122238 h 379"/>
                <a:gd name="T94" fmla="*/ 26988 w 141"/>
                <a:gd name="T95" fmla="*/ 203200 h 379"/>
                <a:gd name="T96" fmla="*/ 19050 w 141"/>
                <a:gd name="T97" fmla="*/ 301625 h 379"/>
                <a:gd name="T98" fmla="*/ 22225 w 141"/>
                <a:gd name="T99" fmla="*/ 352425 h 379"/>
                <a:gd name="T100" fmla="*/ 34925 w 141"/>
                <a:gd name="T101" fmla="*/ 442913 h 379"/>
                <a:gd name="T102" fmla="*/ 60325 w 141"/>
                <a:gd name="T103" fmla="*/ 509588 h 379"/>
                <a:gd name="T104" fmla="*/ 76200 w 141"/>
                <a:gd name="T105" fmla="*/ 533400 h 379"/>
                <a:gd name="T106" fmla="*/ 93663 w 141"/>
                <a:gd name="T107" fmla="*/ 549275 h 379"/>
                <a:gd name="T108" fmla="*/ 112713 w 141"/>
                <a:gd name="T109" fmla="*/ 552450 h 37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41"/>
                <a:gd name="T166" fmla="*/ 0 h 379"/>
                <a:gd name="T167" fmla="*/ 141 w 141"/>
                <a:gd name="T168" fmla="*/ 379 h 379"/>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41" h="379">
                  <a:moveTo>
                    <a:pt x="71" y="0"/>
                  </a:moveTo>
                  <a:lnTo>
                    <a:pt x="71" y="0"/>
                  </a:lnTo>
                  <a:lnTo>
                    <a:pt x="77" y="2"/>
                  </a:lnTo>
                  <a:lnTo>
                    <a:pt x="84" y="4"/>
                  </a:lnTo>
                  <a:lnTo>
                    <a:pt x="91" y="8"/>
                  </a:lnTo>
                  <a:lnTo>
                    <a:pt x="98" y="15"/>
                  </a:lnTo>
                  <a:lnTo>
                    <a:pt x="105" y="23"/>
                  </a:lnTo>
                  <a:lnTo>
                    <a:pt x="110" y="33"/>
                  </a:lnTo>
                  <a:lnTo>
                    <a:pt x="115" y="44"/>
                  </a:lnTo>
                  <a:lnTo>
                    <a:pt x="119" y="56"/>
                  </a:lnTo>
                  <a:lnTo>
                    <a:pt x="129" y="84"/>
                  </a:lnTo>
                  <a:lnTo>
                    <a:pt x="136" y="117"/>
                  </a:lnTo>
                  <a:lnTo>
                    <a:pt x="140" y="152"/>
                  </a:lnTo>
                  <a:lnTo>
                    <a:pt x="141" y="190"/>
                  </a:lnTo>
                  <a:lnTo>
                    <a:pt x="140" y="228"/>
                  </a:lnTo>
                  <a:lnTo>
                    <a:pt x="136" y="264"/>
                  </a:lnTo>
                  <a:lnTo>
                    <a:pt x="129" y="295"/>
                  </a:lnTo>
                  <a:lnTo>
                    <a:pt x="119" y="324"/>
                  </a:lnTo>
                  <a:lnTo>
                    <a:pt x="115" y="336"/>
                  </a:lnTo>
                  <a:lnTo>
                    <a:pt x="110" y="347"/>
                  </a:lnTo>
                  <a:lnTo>
                    <a:pt x="105" y="356"/>
                  </a:lnTo>
                  <a:lnTo>
                    <a:pt x="98" y="365"/>
                  </a:lnTo>
                  <a:lnTo>
                    <a:pt x="91" y="371"/>
                  </a:lnTo>
                  <a:lnTo>
                    <a:pt x="84" y="375"/>
                  </a:lnTo>
                  <a:lnTo>
                    <a:pt x="77" y="378"/>
                  </a:lnTo>
                  <a:lnTo>
                    <a:pt x="71" y="379"/>
                  </a:lnTo>
                  <a:lnTo>
                    <a:pt x="71" y="348"/>
                  </a:lnTo>
                  <a:lnTo>
                    <a:pt x="76" y="348"/>
                  </a:lnTo>
                  <a:lnTo>
                    <a:pt x="83" y="346"/>
                  </a:lnTo>
                  <a:lnTo>
                    <a:pt x="88" y="342"/>
                  </a:lnTo>
                  <a:lnTo>
                    <a:pt x="94" y="336"/>
                  </a:lnTo>
                  <a:lnTo>
                    <a:pt x="99" y="329"/>
                  </a:lnTo>
                  <a:lnTo>
                    <a:pt x="103" y="321"/>
                  </a:lnTo>
                  <a:lnTo>
                    <a:pt x="113" y="302"/>
                  </a:lnTo>
                  <a:lnTo>
                    <a:pt x="119" y="279"/>
                  </a:lnTo>
                  <a:lnTo>
                    <a:pt x="125" y="252"/>
                  </a:lnTo>
                  <a:lnTo>
                    <a:pt x="128" y="222"/>
                  </a:lnTo>
                  <a:lnTo>
                    <a:pt x="129" y="190"/>
                  </a:lnTo>
                  <a:lnTo>
                    <a:pt x="128" y="157"/>
                  </a:lnTo>
                  <a:lnTo>
                    <a:pt x="125" y="128"/>
                  </a:lnTo>
                  <a:lnTo>
                    <a:pt x="119" y="102"/>
                  </a:lnTo>
                  <a:lnTo>
                    <a:pt x="113" y="77"/>
                  </a:lnTo>
                  <a:lnTo>
                    <a:pt x="103" y="59"/>
                  </a:lnTo>
                  <a:lnTo>
                    <a:pt x="99" y="50"/>
                  </a:lnTo>
                  <a:lnTo>
                    <a:pt x="94" y="44"/>
                  </a:lnTo>
                  <a:lnTo>
                    <a:pt x="88" y="38"/>
                  </a:lnTo>
                  <a:lnTo>
                    <a:pt x="83" y="34"/>
                  </a:lnTo>
                  <a:lnTo>
                    <a:pt x="76" y="31"/>
                  </a:lnTo>
                  <a:lnTo>
                    <a:pt x="71" y="31"/>
                  </a:lnTo>
                  <a:lnTo>
                    <a:pt x="71" y="0"/>
                  </a:lnTo>
                  <a:close/>
                  <a:moveTo>
                    <a:pt x="71" y="379"/>
                  </a:moveTo>
                  <a:lnTo>
                    <a:pt x="71" y="379"/>
                  </a:lnTo>
                  <a:lnTo>
                    <a:pt x="64" y="378"/>
                  </a:lnTo>
                  <a:lnTo>
                    <a:pt x="57" y="375"/>
                  </a:lnTo>
                  <a:lnTo>
                    <a:pt x="50" y="371"/>
                  </a:lnTo>
                  <a:lnTo>
                    <a:pt x="44" y="365"/>
                  </a:lnTo>
                  <a:lnTo>
                    <a:pt x="37" y="356"/>
                  </a:lnTo>
                  <a:lnTo>
                    <a:pt x="31" y="347"/>
                  </a:lnTo>
                  <a:lnTo>
                    <a:pt x="26" y="336"/>
                  </a:lnTo>
                  <a:lnTo>
                    <a:pt x="22" y="324"/>
                  </a:lnTo>
                  <a:lnTo>
                    <a:pt x="12" y="295"/>
                  </a:lnTo>
                  <a:lnTo>
                    <a:pt x="7" y="264"/>
                  </a:lnTo>
                  <a:lnTo>
                    <a:pt x="3" y="228"/>
                  </a:lnTo>
                  <a:lnTo>
                    <a:pt x="0" y="190"/>
                  </a:lnTo>
                  <a:lnTo>
                    <a:pt x="3" y="152"/>
                  </a:lnTo>
                  <a:lnTo>
                    <a:pt x="7" y="117"/>
                  </a:lnTo>
                  <a:lnTo>
                    <a:pt x="12" y="84"/>
                  </a:lnTo>
                  <a:lnTo>
                    <a:pt x="22" y="56"/>
                  </a:lnTo>
                  <a:lnTo>
                    <a:pt x="26" y="44"/>
                  </a:lnTo>
                  <a:lnTo>
                    <a:pt x="31" y="33"/>
                  </a:lnTo>
                  <a:lnTo>
                    <a:pt x="37" y="23"/>
                  </a:lnTo>
                  <a:lnTo>
                    <a:pt x="44" y="15"/>
                  </a:lnTo>
                  <a:lnTo>
                    <a:pt x="50" y="8"/>
                  </a:lnTo>
                  <a:lnTo>
                    <a:pt x="57" y="4"/>
                  </a:lnTo>
                  <a:lnTo>
                    <a:pt x="64" y="2"/>
                  </a:lnTo>
                  <a:lnTo>
                    <a:pt x="71" y="0"/>
                  </a:lnTo>
                  <a:lnTo>
                    <a:pt x="71" y="31"/>
                  </a:lnTo>
                  <a:lnTo>
                    <a:pt x="65" y="31"/>
                  </a:lnTo>
                  <a:lnTo>
                    <a:pt x="59" y="34"/>
                  </a:lnTo>
                  <a:lnTo>
                    <a:pt x="53" y="38"/>
                  </a:lnTo>
                  <a:lnTo>
                    <a:pt x="48" y="44"/>
                  </a:lnTo>
                  <a:lnTo>
                    <a:pt x="42" y="50"/>
                  </a:lnTo>
                  <a:lnTo>
                    <a:pt x="38" y="59"/>
                  </a:lnTo>
                  <a:lnTo>
                    <a:pt x="29" y="77"/>
                  </a:lnTo>
                  <a:lnTo>
                    <a:pt x="22" y="102"/>
                  </a:lnTo>
                  <a:lnTo>
                    <a:pt x="17" y="128"/>
                  </a:lnTo>
                  <a:lnTo>
                    <a:pt x="14" y="157"/>
                  </a:lnTo>
                  <a:lnTo>
                    <a:pt x="12" y="190"/>
                  </a:lnTo>
                  <a:lnTo>
                    <a:pt x="14" y="222"/>
                  </a:lnTo>
                  <a:lnTo>
                    <a:pt x="17" y="252"/>
                  </a:lnTo>
                  <a:lnTo>
                    <a:pt x="22" y="279"/>
                  </a:lnTo>
                  <a:lnTo>
                    <a:pt x="29" y="302"/>
                  </a:lnTo>
                  <a:lnTo>
                    <a:pt x="38" y="321"/>
                  </a:lnTo>
                  <a:lnTo>
                    <a:pt x="42" y="329"/>
                  </a:lnTo>
                  <a:lnTo>
                    <a:pt x="48" y="336"/>
                  </a:lnTo>
                  <a:lnTo>
                    <a:pt x="53" y="342"/>
                  </a:lnTo>
                  <a:lnTo>
                    <a:pt x="59" y="346"/>
                  </a:lnTo>
                  <a:lnTo>
                    <a:pt x="65" y="348"/>
                  </a:lnTo>
                  <a:lnTo>
                    <a:pt x="71" y="348"/>
                  </a:lnTo>
                  <a:lnTo>
                    <a:pt x="71" y="37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5" name="Freeform 122"/>
            <p:cNvSpPr>
              <a:spLocks noEditPoints="1" noChangeArrowheads="1"/>
            </p:cNvSpPr>
            <p:nvPr/>
          </p:nvSpPr>
          <p:spPr bwMode="auto">
            <a:xfrm>
              <a:off x="0" y="192087"/>
              <a:ext cx="601663" cy="220663"/>
            </a:xfrm>
            <a:custGeom>
              <a:avLst/>
              <a:gdLst>
                <a:gd name="T0" fmla="*/ 301625 w 379"/>
                <a:gd name="T1" fmla="*/ 0 h 139"/>
                <a:gd name="T2" fmla="*/ 361950 w 379"/>
                <a:gd name="T3" fmla="*/ 1588 h 139"/>
                <a:gd name="T4" fmla="*/ 468313 w 379"/>
                <a:gd name="T5" fmla="*/ 17463 h 139"/>
                <a:gd name="T6" fmla="*/ 533400 w 379"/>
                <a:gd name="T7" fmla="*/ 38100 h 139"/>
                <a:gd name="T8" fmla="*/ 565150 w 379"/>
                <a:gd name="T9" fmla="*/ 55563 h 139"/>
                <a:gd name="T10" fmla="*/ 588963 w 379"/>
                <a:gd name="T11" fmla="*/ 77788 h 139"/>
                <a:gd name="T12" fmla="*/ 600075 w 379"/>
                <a:gd name="T13" fmla="*/ 98425 h 139"/>
                <a:gd name="T14" fmla="*/ 601663 w 379"/>
                <a:gd name="T15" fmla="*/ 109538 h 139"/>
                <a:gd name="T16" fmla="*/ 595313 w 379"/>
                <a:gd name="T17" fmla="*/ 130175 h 139"/>
                <a:gd name="T18" fmla="*/ 577850 w 379"/>
                <a:gd name="T19" fmla="*/ 152400 h 139"/>
                <a:gd name="T20" fmla="*/ 550863 w 379"/>
                <a:gd name="T21" fmla="*/ 171450 h 139"/>
                <a:gd name="T22" fmla="*/ 514350 w 379"/>
                <a:gd name="T23" fmla="*/ 188913 h 139"/>
                <a:gd name="T24" fmla="*/ 419100 w 379"/>
                <a:gd name="T25" fmla="*/ 212725 h 139"/>
                <a:gd name="T26" fmla="*/ 301625 w 379"/>
                <a:gd name="T27" fmla="*/ 220663 h 139"/>
                <a:gd name="T28" fmla="*/ 301625 w 379"/>
                <a:gd name="T29" fmla="*/ 201613 h 139"/>
                <a:gd name="T30" fmla="*/ 301625 w 379"/>
                <a:gd name="T31" fmla="*/ 201613 h 139"/>
                <a:gd name="T32" fmla="*/ 400050 w 379"/>
                <a:gd name="T33" fmla="*/ 195263 h 139"/>
                <a:gd name="T34" fmla="*/ 479425 w 379"/>
                <a:gd name="T35" fmla="*/ 176213 h 139"/>
                <a:gd name="T36" fmla="*/ 522288 w 379"/>
                <a:gd name="T37" fmla="*/ 153988 h 139"/>
                <a:gd name="T38" fmla="*/ 541338 w 379"/>
                <a:gd name="T39" fmla="*/ 136525 h 139"/>
                <a:gd name="T40" fmla="*/ 552450 w 379"/>
                <a:gd name="T41" fmla="*/ 117475 h 139"/>
                <a:gd name="T42" fmla="*/ 552450 w 379"/>
                <a:gd name="T43" fmla="*/ 109538 h 139"/>
                <a:gd name="T44" fmla="*/ 552450 w 379"/>
                <a:gd name="T45" fmla="*/ 100013 h 139"/>
                <a:gd name="T46" fmla="*/ 541338 w 379"/>
                <a:gd name="T47" fmla="*/ 80963 h 139"/>
                <a:gd name="T48" fmla="*/ 522288 w 379"/>
                <a:gd name="T49" fmla="*/ 63500 h 139"/>
                <a:gd name="T50" fmla="*/ 479425 w 379"/>
                <a:gd name="T51" fmla="*/ 44450 h 139"/>
                <a:gd name="T52" fmla="*/ 400050 w 379"/>
                <a:gd name="T53" fmla="*/ 23813 h 139"/>
                <a:gd name="T54" fmla="*/ 301625 w 379"/>
                <a:gd name="T55" fmla="*/ 17463 h 139"/>
                <a:gd name="T56" fmla="*/ 301625 w 379"/>
                <a:gd name="T57" fmla="*/ 0 h 139"/>
                <a:gd name="T58" fmla="*/ 0 w 379"/>
                <a:gd name="T59" fmla="*/ 109538 h 139"/>
                <a:gd name="T60" fmla="*/ 6350 w 379"/>
                <a:gd name="T61" fmla="*/ 87313 h 139"/>
                <a:gd name="T62" fmla="*/ 23813 w 379"/>
                <a:gd name="T63" fmla="*/ 66675 h 139"/>
                <a:gd name="T64" fmla="*/ 52388 w 379"/>
                <a:gd name="T65" fmla="*/ 47625 h 139"/>
                <a:gd name="T66" fmla="*/ 88900 w 379"/>
                <a:gd name="T67" fmla="*/ 31750 h 139"/>
                <a:gd name="T68" fmla="*/ 185738 w 379"/>
                <a:gd name="T69" fmla="*/ 7938 h 139"/>
                <a:gd name="T70" fmla="*/ 301625 w 379"/>
                <a:gd name="T71" fmla="*/ 0 h 139"/>
                <a:gd name="T72" fmla="*/ 301625 w 379"/>
                <a:gd name="T73" fmla="*/ 17463 h 139"/>
                <a:gd name="T74" fmla="*/ 201613 w 379"/>
                <a:gd name="T75" fmla="*/ 23813 h 139"/>
                <a:gd name="T76" fmla="*/ 122238 w 379"/>
                <a:gd name="T77" fmla="*/ 44450 h 139"/>
                <a:gd name="T78" fmla="*/ 79375 w 379"/>
                <a:gd name="T79" fmla="*/ 63500 h 139"/>
                <a:gd name="T80" fmla="*/ 60325 w 379"/>
                <a:gd name="T81" fmla="*/ 80963 h 139"/>
                <a:gd name="T82" fmla="*/ 49213 w 379"/>
                <a:gd name="T83" fmla="*/ 100013 h 139"/>
                <a:gd name="T84" fmla="*/ 49213 w 379"/>
                <a:gd name="T85" fmla="*/ 109538 h 139"/>
                <a:gd name="T86" fmla="*/ 53975 w 379"/>
                <a:gd name="T87" fmla="*/ 128588 h 139"/>
                <a:gd name="T88" fmla="*/ 68263 w 379"/>
                <a:gd name="T89" fmla="*/ 146050 h 139"/>
                <a:gd name="T90" fmla="*/ 92075 w 379"/>
                <a:gd name="T91" fmla="*/ 160338 h 139"/>
                <a:gd name="T92" fmla="*/ 161925 w 379"/>
                <a:gd name="T93" fmla="*/ 187325 h 139"/>
                <a:gd name="T94" fmla="*/ 249238 w 379"/>
                <a:gd name="T95" fmla="*/ 200025 h 139"/>
                <a:gd name="T96" fmla="*/ 301625 w 379"/>
                <a:gd name="T97" fmla="*/ 220663 h 139"/>
                <a:gd name="T98" fmla="*/ 241300 w 379"/>
                <a:gd name="T99" fmla="*/ 219075 h 139"/>
                <a:gd name="T100" fmla="*/ 133350 w 379"/>
                <a:gd name="T101" fmla="*/ 201613 h 139"/>
                <a:gd name="T102" fmla="*/ 68263 w 379"/>
                <a:gd name="T103" fmla="*/ 180975 h 139"/>
                <a:gd name="T104" fmla="*/ 36513 w 379"/>
                <a:gd name="T105" fmla="*/ 163513 h 139"/>
                <a:gd name="T106" fmla="*/ 12700 w 379"/>
                <a:gd name="T107" fmla="*/ 141288 h 139"/>
                <a:gd name="T108" fmla="*/ 1588 w 379"/>
                <a:gd name="T109" fmla="*/ 120650 h 139"/>
                <a:gd name="T110" fmla="*/ 0 w 379"/>
                <a:gd name="T111" fmla="*/ 109538 h 13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379"/>
                <a:gd name="T169" fmla="*/ 0 h 139"/>
                <a:gd name="T170" fmla="*/ 379 w 379"/>
                <a:gd name="T171" fmla="*/ 139 h 139"/>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379" h="139">
                  <a:moveTo>
                    <a:pt x="190" y="0"/>
                  </a:moveTo>
                  <a:lnTo>
                    <a:pt x="190" y="0"/>
                  </a:lnTo>
                  <a:lnTo>
                    <a:pt x="228" y="1"/>
                  </a:lnTo>
                  <a:lnTo>
                    <a:pt x="264" y="5"/>
                  </a:lnTo>
                  <a:lnTo>
                    <a:pt x="295" y="11"/>
                  </a:lnTo>
                  <a:lnTo>
                    <a:pt x="324" y="20"/>
                  </a:lnTo>
                  <a:lnTo>
                    <a:pt x="336" y="24"/>
                  </a:lnTo>
                  <a:lnTo>
                    <a:pt x="347" y="30"/>
                  </a:lnTo>
                  <a:lnTo>
                    <a:pt x="356" y="35"/>
                  </a:lnTo>
                  <a:lnTo>
                    <a:pt x="364" y="42"/>
                  </a:lnTo>
                  <a:lnTo>
                    <a:pt x="371" y="49"/>
                  </a:lnTo>
                  <a:lnTo>
                    <a:pt x="375" y="55"/>
                  </a:lnTo>
                  <a:lnTo>
                    <a:pt x="378" y="62"/>
                  </a:lnTo>
                  <a:lnTo>
                    <a:pt x="379" y="69"/>
                  </a:lnTo>
                  <a:lnTo>
                    <a:pt x="378" y="76"/>
                  </a:lnTo>
                  <a:lnTo>
                    <a:pt x="375" y="82"/>
                  </a:lnTo>
                  <a:lnTo>
                    <a:pt x="371" y="89"/>
                  </a:lnTo>
                  <a:lnTo>
                    <a:pt x="364" y="96"/>
                  </a:lnTo>
                  <a:lnTo>
                    <a:pt x="356" y="103"/>
                  </a:lnTo>
                  <a:lnTo>
                    <a:pt x="347" y="108"/>
                  </a:lnTo>
                  <a:lnTo>
                    <a:pt x="336" y="114"/>
                  </a:lnTo>
                  <a:lnTo>
                    <a:pt x="324" y="119"/>
                  </a:lnTo>
                  <a:lnTo>
                    <a:pt x="295" y="127"/>
                  </a:lnTo>
                  <a:lnTo>
                    <a:pt x="264" y="134"/>
                  </a:lnTo>
                  <a:lnTo>
                    <a:pt x="228" y="138"/>
                  </a:lnTo>
                  <a:lnTo>
                    <a:pt x="190" y="139"/>
                  </a:lnTo>
                  <a:lnTo>
                    <a:pt x="190" y="127"/>
                  </a:lnTo>
                  <a:lnTo>
                    <a:pt x="222" y="126"/>
                  </a:lnTo>
                  <a:lnTo>
                    <a:pt x="252" y="123"/>
                  </a:lnTo>
                  <a:lnTo>
                    <a:pt x="279" y="118"/>
                  </a:lnTo>
                  <a:lnTo>
                    <a:pt x="302" y="111"/>
                  </a:lnTo>
                  <a:lnTo>
                    <a:pt x="321" y="101"/>
                  </a:lnTo>
                  <a:lnTo>
                    <a:pt x="329" y="97"/>
                  </a:lnTo>
                  <a:lnTo>
                    <a:pt x="336" y="92"/>
                  </a:lnTo>
                  <a:lnTo>
                    <a:pt x="341" y="86"/>
                  </a:lnTo>
                  <a:lnTo>
                    <a:pt x="345" y="81"/>
                  </a:lnTo>
                  <a:lnTo>
                    <a:pt x="348" y="74"/>
                  </a:lnTo>
                  <a:lnTo>
                    <a:pt x="348" y="69"/>
                  </a:lnTo>
                  <a:lnTo>
                    <a:pt x="348" y="63"/>
                  </a:lnTo>
                  <a:lnTo>
                    <a:pt x="345" y="57"/>
                  </a:lnTo>
                  <a:lnTo>
                    <a:pt x="341" y="51"/>
                  </a:lnTo>
                  <a:lnTo>
                    <a:pt x="336" y="46"/>
                  </a:lnTo>
                  <a:lnTo>
                    <a:pt x="329" y="40"/>
                  </a:lnTo>
                  <a:lnTo>
                    <a:pt x="321" y="36"/>
                  </a:lnTo>
                  <a:lnTo>
                    <a:pt x="302" y="28"/>
                  </a:lnTo>
                  <a:lnTo>
                    <a:pt x="279" y="20"/>
                  </a:lnTo>
                  <a:lnTo>
                    <a:pt x="252" y="15"/>
                  </a:lnTo>
                  <a:lnTo>
                    <a:pt x="222" y="12"/>
                  </a:lnTo>
                  <a:lnTo>
                    <a:pt x="190" y="11"/>
                  </a:lnTo>
                  <a:lnTo>
                    <a:pt x="190" y="0"/>
                  </a:lnTo>
                  <a:close/>
                  <a:moveTo>
                    <a:pt x="0" y="69"/>
                  </a:moveTo>
                  <a:lnTo>
                    <a:pt x="0" y="69"/>
                  </a:lnTo>
                  <a:lnTo>
                    <a:pt x="1" y="62"/>
                  </a:lnTo>
                  <a:lnTo>
                    <a:pt x="4" y="55"/>
                  </a:lnTo>
                  <a:lnTo>
                    <a:pt x="8" y="49"/>
                  </a:lnTo>
                  <a:lnTo>
                    <a:pt x="15" y="42"/>
                  </a:lnTo>
                  <a:lnTo>
                    <a:pt x="23" y="36"/>
                  </a:lnTo>
                  <a:lnTo>
                    <a:pt x="33" y="30"/>
                  </a:lnTo>
                  <a:lnTo>
                    <a:pt x="43" y="24"/>
                  </a:lnTo>
                  <a:lnTo>
                    <a:pt x="56" y="20"/>
                  </a:lnTo>
                  <a:lnTo>
                    <a:pt x="84" y="11"/>
                  </a:lnTo>
                  <a:lnTo>
                    <a:pt x="117" y="5"/>
                  </a:lnTo>
                  <a:lnTo>
                    <a:pt x="152" y="1"/>
                  </a:lnTo>
                  <a:lnTo>
                    <a:pt x="190" y="0"/>
                  </a:lnTo>
                  <a:lnTo>
                    <a:pt x="190" y="11"/>
                  </a:lnTo>
                  <a:lnTo>
                    <a:pt x="157" y="12"/>
                  </a:lnTo>
                  <a:lnTo>
                    <a:pt x="127" y="15"/>
                  </a:lnTo>
                  <a:lnTo>
                    <a:pt x="102" y="20"/>
                  </a:lnTo>
                  <a:lnTo>
                    <a:pt x="77" y="28"/>
                  </a:lnTo>
                  <a:lnTo>
                    <a:pt x="58" y="36"/>
                  </a:lnTo>
                  <a:lnTo>
                    <a:pt x="50" y="40"/>
                  </a:lnTo>
                  <a:lnTo>
                    <a:pt x="43" y="46"/>
                  </a:lnTo>
                  <a:lnTo>
                    <a:pt x="38" y="51"/>
                  </a:lnTo>
                  <a:lnTo>
                    <a:pt x="34" y="57"/>
                  </a:lnTo>
                  <a:lnTo>
                    <a:pt x="31" y="63"/>
                  </a:lnTo>
                  <a:lnTo>
                    <a:pt x="31" y="69"/>
                  </a:lnTo>
                  <a:lnTo>
                    <a:pt x="31" y="74"/>
                  </a:lnTo>
                  <a:lnTo>
                    <a:pt x="34" y="81"/>
                  </a:lnTo>
                  <a:lnTo>
                    <a:pt x="38" y="86"/>
                  </a:lnTo>
                  <a:lnTo>
                    <a:pt x="43" y="92"/>
                  </a:lnTo>
                  <a:lnTo>
                    <a:pt x="50" y="97"/>
                  </a:lnTo>
                  <a:lnTo>
                    <a:pt x="58" y="101"/>
                  </a:lnTo>
                  <a:lnTo>
                    <a:pt x="77" y="111"/>
                  </a:lnTo>
                  <a:lnTo>
                    <a:pt x="102" y="118"/>
                  </a:lnTo>
                  <a:lnTo>
                    <a:pt x="127" y="123"/>
                  </a:lnTo>
                  <a:lnTo>
                    <a:pt x="157" y="126"/>
                  </a:lnTo>
                  <a:lnTo>
                    <a:pt x="190" y="127"/>
                  </a:lnTo>
                  <a:lnTo>
                    <a:pt x="190" y="139"/>
                  </a:lnTo>
                  <a:lnTo>
                    <a:pt x="152" y="138"/>
                  </a:lnTo>
                  <a:lnTo>
                    <a:pt x="117" y="134"/>
                  </a:lnTo>
                  <a:lnTo>
                    <a:pt x="84" y="127"/>
                  </a:lnTo>
                  <a:lnTo>
                    <a:pt x="56" y="119"/>
                  </a:lnTo>
                  <a:lnTo>
                    <a:pt x="43" y="114"/>
                  </a:lnTo>
                  <a:lnTo>
                    <a:pt x="33" y="108"/>
                  </a:lnTo>
                  <a:lnTo>
                    <a:pt x="23" y="103"/>
                  </a:lnTo>
                  <a:lnTo>
                    <a:pt x="15" y="96"/>
                  </a:lnTo>
                  <a:lnTo>
                    <a:pt x="8" y="89"/>
                  </a:lnTo>
                  <a:lnTo>
                    <a:pt x="4" y="82"/>
                  </a:lnTo>
                  <a:lnTo>
                    <a:pt x="1" y="76"/>
                  </a:lnTo>
                  <a:lnTo>
                    <a:pt x="0" y="6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6" name="Freeform 123"/>
            <p:cNvSpPr>
              <a:spLocks noEditPoints="1" noChangeArrowheads="1"/>
            </p:cNvSpPr>
            <p:nvPr/>
          </p:nvSpPr>
          <p:spPr bwMode="auto">
            <a:xfrm>
              <a:off x="76200" y="76200"/>
              <a:ext cx="450850" cy="452438"/>
            </a:xfrm>
            <a:custGeom>
              <a:avLst/>
              <a:gdLst>
                <a:gd name="T0" fmla="*/ 225425 w 284"/>
                <a:gd name="T1" fmla="*/ 79375 h 285"/>
                <a:gd name="T2" fmla="*/ 301625 w 284"/>
                <a:gd name="T3" fmla="*/ 147638 h 285"/>
                <a:gd name="T4" fmla="*/ 346075 w 284"/>
                <a:gd name="T5" fmla="*/ 190500 h 285"/>
                <a:gd name="T6" fmla="*/ 409575 w 284"/>
                <a:gd name="T7" fmla="*/ 279400 h 285"/>
                <a:gd name="T8" fmla="*/ 439738 w 284"/>
                <a:gd name="T9" fmla="*/ 339725 h 285"/>
                <a:gd name="T10" fmla="*/ 449263 w 284"/>
                <a:gd name="T11" fmla="*/ 376238 h 285"/>
                <a:gd name="T12" fmla="*/ 450850 w 284"/>
                <a:gd name="T13" fmla="*/ 406400 h 285"/>
                <a:gd name="T14" fmla="*/ 444500 w 284"/>
                <a:gd name="T15" fmla="*/ 430213 h 285"/>
                <a:gd name="T16" fmla="*/ 438150 w 284"/>
                <a:gd name="T17" fmla="*/ 438150 h 285"/>
                <a:gd name="T18" fmla="*/ 422275 w 284"/>
                <a:gd name="T19" fmla="*/ 449263 h 285"/>
                <a:gd name="T20" fmla="*/ 403225 w 284"/>
                <a:gd name="T21" fmla="*/ 452438 h 285"/>
                <a:gd name="T22" fmla="*/ 354013 w 284"/>
                <a:gd name="T23" fmla="*/ 444500 h 285"/>
                <a:gd name="T24" fmla="*/ 292100 w 284"/>
                <a:gd name="T25" fmla="*/ 415925 h 285"/>
                <a:gd name="T26" fmla="*/ 225425 w 284"/>
                <a:gd name="T27" fmla="*/ 373063 h 285"/>
                <a:gd name="T28" fmla="*/ 225425 w 284"/>
                <a:gd name="T29" fmla="*/ 347663 h 285"/>
                <a:gd name="T30" fmla="*/ 280988 w 284"/>
                <a:gd name="T31" fmla="*/ 385763 h 285"/>
                <a:gd name="T32" fmla="*/ 331788 w 284"/>
                <a:gd name="T33" fmla="*/ 407988 h 285"/>
                <a:gd name="T34" fmla="*/ 373063 w 284"/>
                <a:gd name="T35" fmla="*/ 414338 h 285"/>
                <a:gd name="T36" fmla="*/ 390525 w 284"/>
                <a:gd name="T37" fmla="*/ 412750 h 285"/>
                <a:gd name="T38" fmla="*/ 403225 w 284"/>
                <a:gd name="T39" fmla="*/ 403225 h 285"/>
                <a:gd name="T40" fmla="*/ 403225 w 284"/>
                <a:gd name="T41" fmla="*/ 403225 h 285"/>
                <a:gd name="T42" fmla="*/ 412750 w 284"/>
                <a:gd name="T43" fmla="*/ 385763 h 285"/>
                <a:gd name="T44" fmla="*/ 414338 w 284"/>
                <a:gd name="T45" fmla="*/ 365125 h 285"/>
                <a:gd name="T46" fmla="*/ 409575 w 284"/>
                <a:gd name="T47" fmla="*/ 336550 h 285"/>
                <a:gd name="T48" fmla="*/ 379413 w 284"/>
                <a:gd name="T49" fmla="*/ 269875 h 285"/>
                <a:gd name="T50" fmla="*/ 325438 w 284"/>
                <a:gd name="T51" fmla="*/ 196850 h 285"/>
                <a:gd name="T52" fmla="*/ 292100 w 284"/>
                <a:gd name="T53" fmla="*/ 160338 h 285"/>
                <a:gd name="T54" fmla="*/ 225425 w 284"/>
                <a:gd name="T55" fmla="*/ 103188 h 285"/>
                <a:gd name="T56" fmla="*/ 12700 w 284"/>
                <a:gd name="T57" fmla="*/ 12700 h 285"/>
                <a:gd name="T58" fmla="*/ 19050 w 284"/>
                <a:gd name="T59" fmla="*/ 7938 h 285"/>
                <a:gd name="T60" fmla="*/ 36513 w 284"/>
                <a:gd name="T61" fmla="*/ 0 h 285"/>
                <a:gd name="T62" fmla="*/ 69850 w 284"/>
                <a:gd name="T63" fmla="*/ 0 h 285"/>
                <a:gd name="T64" fmla="*/ 125413 w 284"/>
                <a:gd name="T65" fmla="*/ 17463 h 285"/>
                <a:gd name="T66" fmla="*/ 190500 w 284"/>
                <a:gd name="T67" fmla="*/ 53975 h 285"/>
                <a:gd name="T68" fmla="*/ 225425 w 284"/>
                <a:gd name="T69" fmla="*/ 103188 h 285"/>
                <a:gd name="T70" fmla="*/ 196850 w 284"/>
                <a:gd name="T71" fmla="*/ 80963 h 285"/>
                <a:gd name="T72" fmla="*/ 141288 w 284"/>
                <a:gd name="T73" fmla="*/ 50800 h 285"/>
                <a:gd name="T74" fmla="*/ 95250 w 284"/>
                <a:gd name="T75" fmla="*/ 36513 h 285"/>
                <a:gd name="T76" fmla="*/ 68263 w 284"/>
                <a:gd name="T77" fmla="*/ 36513 h 285"/>
                <a:gd name="T78" fmla="*/ 52388 w 284"/>
                <a:gd name="T79" fmla="*/ 42863 h 285"/>
                <a:gd name="T80" fmla="*/ 46038 w 284"/>
                <a:gd name="T81" fmla="*/ 46038 h 285"/>
                <a:gd name="T82" fmla="*/ 38100 w 284"/>
                <a:gd name="T83" fmla="*/ 63500 h 285"/>
                <a:gd name="T84" fmla="*/ 36513 w 284"/>
                <a:gd name="T85" fmla="*/ 87313 h 285"/>
                <a:gd name="T86" fmla="*/ 39688 w 284"/>
                <a:gd name="T87" fmla="*/ 112713 h 285"/>
                <a:gd name="T88" fmla="*/ 69850 w 284"/>
                <a:gd name="T89" fmla="*/ 179388 h 285"/>
                <a:gd name="T90" fmla="*/ 123825 w 284"/>
                <a:gd name="T91" fmla="*/ 252413 h 285"/>
                <a:gd name="T92" fmla="*/ 158750 w 284"/>
                <a:gd name="T93" fmla="*/ 292100 h 285"/>
                <a:gd name="T94" fmla="*/ 225425 w 284"/>
                <a:gd name="T95" fmla="*/ 347663 h 285"/>
                <a:gd name="T96" fmla="*/ 225425 w 284"/>
                <a:gd name="T97" fmla="*/ 373063 h 285"/>
                <a:gd name="T98" fmla="*/ 147638 w 284"/>
                <a:gd name="T99" fmla="*/ 304800 h 285"/>
                <a:gd name="T100" fmla="*/ 104775 w 284"/>
                <a:gd name="T101" fmla="*/ 260350 h 285"/>
                <a:gd name="T102" fmla="*/ 39688 w 284"/>
                <a:gd name="T103" fmla="*/ 171450 h 285"/>
                <a:gd name="T104" fmla="*/ 9525 w 284"/>
                <a:gd name="T105" fmla="*/ 111125 h 285"/>
                <a:gd name="T106" fmla="*/ 1588 w 284"/>
                <a:gd name="T107" fmla="*/ 74613 h 285"/>
                <a:gd name="T108" fmla="*/ 0 w 284"/>
                <a:gd name="T109" fmla="*/ 44450 h 285"/>
                <a:gd name="T110" fmla="*/ 6350 w 284"/>
                <a:gd name="T111" fmla="*/ 20638 h 285"/>
                <a:gd name="T112" fmla="*/ 12700 w 284"/>
                <a:gd name="T113" fmla="*/ 1270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6" y="70"/>
                  </a:lnTo>
                  <a:lnTo>
                    <a:pt x="190" y="93"/>
                  </a:lnTo>
                  <a:lnTo>
                    <a:pt x="218" y="120"/>
                  </a:lnTo>
                  <a:lnTo>
                    <a:pt x="239" y="149"/>
                  </a:lnTo>
                  <a:lnTo>
                    <a:pt x="258" y="176"/>
                  </a:lnTo>
                  <a:lnTo>
                    <a:pt x="272" y="201"/>
                  </a:lnTo>
                  <a:lnTo>
                    <a:pt x="277" y="214"/>
                  </a:lnTo>
                  <a:lnTo>
                    <a:pt x="280" y="226"/>
                  </a:lnTo>
                  <a:lnTo>
                    <a:pt x="283" y="237"/>
                  </a:lnTo>
                  <a:lnTo>
                    <a:pt x="284" y="246"/>
                  </a:lnTo>
                  <a:lnTo>
                    <a:pt x="284" y="256"/>
                  </a:lnTo>
                  <a:lnTo>
                    <a:pt x="283" y="264"/>
                  </a:lnTo>
                  <a:lnTo>
                    <a:pt x="280" y="271"/>
                  </a:lnTo>
                  <a:lnTo>
                    <a:pt x="276" y="276"/>
                  </a:lnTo>
                  <a:lnTo>
                    <a:pt x="272" y="280"/>
                  </a:lnTo>
                  <a:lnTo>
                    <a:pt x="266" y="283"/>
                  </a:lnTo>
                  <a:lnTo>
                    <a:pt x="261" y="284"/>
                  </a:lnTo>
                  <a:lnTo>
                    <a:pt x="254" y="285"/>
                  </a:lnTo>
                  <a:lnTo>
                    <a:pt x="239" y="284"/>
                  </a:lnTo>
                  <a:lnTo>
                    <a:pt x="223" y="280"/>
                  </a:lnTo>
                  <a:lnTo>
                    <a:pt x="204" y="273"/>
                  </a:lnTo>
                  <a:lnTo>
                    <a:pt x="184" y="262"/>
                  </a:lnTo>
                  <a:lnTo>
                    <a:pt x="163" y="250"/>
                  </a:lnTo>
                  <a:lnTo>
                    <a:pt x="142" y="235"/>
                  </a:lnTo>
                  <a:lnTo>
                    <a:pt x="142" y="219"/>
                  </a:lnTo>
                  <a:lnTo>
                    <a:pt x="159" y="233"/>
                  </a:lnTo>
                  <a:lnTo>
                    <a:pt x="177" y="243"/>
                  </a:lnTo>
                  <a:lnTo>
                    <a:pt x="195" y="252"/>
                  </a:lnTo>
                  <a:lnTo>
                    <a:pt x="209" y="257"/>
                  </a:lnTo>
                  <a:lnTo>
                    <a:pt x="223" y="261"/>
                  </a:lnTo>
                  <a:lnTo>
                    <a:pt x="235" y="261"/>
                  </a:lnTo>
                  <a:lnTo>
                    <a:pt x="241" y="261"/>
                  </a:lnTo>
                  <a:lnTo>
                    <a:pt x="246" y="260"/>
                  </a:lnTo>
                  <a:lnTo>
                    <a:pt x="250" y="257"/>
                  </a:lnTo>
                  <a:lnTo>
                    <a:pt x="254" y="254"/>
                  </a:lnTo>
                  <a:lnTo>
                    <a:pt x="258" y="249"/>
                  </a:lnTo>
                  <a:lnTo>
                    <a:pt x="260" y="243"/>
                  </a:lnTo>
                  <a:lnTo>
                    <a:pt x="261" y="237"/>
                  </a:lnTo>
                  <a:lnTo>
                    <a:pt x="261" y="230"/>
                  </a:lnTo>
                  <a:lnTo>
                    <a:pt x="260" y="220"/>
                  </a:lnTo>
                  <a:lnTo>
                    <a:pt x="258" y="212"/>
                  </a:lnTo>
                  <a:lnTo>
                    <a:pt x="250" y="192"/>
                  </a:lnTo>
                  <a:lnTo>
                    <a:pt x="239" y="170"/>
                  </a:lnTo>
                  <a:lnTo>
                    <a:pt x="223" y="147"/>
                  </a:lnTo>
                  <a:lnTo>
                    <a:pt x="205" y="124"/>
                  </a:lnTo>
                  <a:lnTo>
                    <a:pt x="184" y="101"/>
                  </a:lnTo>
                  <a:lnTo>
                    <a:pt x="162" y="81"/>
                  </a:lnTo>
                  <a:lnTo>
                    <a:pt x="142" y="65"/>
                  </a:lnTo>
                  <a:lnTo>
                    <a:pt x="142" y="50"/>
                  </a:lnTo>
                  <a:close/>
                  <a:moveTo>
                    <a:pt x="8" y="8"/>
                  </a:moveTo>
                  <a:lnTo>
                    <a:pt x="8" y="8"/>
                  </a:lnTo>
                  <a:lnTo>
                    <a:pt x="12" y="5"/>
                  </a:lnTo>
                  <a:lnTo>
                    <a:pt x="17" y="2"/>
                  </a:lnTo>
                  <a:lnTo>
                    <a:pt x="23" y="0"/>
                  </a:lnTo>
                  <a:lnTo>
                    <a:pt x="29" y="0"/>
                  </a:lnTo>
                  <a:lnTo>
                    <a:pt x="44" y="0"/>
                  </a:lnTo>
                  <a:lnTo>
                    <a:pt x="60" y="4"/>
                  </a:lnTo>
                  <a:lnTo>
                    <a:pt x="79" y="11"/>
                  </a:lnTo>
                  <a:lnTo>
                    <a:pt x="100" y="21"/>
                  </a:lnTo>
                  <a:lnTo>
                    <a:pt x="120" y="34"/>
                  </a:lnTo>
                  <a:lnTo>
                    <a:pt x="142" y="50"/>
                  </a:lnTo>
                  <a:lnTo>
                    <a:pt x="142" y="65"/>
                  </a:lnTo>
                  <a:lnTo>
                    <a:pt x="124" y="51"/>
                  </a:lnTo>
                  <a:lnTo>
                    <a:pt x="107" y="40"/>
                  </a:lnTo>
                  <a:lnTo>
                    <a:pt x="89" y="32"/>
                  </a:lnTo>
                  <a:lnTo>
                    <a:pt x="74" y="27"/>
                  </a:lnTo>
                  <a:lnTo>
                    <a:pt x="60" y="23"/>
                  </a:lnTo>
                  <a:lnTo>
                    <a:pt x="48" y="23"/>
                  </a:lnTo>
                  <a:lnTo>
                    <a:pt x="43" y="23"/>
                  </a:lnTo>
                  <a:lnTo>
                    <a:pt x="37" y="24"/>
                  </a:lnTo>
                  <a:lnTo>
                    <a:pt x="33" y="27"/>
                  </a:lnTo>
                  <a:lnTo>
                    <a:pt x="29" y="29"/>
                  </a:lnTo>
                  <a:lnTo>
                    <a:pt x="25" y="35"/>
                  </a:lnTo>
                  <a:lnTo>
                    <a:pt x="24" y="40"/>
                  </a:lnTo>
                  <a:lnTo>
                    <a:pt x="23" y="47"/>
                  </a:lnTo>
                  <a:lnTo>
                    <a:pt x="23" y="55"/>
                  </a:lnTo>
                  <a:lnTo>
                    <a:pt x="24" y="63"/>
                  </a:lnTo>
                  <a:lnTo>
                    <a:pt x="25" y="71"/>
                  </a:lnTo>
                  <a:lnTo>
                    <a:pt x="33" y="92"/>
                  </a:lnTo>
                  <a:lnTo>
                    <a:pt x="44" y="113"/>
                  </a:lnTo>
                  <a:lnTo>
                    <a:pt x="60" y="136"/>
                  </a:lnTo>
                  <a:lnTo>
                    <a:pt x="78" y="159"/>
                  </a:lnTo>
                  <a:lnTo>
                    <a:pt x="100" y="184"/>
                  </a:lnTo>
                  <a:lnTo>
                    <a:pt x="121" y="203"/>
                  </a:lnTo>
                  <a:lnTo>
                    <a:pt x="142" y="219"/>
                  </a:lnTo>
                  <a:lnTo>
                    <a:pt x="142" y="235"/>
                  </a:lnTo>
                  <a:lnTo>
                    <a:pt x="117" y="215"/>
                  </a:lnTo>
                  <a:lnTo>
                    <a:pt x="93" y="192"/>
                  </a:lnTo>
                  <a:lnTo>
                    <a:pt x="66" y="164"/>
                  </a:lnTo>
                  <a:lnTo>
                    <a:pt x="44" y="135"/>
                  </a:lnTo>
                  <a:lnTo>
                    <a:pt x="25" y="108"/>
                  </a:lnTo>
                  <a:lnTo>
                    <a:pt x="12" y="82"/>
                  </a:lnTo>
                  <a:lnTo>
                    <a:pt x="6" y="70"/>
                  </a:lnTo>
                  <a:lnTo>
                    <a:pt x="4" y="58"/>
                  </a:lnTo>
                  <a:lnTo>
                    <a:pt x="1" y="47"/>
                  </a:lnTo>
                  <a:lnTo>
                    <a:pt x="0" y="38"/>
                  </a:lnTo>
                  <a:lnTo>
                    <a:pt x="0" y="28"/>
                  </a:lnTo>
                  <a:lnTo>
                    <a:pt x="1" y="20"/>
                  </a:lnTo>
                  <a:lnTo>
                    <a:pt x="4" y="13"/>
                  </a:lnTo>
                  <a:lnTo>
                    <a:pt x="8" y="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7" name="Freeform 124"/>
            <p:cNvSpPr>
              <a:spLocks noEditPoints="1" noChangeArrowheads="1"/>
            </p:cNvSpPr>
            <p:nvPr/>
          </p:nvSpPr>
          <p:spPr bwMode="auto">
            <a:xfrm>
              <a:off x="76200" y="76200"/>
              <a:ext cx="450850" cy="452438"/>
            </a:xfrm>
            <a:custGeom>
              <a:avLst/>
              <a:gdLst>
                <a:gd name="T0" fmla="*/ 225425 w 284"/>
                <a:gd name="T1" fmla="*/ 79375 h 285"/>
                <a:gd name="T2" fmla="*/ 292100 w 284"/>
                <a:gd name="T3" fmla="*/ 33338 h 285"/>
                <a:gd name="T4" fmla="*/ 354013 w 284"/>
                <a:gd name="T5" fmla="*/ 6350 h 285"/>
                <a:gd name="T6" fmla="*/ 403225 w 284"/>
                <a:gd name="T7" fmla="*/ 0 h 285"/>
                <a:gd name="T8" fmla="*/ 422275 w 284"/>
                <a:gd name="T9" fmla="*/ 3175 h 285"/>
                <a:gd name="T10" fmla="*/ 438150 w 284"/>
                <a:gd name="T11" fmla="*/ 12700 h 285"/>
                <a:gd name="T12" fmla="*/ 444500 w 284"/>
                <a:gd name="T13" fmla="*/ 20638 h 285"/>
                <a:gd name="T14" fmla="*/ 450850 w 284"/>
                <a:gd name="T15" fmla="*/ 44450 h 285"/>
                <a:gd name="T16" fmla="*/ 449263 w 284"/>
                <a:gd name="T17" fmla="*/ 74613 h 285"/>
                <a:gd name="T18" fmla="*/ 439738 w 284"/>
                <a:gd name="T19" fmla="*/ 111125 h 285"/>
                <a:gd name="T20" fmla="*/ 409575 w 284"/>
                <a:gd name="T21" fmla="*/ 171450 h 285"/>
                <a:gd name="T22" fmla="*/ 346075 w 284"/>
                <a:gd name="T23" fmla="*/ 260350 h 285"/>
                <a:gd name="T24" fmla="*/ 301625 w 284"/>
                <a:gd name="T25" fmla="*/ 304800 h 285"/>
                <a:gd name="T26" fmla="*/ 225425 w 284"/>
                <a:gd name="T27" fmla="*/ 373063 h 285"/>
                <a:gd name="T28" fmla="*/ 225425 w 284"/>
                <a:gd name="T29" fmla="*/ 347663 h 285"/>
                <a:gd name="T30" fmla="*/ 292100 w 284"/>
                <a:gd name="T31" fmla="*/ 292100 h 285"/>
                <a:gd name="T32" fmla="*/ 325438 w 284"/>
                <a:gd name="T33" fmla="*/ 252413 h 285"/>
                <a:gd name="T34" fmla="*/ 379413 w 284"/>
                <a:gd name="T35" fmla="*/ 179388 h 285"/>
                <a:gd name="T36" fmla="*/ 409575 w 284"/>
                <a:gd name="T37" fmla="*/ 112713 h 285"/>
                <a:gd name="T38" fmla="*/ 414338 w 284"/>
                <a:gd name="T39" fmla="*/ 87313 h 285"/>
                <a:gd name="T40" fmla="*/ 412750 w 284"/>
                <a:gd name="T41" fmla="*/ 63500 h 285"/>
                <a:gd name="T42" fmla="*/ 403225 w 284"/>
                <a:gd name="T43" fmla="*/ 46038 h 285"/>
                <a:gd name="T44" fmla="*/ 403225 w 284"/>
                <a:gd name="T45" fmla="*/ 46038 h 285"/>
                <a:gd name="T46" fmla="*/ 390525 w 284"/>
                <a:gd name="T47" fmla="*/ 38100 h 285"/>
                <a:gd name="T48" fmla="*/ 373063 w 284"/>
                <a:gd name="T49" fmla="*/ 36513 h 285"/>
                <a:gd name="T50" fmla="*/ 331788 w 284"/>
                <a:gd name="T51" fmla="*/ 42863 h 285"/>
                <a:gd name="T52" fmla="*/ 280988 w 284"/>
                <a:gd name="T53" fmla="*/ 63500 h 285"/>
                <a:gd name="T54" fmla="*/ 225425 w 284"/>
                <a:gd name="T55" fmla="*/ 103188 h 285"/>
                <a:gd name="T56" fmla="*/ 12700 w 284"/>
                <a:gd name="T57" fmla="*/ 438150 h 285"/>
                <a:gd name="T58" fmla="*/ 6350 w 284"/>
                <a:gd name="T59" fmla="*/ 430213 h 285"/>
                <a:gd name="T60" fmla="*/ 0 w 284"/>
                <a:gd name="T61" fmla="*/ 406400 h 285"/>
                <a:gd name="T62" fmla="*/ 1588 w 284"/>
                <a:gd name="T63" fmla="*/ 376238 h 285"/>
                <a:gd name="T64" fmla="*/ 9525 w 284"/>
                <a:gd name="T65" fmla="*/ 339725 h 285"/>
                <a:gd name="T66" fmla="*/ 39688 w 284"/>
                <a:gd name="T67" fmla="*/ 279400 h 285"/>
                <a:gd name="T68" fmla="*/ 104775 w 284"/>
                <a:gd name="T69" fmla="*/ 190500 h 285"/>
                <a:gd name="T70" fmla="*/ 147638 w 284"/>
                <a:gd name="T71" fmla="*/ 147638 h 285"/>
                <a:gd name="T72" fmla="*/ 225425 w 284"/>
                <a:gd name="T73" fmla="*/ 79375 h 285"/>
                <a:gd name="T74" fmla="*/ 225425 w 284"/>
                <a:gd name="T75" fmla="*/ 103188 h 285"/>
                <a:gd name="T76" fmla="*/ 158750 w 284"/>
                <a:gd name="T77" fmla="*/ 160338 h 285"/>
                <a:gd name="T78" fmla="*/ 123825 w 284"/>
                <a:gd name="T79" fmla="*/ 196850 h 285"/>
                <a:gd name="T80" fmla="*/ 69850 w 284"/>
                <a:gd name="T81" fmla="*/ 269875 h 285"/>
                <a:gd name="T82" fmla="*/ 39688 w 284"/>
                <a:gd name="T83" fmla="*/ 336550 h 285"/>
                <a:gd name="T84" fmla="*/ 36513 w 284"/>
                <a:gd name="T85" fmla="*/ 365125 h 285"/>
                <a:gd name="T86" fmla="*/ 38100 w 284"/>
                <a:gd name="T87" fmla="*/ 385763 h 285"/>
                <a:gd name="T88" fmla="*/ 46038 w 284"/>
                <a:gd name="T89" fmla="*/ 403225 h 285"/>
                <a:gd name="T90" fmla="*/ 52388 w 284"/>
                <a:gd name="T91" fmla="*/ 407988 h 285"/>
                <a:gd name="T92" fmla="*/ 68263 w 284"/>
                <a:gd name="T93" fmla="*/ 414338 h 285"/>
                <a:gd name="T94" fmla="*/ 95250 w 284"/>
                <a:gd name="T95" fmla="*/ 414338 h 285"/>
                <a:gd name="T96" fmla="*/ 141288 w 284"/>
                <a:gd name="T97" fmla="*/ 400050 h 285"/>
                <a:gd name="T98" fmla="*/ 196850 w 284"/>
                <a:gd name="T99" fmla="*/ 369888 h 285"/>
                <a:gd name="T100" fmla="*/ 225425 w 284"/>
                <a:gd name="T101" fmla="*/ 373063 h 285"/>
                <a:gd name="T102" fmla="*/ 190500 w 284"/>
                <a:gd name="T103" fmla="*/ 396875 h 285"/>
                <a:gd name="T104" fmla="*/ 125413 w 284"/>
                <a:gd name="T105" fmla="*/ 433388 h 285"/>
                <a:gd name="T106" fmla="*/ 69850 w 284"/>
                <a:gd name="T107" fmla="*/ 450850 h 285"/>
                <a:gd name="T108" fmla="*/ 36513 w 284"/>
                <a:gd name="T109" fmla="*/ 450850 h 285"/>
                <a:gd name="T110" fmla="*/ 19050 w 284"/>
                <a:gd name="T111" fmla="*/ 444500 h 285"/>
                <a:gd name="T112" fmla="*/ 12700 w 284"/>
                <a:gd name="T113" fmla="*/ 438150 h 28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284"/>
                <a:gd name="T172" fmla="*/ 0 h 285"/>
                <a:gd name="T173" fmla="*/ 284 w 284"/>
                <a:gd name="T174" fmla="*/ 285 h 28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284" h="285">
                  <a:moveTo>
                    <a:pt x="142" y="50"/>
                  </a:moveTo>
                  <a:lnTo>
                    <a:pt x="142" y="50"/>
                  </a:lnTo>
                  <a:lnTo>
                    <a:pt x="163" y="34"/>
                  </a:lnTo>
                  <a:lnTo>
                    <a:pt x="184" y="21"/>
                  </a:lnTo>
                  <a:lnTo>
                    <a:pt x="204" y="11"/>
                  </a:lnTo>
                  <a:lnTo>
                    <a:pt x="223" y="4"/>
                  </a:lnTo>
                  <a:lnTo>
                    <a:pt x="239" y="0"/>
                  </a:lnTo>
                  <a:lnTo>
                    <a:pt x="254" y="0"/>
                  </a:lnTo>
                  <a:lnTo>
                    <a:pt x="261" y="0"/>
                  </a:lnTo>
                  <a:lnTo>
                    <a:pt x="266" y="2"/>
                  </a:lnTo>
                  <a:lnTo>
                    <a:pt x="272" y="4"/>
                  </a:lnTo>
                  <a:lnTo>
                    <a:pt x="276" y="8"/>
                  </a:lnTo>
                  <a:lnTo>
                    <a:pt x="280" y="13"/>
                  </a:lnTo>
                  <a:lnTo>
                    <a:pt x="283" y="20"/>
                  </a:lnTo>
                  <a:lnTo>
                    <a:pt x="284" y="28"/>
                  </a:lnTo>
                  <a:lnTo>
                    <a:pt x="284" y="38"/>
                  </a:lnTo>
                  <a:lnTo>
                    <a:pt x="283" y="47"/>
                  </a:lnTo>
                  <a:lnTo>
                    <a:pt x="280" y="58"/>
                  </a:lnTo>
                  <a:lnTo>
                    <a:pt x="277" y="70"/>
                  </a:lnTo>
                  <a:lnTo>
                    <a:pt x="272" y="82"/>
                  </a:lnTo>
                  <a:lnTo>
                    <a:pt x="258" y="108"/>
                  </a:lnTo>
                  <a:lnTo>
                    <a:pt x="239" y="135"/>
                  </a:lnTo>
                  <a:lnTo>
                    <a:pt x="218" y="164"/>
                  </a:lnTo>
                  <a:lnTo>
                    <a:pt x="190" y="192"/>
                  </a:lnTo>
                  <a:lnTo>
                    <a:pt x="166" y="215"/>
                  </a:lnTo>
                  <a:lnTo>
                    <a:pt x="142" y="235"/>
                  </a:lnTo>
                  <a:lnTo>
                    <a:pt x="142" y="219"/>
                  </a:lnTo>
                  <a:lnTo>
                    <a:pt x="162" y="203"/>
                  </a:lnTo>
                  <a:lnTo>
                    <a:pt x="184" y="184"/>
                  </a:lnTo>
                  <a:lnTo>
                    <a:pt x="205" y="159"/>
                  </a:lnTo>
                  <a:lnTo>
                    <a:pt x="223" y="136"/>
                  </a:lnTo>
                  <a:lnTo>
                    <a:pt x="239" y="113"/>
                  </a:lnTo>
                  <a:lnTo>
                    <a:pt x="250" y="92"/>
                  </a:lnTo>
                  <a:lnTo>
                    <a:pt x="258" y="71"/>
                  </a:lnTo>
                  <a:lnTo>
                    <a:pt x="260" y="63"/>
                  </a:lnTo>
                  <a:lnTo>
                    <a:pt x="261" y="55"/>
                  </a:lnTo>
                  <a:lnTo>
                    <a:pt x="261" y="47"/>
                  </a:lnTo>
                  <a:lnTo>
                    <a:pt x="260" y="40"/>
                  </a:lnTo>
                  <a:lnTo>
                    <a:pt x="258" y="35"/>
                  </a:lnTo>
                  <a:lnTo>
                    <a:pt x="254" y="29"/>
                  </a:lnTo>
                  <a:lnTo>
                    <a:pt x="250" y="27"/>
                  </a:lnTo>
                  <a:lnTo>
                    <a:pt x="246" y="24"/>
                  </a:lnTo>
                  <a:lnTo>
                    <a:pt x="241" y="23"/>
                  </a:lnTo>
                  <a:lnTo>
                    <a:pt x="235" y="23"/>
                  </a:lnTo>
                  <a:lnTo>
                    <a:pt x="223" y="23"/>
                  </a:lnTo>
                  <a:lnTo>
                    <a:pt x="209" y="27"/>
                  </a:lnTo>
                  <a:lnTo>
                    <a:pt x="195" y="32"/>
                  </a:lnTo>
                  <a:lnTo>
                    <a:pt x="177" y="40"/>
                  </a:lnTo>
                  <a:lnTo>
                    <a:pt x="159" y="51"/>
                  </a:lnTo>
                  <a:lnTo>
                    <a:pt x="142" y="65"/>
                  </a:lnTo>
                  <a:lnTo>
                    <a:pt x="142" y="50"/>
                  </a:lnTo>
                  <a:close/>
                  <a:moveTo>
                    <a:pt x="8" y="276"/>
                  </a:moveTo>
                  <a:lnTo>
                    <a:pt x="8" y="276"/>
                  </a:lnTo>
                  <a:lnTo>
                    <a:pt x="4" y="271"/>
                  </a:lnTo>
                  <a:lnTo>
                    <a:pt x="1" y="264"/>
                  </a:lnTo>
                  <a:lnTo>
                    <a:pt x="0" y="256"/>
                  </a:lnTo>
                  <a:lnTo>
                    <a:pt x="0" y="246"/>
                  </a:lnTo>
                  <a:lnTo>
                    <a:pt x="1" y="237"/>
                  </a:lnTo>
                  <a:lnTo>
                    <a:pt x="4" y="226"/>
                  </a:lnTo>
                  <a:lnTo>
                    <a:pt x="6" y="214"/>
                  </a:lnTo>
                  <a:lnTo>
                    <a:pt x="12" y="201"/>
                  </a:lnTo>
                  <a:lnTo>
                    <a:pt x="25" y="176"/>
                  </a:lnTo>
                  <a:lnTo>
                    <a:pt x="44" y="149"/>
                  </a:lnTo>
                  <a:lnTo>
                    <a:pt x="66" y="120"/>
                  </a:lnTo>
                  <a:lnTo>
                    <a:pt x="93" y="93"/>
                  </a:lnTo>
                  <a:lnTo>
                    <a:pt x="117" y="70"/>
                  </a:lnTo>
                  <a:lnTo>
                    <a:pt x="142" y="50"/>
                  </a:lnTo>
                  <a:lnTo>
                    <a:pt x="142" y="65"/>
                  </a:lnTo>
                  <a:lnTo>
                    <a:pt x="121" y="81"/>
                  </a:lnTo>
                  <a:lnTo>
                    <a:pt x="100" y="101"/>
                  </a:lnTo>
                  <a:lnTo>
                    <a:pt x="78" y="124"/>
                  </a:lnTo>
                  <a:lnTo>
                    <a:pt x="60" y="147"/>
                  </a:lnTo>
                  <a:lnTo>
                    <a:pt x="44" y="170"/>
                  </a:lnTo>
                  <a:lnTo>
                    <a:pt x="33" y="192"/>
                  </a:lnTo>
                  <a:lnTo>
                    <a:pt x="25" y="212"/>
                  </a:lnTo>
                  <a:lnTo>
                    <a:pt x="24" y="220"/>
                  </a:lnTo>
                  <a:lnTo>
                    <a:pt x="23" y="230"/>
                  </a:lnTo>
                  <a:lnTo>
                    <a:pt x="23" y="237"/>
                  </a:lnTo>
                  <a:lnTo>
                    <a:pt x="24" y="243"/>
                  </a:lnTo>
                  <a:lnTo>
                    <a:pt x="25" y="249"/>
                  </a:lnTo>
                  <a:lnTo>
                    <a:pt x="29" y="254"/>
                  </a:lnTo>
                  <a:lnTo>
                    <a:pt x="33" y="257"/>
                  </a:lnTo>
                  <a:lnTo>
                    <a:pt x="37" y="260"/>
                  </a:lnTo>
                  <a:lnTo>
                    <a:pt x="43" y="261"/>
                  </a:lnTo>
                  <a:lnTo>
                    <a:pt x="48" y="261"/>
                  </a:lnTo>
                  <a:lnTo>
                    <a:pt x="60" y="261"/>
                  </a:lnTo>
                  <a:lnTo>
                    <a:pt x="74" y="257"/>
                  </a:lnTo>
                  <a:lnTo>
                    <a:pt x="89" y="252"/>
                  </a:lnTo>
                  <a:lnTo>
                    <a:pt x="107" y="243"/>
                  </a:lnTo>
                  <a:lnTo>
                    <a:pt x="124" y="233"/>
                  </a:lnTo>
                  <a:lnTo>
                    <a:pt x="142" y="219"/>
                  </a:lnTo>
                  <a:lnTo>
                    <a:pt x="142" y="235"/>
                  </a:lnTo>
                  <a:lnTo>
                    <a:pt x="120" y="250"/>
                  </a:lnTo>
                  <a:lnTo>
                    <a:pt x="100" y="262"/>
                  </a:lnTo>
                  <a:lnTo>
                    <a:pt x="79" y="273"/>
                  </a:lnTo>
                  <a:lnTo>
                    <a:pt x="60" y="280"/>
                  </a:lnTo>
                  <a:lnTo>
                    <a:pt x="44" y="284"/>
                  </a:lnTo>
                  <a:lnTo>
                    <a:pt x="29" y="285"/>
                  </a:lnTo>
                  <a:lnTo>
                    <a:pt x="23" y="284"/>
                  </a:lnTo>
                  <a:lnTo>
                    <a:pt x="17" y="283"/>
                  </a:lnTo>
                  <a:lnTo>
                    <a:pt x="12" y="280"/>
                  </a:lnTo>
                  <a:lnTo>
                    <a:pt x="8" y="27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8" name="Freeform 125"/>
            <p:cNvSpPr>
              <a:spLocks noChangeArrowheads="1"/>
            </p:cNvSpPr>
            <p:nvPr/>
          </p:nvSpPr>
          <p:spPr bwMode="auto">
            <a:xfrm>
              <a:off x="254000" y="254000"/>
              <a:ext cx="92075" cy="95250"/>
            </a:xfrm>
            <a:custGeom>
              <a:avLst/>
              <a:gdLst>
                <a:gd name="T0" fmla="*/ 0 w 58"/>
                <a:gd name="T1" fmla="*/ 47625 h 60"/>
                <a:gd name="T2" fmla="*/ 0 w 58"/>
                <a:gd name="T3" fmla="*/ 47625 h 60"/>
                <a:gd name="T4" fmla="*/ 1588 w 58"/>
                <a:gd name="T5" fmla="*/ 38100 h 60"/>
                <a:gd name="T6" fmla="*/ 4763 w 58"/>
                <a:gd name="T7" fmla="*/ 30163 h 60"/>
                <a:gd name="T8" fmla="*/ 7938 w 58"/>
                <a:gd name="T9" fmla="*/ 22225 h 60"/>
                <a:gd name="T10" fmla="*/ 14288 w 58"/>
                <a:gd name="T11" fmla="*/ 15875 h 60"/>
                <a:gd name="T12" fmla="*/ 20638 w 58"/>
                <a:gd name="T13" fmla="*/ 9525 h 60"/>
                <a:gd name="T14" fmla="*/ 28575 w 58"/>
                <a:gd name="T15" fmla="*/ 4763 h 60"/>
                <a:gd name="T16" fmla="*/ 38100 w 58"/>
                <a:gd name="T17" fmla="*/ 1588 h 60"/>
                <a:gd name="T18" fmla="*/ 47625 w 58"/>
                <a:gd name="T19" fmla="*/ 0 h 60"/>
                <a:gd name="T20" fmla="*/ 47625 w 58"/>
                <a:gd name="T21" fmla="*/ 0 h 60"/>
                <a:gd name="T22" fmla="*/ 55563 w 58"/>
                <a:gd name="T23" fmla="*/ 1588 h 60"/>
                <a:gd name="T24" fmla="*/ 65088 w 58"/>
                <a:gd name="T25" fmla="*/ 4763 h 60"/>
                <a:gd name="T26" fmla="*/ 73025 w 58"/>
                <a:gd name="T27" fmla="*/ 9525 h 60"/>
                <a:gd name="T28" fmla="*/ 79375 w 58"/>
                <a:gd name="T29" fmla="*/ 15875 h 60"/>
                <a:gd name="T30" fmla="*/ 85725 w 58"/>
                <a:gd name="T31" fmla="*/ 22225 h 60"/>
                <a:gd name="T32" fmla="*/ 90488 w 58"/>
                <a:gd name="T33" fmla="*/ 30163 h 60"/>
                <a:gd name="T34" fmla="*/ 92075 w 58"/>
                <a:gd name="T35" fmla="*/ 38100 h 60"/>
                <a:gd name="T36" fmla="*/ 92075 w 58"/>
                <a:gd name="T37" fmla="*/ 47625 h 60"/>
                <a:gd name="T38" fmla="*/ 92075 w 58"/>
                <a:gd name="T39" fmla="*/ 47625 h 60"/>
                <a:gd name="T40" fmla="*/ 92075 w 58"/>
                <a:gd name="T41" fmla="*/ 55563 h 60"/>
                <a:gd name="T42" fmla="*/ 90488 w 58"/>
                <a:gd name="T43" fmla="*/ 65088 h 60"/>
                <a:gd name="T44" fmla="*/ 85725 w 58"/>
                <a:gd name="T45" fmla="*/ 73025 h 60"/>
                <a:gd name="T46" fmla="*/ 79375 w 58"/>
                <a:gd name="T47" fmla="*/ 79375 h 60"/>
                <a:gd name="T48" fmla="*/ 73025 w 58"/>
                <a:gd name="T49" fmla="*/ 85725 h 60"/>
                <a:gd name="T50" fmla="*/ 65088 w 58"/>
                <a:gd name="T51" fmla="*/ 90488 h 60"/>
                <a:gd name="T52" fmla="*/ 55563 w 58"/>
                <a:gd name="T53" fmla="*/ 92075 h 60"/>
                <a:gd name="T54" fmla="*/ 47625 w 58"/>
                <a:gd name="T55" fmla="*/ 95250 h 60"/>
                <a:gd name="T56" fmla="*/ 47625 w 58"/>
                <a:gd name="T57" fmla="*/ 95250 h 60"/>
                <a:gd name="T58" fmla="*/ 38100 w 58"/>
                <a:gd name="T59" fmla="*/ 92075 h 60"/>
                <a:gd name="T60" fmla="*/ 28575 w 58"/>
                <a:gd name="T61" fmla="*/ 90488 h 60"/>
                <a:gd name="T62" fmla="*/ 20638 w 58"/>
                <a:gd name="T63" fmla="*/ 85725 h 60"/>
                <a:gd name="T64" fmla="*/ 14288 w 58"/>
                <a:gd name="T65" fmla="*/ 79375 h 60"/>
                <a:gd name="T66" fmla="*/ 7938 w 58"/>
                <a:gd name="T67" fmla="*/ 73025 h 60"/>
                <a:gd name="T68" fmla="*/ 4763 w 58"/>
                <a:gd name="T69" fmla="*/ 65088 h 60"/>
                <a:gd name="T70" fmla="*/ 1588 w 58"/>
                <a:gd name="T71" fmla="*/ 55563 h 60"/>
                <a:gd name="T72" fmla="*/ 0 w 58"/>
                <a:gd name="T73" fmla="*/ 47625 h 60"/>
                <a:gd name="T74" fmla="*/ 0 w 58"/>
                <a:gd name="T75" fmla="*/ 47625 h 6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58"/>
                <a:gd name="T115" fmla="*/ 0 h 60"/>
                <a:gd name="T116" fmla="*/ 58 w 58"/>
                <a:gd name="T117" fmla="*/ 60 h 6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58" h="60">
                  <a:moveTo>
                    <a:pt x="0" y="30"/>
                  </a:moveTo>
                  <a:lnTo>
                    <a:pt x="0" y="30"/>
                  </a:lnTo>
                  <a:lnTo>
                    <a:pt x="1" y="24"/>
                  </a:lnTo>
                  <a:lnTo>
                    <a:pt x="3" y="19"/>
                  </a:lnTo>
                  <a:lnTo>
                    <a:pt x="5" y="14"/>
                  </a:lnTo>
                  <a:lnTo>
                    <a:pt x="9" y="10"/>
                  </a:lnTo>
                  <a:lnTo>
                    <a:pt x="13" y="6"/>
                  </a:lnTo>
                  <a:lnTo>
                    <a:pt x="18" y="3"/>
                  </a:lnTo>
                  <a:lnTo>
                    <a:pt x="24" y="1"/>
                  </a:lnTo>
                  <a:lnTo>
                    <a:pt x="30" y="0"/>
                  </a:lnTo>
                  <a:lnTo>
                    <a:pt x="35" y="1"/>
                  </a:lnTo>
                  <a:lnTo>
                    <a:pt x="41" y="3"/>
                  </a:lnTo>
                  <a:lnTo>
                    <a:pt x="46" y="6"/>
                  </a:lnTo>
                  <a:lnTo>
                    <a:pt x="50" y="10"/>
                  </a:lnTo>
                  <a:lnTo>
                    <a:pt x="54" y="14"/>
                  </a:lnTo>
                  <a:lnTo>
                    <a:pt x="57" y="19"/>
                  </a:lnTo>
                  <a:lnTo>
                    <a:pt x="58" y="24"/>
                  </a:lnTo>
                  <a:lnTo>
                    <a:pt x="58" y="30"/>
                  </a:lnTo>
                  <a:lnTo>
                    <a:pt x="58" y="35"/>
                  </a:lnTo>
                  <a:lnTo>
                    <a:pt x="57" y="41"/>
                  </a:lnTo>
                  <a:lnTo>
                    <a:pt x="54" y="46"/>
                  </a:lnTo>
                  <a:lnTo>
                    <a:pt x="50" y="50"/>
                  </a:lnTo>
                  <a:lnTo>
                    <a:pt x="46" y="54"/>
                  </a:lnTo>
                  <a:lnTo>
                    <a:pt x="41" y="57"/>
                  </a:lnTo>
                  <a:lnTo>
                    <a:pt x="35" y="58"/>
                  </a:lnTo>
                  <a:lnTo>
                    <a:pt x="30" y="60"/>
                  </a:lnTo>
                  <a:lnTo>
                    <a:pt x="24" y="58"/>
                  </a:lnTo>
                  <a:lnTo>
                    <a:pt x="18" y="57"/>
                  </a:lnTo>
                  <a:lnTo>
                    <a:pt x="13" y="54"/>
                  </a:lnTo>
                  <a:lnTo>
                    <a:pt x="9" y="50"/>
                  </a:lnTo>
                  <a:lnTo>
                    <a:pt x="5" y="46"/>
                  </a:lnTo>
                  <a:lnTo>
                    <a:pt x="3" y="41"/>
                  </a:lnTo>
                  <a:lnTo>
                    <a:pt x="1" y="35"/>
                  </a:lnTo>
                  <a:lnTo>
                    <a:pt x="0" y="3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29" name="组合 203"/>
          <p:cNvGrpSpPr/>
          <p:nvPr/>
        </p:nvGrpSpPr>
        <p:grpSpPr bwMode="auto">
          <a:xfrm>
            <a:off x="2587625" y="1412875"/>
            <a:ext cx="381000" cy="484188"/>
            <a:chOff x="0" y="0"/>
            <a:chExt cx="381000" cy="484187"/>
          </a:xfrm>
          <a:solidFill>
            <a:schemeClr val="bg1">
              <a:alpha val="70000"/>
            </a:schemeClr>
          </a:solidFill>
        </p:grpSpPr>
        <p:sp>
          <p:nvSpPr>
            <p:cNvPr id="130" name="Freeform 126"/>
            <p:cNvSpPr>
              <a:spLocks noEditPoints="1" noChangeArrowheads="1"/>
            </p:cNvSpPr>
            <p:nvPr/>
          </p:nvSpPr>
          <p:spPr bwMode="auto">
            <a:xfrm>
              <a:off x="0" y="4762"/>
              <a:ext cx="254000" cy="479425"/>
            </a:xfrm>
            <a:custGeom>
              <a:avLst/>
              <a:gdLst>
                <a:gd name="T0" fmla="*/ 254000 w 160"/>
                <a:gd name="T1" fmla="*/ 0 h 302"/>
                <a:gd name="T2" fmla="*/ 254000 w 160"/>
                <a:gd name="T3" fmla="*/ 479425 h 302"/>
                <a:gd name="T4" fmla="*/ 149225 w 160"/>
                <a:gd name="T5" fmla="*/ 479425 h 302"/>
                <a:gd name="T6" fmla="*/ 149225 w 160"/>
                <a:gd name="T7" fmla="*/ 414338 h 302"/>
                <a:gd name="T8" fmla="*/ 215900 w 160"/>
                <a:gd name="T9" fmla="*/ 414338 h 302"/>
                <a:gd name="T10" fmla="*/ 215900 w 160"/>
                <a:gd name="T11" fmla="*/ 184150 h 302"/>
                <a:gd name="T12" fmla="*/ 215900 w 160"/>
                <a:gd name="T13" fmla="*/ 184150 h 302"/>
                <a:gd name="T14" fmla="*/ 149225 w 160"/>
                <a:gd name="T15" fmla="*/ 300038 h 302"/>
                <a:gd name="T16" fmla="*/ 149225 w 160"/>
                <a:gd name="T17" fmla="*/ 196850 h 302"/>
                <a:gd name="T18" fmla="*/ 254000 w 160"/>
                <a:gd name="T19" fmla="*/ 0 h 302"/>
                <a:gd name="T20" fmla="*/ 149225 w 160"/>
                <a:gd name="T21" fmla="*/ 479425 h 302"/>
                <a:gd name="T22" fmla="*/ 0 w 160"/>
                <a:gd name="T23" fmla="*/ 479425 h 302"/>
                <a:gd name="T24" fmla="*/ 149225 w 160"/>
                <a:gd name="T25" fmla="*/ 196850 h 302"/>
                <a:gd name="T26" fmla="*/ 149225 w 160"/>
                <a:gd name="T27" fmla="*/ 300038 h 302"/>
                <a:gd name="T28" fmla="*/ 84138 w 160"/>
                <a:gd name="T29" fmla="*/ 414338 h 302"/>
                <a:gd name="T30" fmla="*/ 149225 w 160"/>
                <a:gd name="T31" fmla="*/ 414338 h 302"/>
                <a:gd name="T32" fmla="*/ 149225 w 160"/>
                <a:gd name="T33" fmla="*/ 479425 h 302"/>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160"/>
                <a:gd name="T52" fmla="*/ 0 h 302"/>
                <a:gd name="T53" fmla="*/ 160 w 160"/>
                <a:gd name="T54" fmla="*/ 302 h 302"/>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160" h="302">
                  <a:moveTo>
                    <a:pt x="160" y="0"/>
                  </a:moveTo>
                  <a:lnTo>
                    <a:pt x="160" y="302"/>
                  </a:lnTo>
                  <a:lnTo>
                    <a:pt x="94" y="302"/>
                  </a:lnTo>
                  <a:lnTo>
                    <a:pt x="94" y="261"/>
                  </a:lnTo>
                  <a:lnTo>
                    <a:pt x="136" y="261"/>
                  </a:lnTo>
                  <a:lnTo>
                    <a:pt x="136" y="116"/>
                  </a:lnTo>
                  <a:lnTo>
                    <a:pt x="94" y="189"/>
                  </a:lnTo>
                  <a:lnTo>
                    <a:pt x="94" y="124"/>
                  </a:lnTo>
                  <a:lnTo>
                    <a:pt x="160" y="0"/>
                  </a:lnTo>
                  <a:close/>
                  <a:moveTo>
                    <a:pt x="94" y="302"/>
                  </a:moveTo>
                  <a:lnTo>
                    <a:pt x="0" y="302"/>
                  </a:lnTo>
                  <a:lnTo>
                    <a:pt x="94" y="124"/>
                  </a:lnTo>
                  <a:lnTo>
                    <a:pt x="94" y="189"/>
                  </a:lnTo>
                  <a:lnTo>
                    <a:pt x="53" y="261"/>
                  </a:lnTo>
                  <a:lnTo>
                    <a:pt x="94" y="261"/>
                  </a:lnTo>
                  <a:lnTo>
                    <a:pt x="94" y="3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1" name="Rectangle 127"/>
            <p:cNvSpPr>
              <a:spLocks noChangeArrowheads="1"/>
            </p:cNvSpPr>
            <p:nvPr/>
          </p:nvSpPr>
          <p:spPr bwMode="auto">
            <a:xfrm>
              <a:off x="317500" y="0"/>
              <a:ext cx="63500" cy="471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32" name="Freeform 128"/>
          <p:cNvSpPr>
            <a:spLocks noEditPoints="1" noChangeArrowheads="1"/>
          </p:cNvSpPr>
          <p:nvPr/>
        </p:nvSpPr>
        <p:spPr bwMode="auto">
          <a:xfrm>
            <a:off x="4505325" y="3779838"/>
            <a:ext cx="508000" cy="396875"/>
          </a:xfrm>
          <a:custGeom>
            <a:avLst/>
            <a:gdLst>
              <a:gd name="T0" fmla="*/ 473075 w 320"/>
              <a:gd name="T1" fmla="*/ 90488 h 250"/>
              <a:gd name="T2" fmla="*/ 508000 w 320"/>
              <a:gd name="T3" fmla="*/ 219075 h 250"/>
              <a:gd name="T4" fmla="*/ 481013 w 320"/>
              <a:gd name="T5" fmla="*/ 336550 h 250"/>
              <a:gd name="T6" fmla="*/ 430213 w 320"/>
              <a:gd name="T7" fmla="*/ 388938 h 250"/>
              <a:gd name="T8" fmla="*/ 417513 w 320"/>
              <a:gd name="T9" fmla="*/ 369888 h 250"/>
              <a:gd name="T10" fmla="*/ 442913 w 320"/>
              <a:gd name="T11" fmla="*/ 339725 h 250"/>
              <a:gd name="T12" fmla="*/ 438150 w 320"/>
              <a:gd name="T13" fmla="*/ 303213 h 250"/>
              <a:gd name="T14" fmla="*/ 414338 w 320"/>
              <a:gd name="T15" fmla="*/ 261938 h 250"/>
              <a:gd name="T16" fmla="*/ 455613 w 320"/>
              <a:gd name="T17" fmla="*/ 261938 h 250"/>
              <a:gd name="T18" fmla="*/ 474663 w 320"/>
              <a:gd name="T19" fmla="*/ 242888 h 250"/>
              <a:gd name="T20" fmla="*/ 474663 w 320"/>
              <a:gd name="T21" fmla="*/ 200025 h 250"/>
              <a:gd name="T22" fmla="*/ 449263 w 320"/>
              <a:gd name="T23" fmla="*/ 177800 h 250"/>
              <a:gd name="T24" fmla="*/ 414338 w 320"/>
              <a:gd name="T25" fmla="*/ 158750 h 250"/>
              <a:gd name="T26" fmla="*/ 441325 w 320"/>
              <a:gd name="T27" fmla="*/ 152400 h 250"/>
              <a:gd name="T28" fmla="*/ 455613 w 320"/>
              <a:gd name="T29" fmla="*/ 117475 h 250"/>
              <a:gd name="T30" fmla="*/ 444500 w 320"/>
              <a:gd name="T31" fmla="*/ 92075 h 250"/>
              <a:gd name="T32" fmla="*/ 377825 w 320"/>
              <a:gd name="T33" fmla="*/ 12700 h 250"/>
              <a:gd name="T34" fmla="*/ 414338 w 320"/>
              <a:gd name="T35" fmla="*/ 79375 h 250"/>
              <a:gd name="T36" fmla="*/ 384175 w 320"/>
              <a:gd name="T37" fmla="*/ 93663 h 250"/>
              <a:gd name="T38" fmla="*/ 377825 w 320"/>
              <a:gd name="T39" fmla="*/ 53975 h 250"/>
              <a:gd name="T40" fmla="*/ 414338 w 320"/>
              <a:gd name="T41" fmla="*/ 392113 h 250"/>
              <a:gd name="T42" fmla="*/ 387350 w 320"/>
              <a:gd name="T43" fmla="*/ 373063 h 250"/>
              <a:gd name="T44" fmla="*/ 414338 w 320"/>
              <a:gd name="T45" fmla="*/ 392113 h 250"/>
              <a:gd name="T46" fmla="*/ 414338 w 320"/>
              <a:gd name="T47" fmla="*/ 179388 h 250"/>
              <a:gd name="T48" fmla="*/ 388938 w 320"/>
              <a:gd name="T49" fmla="*/ 214313 h 250"/>
              <a:gd name="T50" fmla="*/ 400050 w 320"/>
              <a:gd name="T51" fmla="*/ 246063 h 250"/>
              <a:gd name="T52" fmla="*/ 406400 w 320"/>
              <a:gd name="T53" fmla="*/ 276225 h 250"/>
              <a:gd name="T54" fmla="*/ 377825 w 320"/>
              <a:gd name="T55" fmla="*/ 130175 h 250"/>
              <a:gd name="T56" fmla="*/ 404813 w 320"/>
              <a:gd name="T57" fmla="*/ 158750 h 250"/>
              <a:gd name="T58" fmla="*/ 377825 w 320"/>
              <a:gd name="T59" fmla="*/ 12700 h 250"/>
              <a:gd name="T60" fmla="*/ 371475 w 320"/>
              <a:gd name="T61" fmla="*/ 31750 h 250"/>
              <a:gd name="T62" fmla="*/ 347663 w 320"/>
              <a:gd name="T63" fmla="*/ 3175 h 250"/>
              <a:gd name="T64" fmla="*/ 347663 w 320"/>
              <a:gd name="T65" fmla="*/ 341313 h 250"/>
              <a:gd name="T66" fmla="*/ 363538 w 320"/>
              <a:gd name="T67" fmla="*/ 360363 h 250"/>
              <a:gd name="T68" fmla="*/ 377825 w 320"/>
              <a:gd name="T69" fmla="*/ 61913 h 250"/>
              <a:gd name="T70" fmla="*/ 377825 w 320"/>
              <a:gd name="T71" fmla="*/ 276225 h 250"/>
              <a:gd name="T72" fmla="*/ 358775 w 320"/>
              <a:gd name="T73" fmla="*/ 292100 h 250"/>
              <a:gd name="T74" fmla="*/ 357188 w 320"/>
              <a:gd name="T75" fmla="*/ 80963 h 250"/>
              <a:gd name="T76" fmla="*/ 377825 w 320"/>
              <a:gd name="T77" fmla="*/ 61913 h 250"/>
              <a:gd name="T78" fmla="*/ 212725 w 320"/>
              <a:gd name="T79" fmla="*/ 12700 h 250"/>
              <a:gd name="T80" fmla="*/ 347663 w 320"/>
              <a:gd name="T81" fmla="*/ 3175 h 250"/>
              <a:gd name="T82" fmla="*/ 334963 w 320"/>
              <a:gd name="T83" fmla="*/ 25400 h 250"/>
              <a:gd name="T84" fmla="*/ 322263 w 320"/>
              <a:gd name="T85" fmla="*/ 66675 h 250"/>
              <a:gd name="T86" fmla="*/ 347663 w 320"/>
              <a:gd name="T87" fmla="*/ 84138 h 250"/>
              <a:gd name="T88" fmla="*/ 346075 w 320"/>
              <a:gd name="T89" fmla="*/ 333375 h 250"/>
              <a:gd name="T90" fmla="*/ 307975 w 320"/>
              <a:gd name="T91" fmla="*/ 365125 h 250"/>
              <a:gd name="T92" fmla="*/ 198438 w 320"/>
              <a:gd name="T93" fmla="*/ 304800 h 250"/>
              <a:gd name="T94" fmla="*/ 107950 w 320"/>
              <a:gd name="T95" fmla="*/ 260350 h 250"/>
              <a:gd name="T96" fmla="*/ 133350 w 320"/>
              <a:gd name="T97" fmla="*/ 252413 h 250"/>
              <a:gd name="T98" fmla="*/ 165100 w 320"/>
              <a:gd name="T99" fmla="*/ 207963 h 250"/>
              <a:gd name="T100" fmla="*/ 150813 w 320"/>
              <a:gd name="T101" fmla="*/ 158750 h 250"/>
              <a:gd name="T102" fmla="*/ 0 w 320"/>
              <a:gd name="T103" fmla="*/ 215900 h 250"/>
              <a:gd name="T104" fmla="*/ 7938 w 320"/>
              <a:gd name="T105" fmla="*/ 152400 h 250"/>
              <a:gd name="T106" fmla="*/ 71438 w 320"/>
              <a:gd name="T107" fmla="*/ 69850 h 250"/>
              <a:gd name="T108" fmla="*/ 107950 w 320"/>
              <a:gd name="T109" fmla="*/ 139700 h 250"/>
              <a:gd name="T110" fmla="*/ 60325 w 320"/>
              <a:gd name="T111" fmla="*/ 160338 h 250"/>
              <a:gd name="T112" fmla="*/ 49213 w 320"/>
              <a:gd name="T113" fmla="*/ 214313 h 250"/>
              <a:gd name="T114" fmla="*/ 90488 w 320"/>
              <a:gd name="T115" fmla="*/ 257175 h 250"/>
              <a:gd name="T116" fmla="*/ 66675 w 320"/>
              <a:gd name="T117" fmla="*/ 300038 h 250"/>
              <a:gd name="T118" fmla="*/ 4763 w 320"/>
              <a:gd name="T119" fmla="*/ 238125 h 25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20"/>
              <a:gd name="T181" fmla="*/ 0 h 250"/>
              <a:gd name="T182" fmla="*/ 320 w 320"/>
              <a:gd name="T183" fmla="*/ 250 h 250"/>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20" h="250">
                <a:moveTo>
                  <a:pt x="261" y="19"/>
                </a:moveTo>
                <a:lnTo>
                  <a:pt x="261" y="19"/>
                </a:lnTo>
                <a:lnTo>
                  <a:pt x="276" y="30"/>
                </a:lnTo>
                <a:lnTo>
                  <a:pt x="288" y="42"/>
                </a:lnTo>
                <a:lnTo>
                  <a:pt x="298" y="57"/>
                </a:lnTo>
                <a:lnTo>
                  <a:pt x="306" y="71"/>
                </a:lnTo>
                <a:lnTo>
                  <a:pt x="312" y="88"/>
                </a:lnTo>
                <a:lnTo>
                  <a:pt x="316" y="104"/>
                </a:lnTo>
                <a:lnTo>
                  <a:pt x="318" y="120"/>
                </a:lnTo>
                <a:lnTo>
                  <a:pt x="320" y="138"/>
                </a:lnTo>
                <a:lnTo>
                  <a:pt x="320" y="154"/>
                </a:lnTo>
                <a:lnTo>
                  <a:pt x="317" y="170"/>
                </a:lnTo>
                <a:lnTo>
                  <a:pt x="314" y="185"/>
                </a:lnTo>
                <a:lnTo>
                  <a:pt x="310" y="200"/>
                </a:lnTo>
                <a:lnTo>
                  <a:pt x="303" y="212"/>
                </a:lnTo>
                <a:lnTo>
                  <a:pt x="297" y="223"/>
                </a:lnTo>
                <a:lnTo>
                  <a:pt x="290" y="233"/>
                </a:lnTo>
                <a:lnTo>
                  <a:pt x="282" y="239"/>
                </a:lnTo>
                <a:lnTo>
                  <a:pt x="271" y="245"/>
                </a:lnTo>
                <a:lnTo>
                  <a:pt x="261" y="247"/>
                </a:lnTo>
                <a:lnTo>
                  <a:pt x="261" y="233"/>
                </a:lnTo>
                <a:lnTo>
                  <a:pt x="263" y="233"/>
                </a:lnTo>
                <a:lnTo>
                  <a:pt x="268" y="229"/>
                </a:lnTo>
                <a:lnTo>
                  <a:pt x="272" y="224"/>
                </a:lnTo>
                <a:lnTo>
                  <a:pt x="276" y="219"/>
                </a:lnTo>
                <a:lnTo>
                  <a:pt x="279" y="214"/>
                </a:lnTo>
                <a:lnTo>
                  <a:pt x="280" y="208"/>
                </a:lnTo>
                <a:lnTo>
                  <a:pt x="280" y="203"/>
                </a:lnTo>
                <a:lnTo>
                  <a:pt x="279" y="196"/>
                </a:lnTo>
                <a:lnTo>
                  <a:pt x="276" y="191"/>
                </a:lnTo>
                <a:lnTo>
                  <a:pt x="274" y="185"/>
                </a:lnTo>
                <a:lnTo>
                  <a:pt x="271" y="181"/>
                </a:lnTo>
                <a:lnTo>
                  <a:pt x="267" y="178"/>
                </a:lnTo>
                <a:lnTo>
                  <a:pt x="261" y="176"/>
                </a:lnTo>
                <a:lnTo>
                  <a:pt x="261" y="165"/>
                </a:lnTo>
                <a:lnTo>
                  <a:pt x="268" y="168"/>
                </a:lnTo>
                <a:lnTo>
                  <a:pt x="275" y="168"/>
                </a:lnTo>
                <a:lnTo>
                  <a:pt x="280" y="168"/>
                </a:lnTo>
                <a:lnTo>
                  <a:pt x="287" y="165"/>
                </a:lnTo>
                <a:lnTo>
                  <a:pt x="293" y="162"/>
                </a:lnTo>
                <a:lnTo>
                  <a:pt x="297" y="158"/>
                </a:lnTo>
                <a:lnTo>
                  <a:pt x="299" y="153"/>
                </a:lnTo>
                <a:lnTo>
                  <a:pt x="302" y="149"/>
                </a:lnTo>
                <a:lnTo>
                  <a:pt x="303" y="143"/>
                </a:lnTo>
                <a:lnTo>
                  <a:pt x="303" y="136"/>
                </a:lnTo>
                <a:lnTo>
                  <a:pt x="302" y="131"/>
                </a:lnTo>
                <a:lnTo>
                  <a:pt x="299" y="126"/>
                </a:lnTo>
                <a:lnTo>
                  <a:pt x="297" y="122"/>
                </a:lnTo>
                <a:lnTo>
                  <a:pt x="293" y="118"/>
                </a:lnTo>
                <a:lnTo>
                  <a:pt x="288" y="113"/>
                </a:lnTo>
                <a:lnTo>
                  <a:pt x="283" y="112"/>
                </a:lnTo>
                <a:lnTo>
                  <a:pt x="279" y="111"/>
                </a:lnTo>
                <a:lnTo>
                  <a:pt x="272" y="109"/>
                </a:lnTo>
                <a:lnTo>
                  <a:pt x="267" y="111"/>
                </a:lnTo>
                <a:lnTo>
                  <a:pt x="261" y="112"/>
                </a:lnTo>
                <a:lnTo>
                  <a:pt x="261" y="100"/>
                </a:lnTo>
                <a:lnTo>
                  <a:pt x="268" y="100"/>
                </a:lnTo>
                <a:lnTo>
                  <a:pt x="274" y="99"/>
                </a:lnTo>
                <a:lnTo>
                  <a:pt x="278" y="96"/>
                </a:lnTo>
                <a:lnTo>
                  <a:pt x="282" y="92"/>
                </a:lnTo>
                <a:lnTo>
                  <a:pt x="284" y="88"/>
                </a:lnTo>
                <a:lnTo>
                  <a:pt x="286" y="84"/>
                </a:lnTo>
                <a:lnTo>
                  <a:pt x="287" y="78"/>
                </a:lnTo>
                <a:lnTo>
                  <a:pt x="287" y="74"/>
                </a:lnTo>
                <a:lnTo>
                  <a:pt x="286" y="69"/>
                </a:lnTo>
                <a:lnTo>
                  <a:pt x="284" y="63"/>
                </a:lnTo>
                <a:lnTo>
                  <a:pt x="280" y="58"/>
                </a:lnTo>
                <a:lnTo>
                  <a:pt x="275" y="54"/>
                </a:lnTo>
                <a:lnTo>
                  <a:pt x="270" y="51"/>
                </a:lnTo>
                <a:lnTo>
                  <a:pt x="261" y="50"/>
                </a:lnTo>
                <a:lnTo>
                  <a:pt x="261" y="19"/>
                </a:lnTo>
                <a:close/>
                <a:moveTo>
                  <a:pt x="238" y="8"/>
                </a:moveTo>
                <a:lnTo>
                  <a:pt x="238" y="8"/>
                </a:lnTo>
                <a:lnTo>
                  <a:pt x="251" y="12"/>
                </a:lnTo>
                <a:lnTo>
                  <a:pt x="261" y="19"/>
                </a:lnTo>
                <a:lnTo>
                  <a:pt x="261" y="50"/>
                </a:lnTo>
                <a:lnTo>
                  <a:pt x="256" y="50"/>
                </a:lnTo>
                <a:lnTo>
                  <a:pt x="251" y="53"/>
                </a:lnTo>
                <a:lnTo>
                  <a:pt x="247" y="55"/>
                </a:lnTo>
                <a:lnTo>
                  <a:pt x="242" y="59"/>
                </a:lnTo>
                <a:lnTo>
                  <a:pt x="240" y="63"/>
                </a:lnTo>
                <a:lnTo>
                  <a:pt x="238" y="67"/>
                </a:lnTo>
                <a:lnTo>
                  <a:pt x="238" y="39"/>
                </a:lnTo>
                <a:lnTo>
                  <a:pt x="238" y="34"/>
                </a:lnTo>
                <a:lnTo>
                  <a:pt x="238" y="27"/>
                </a:lnTo>
                <a:lnTo>
                  <a:pt x="238" y="8"/>
                </a:lnTo>
                <a:close/>
                <a:moveTo>
                  <a:pt x="261" y="247"/>
                </a:moveTo>
                <a:lnTo>
                  <a:pt x="261" y="247"/>
                </a:lnTo>
                <a:lnTo>
                  <a:pt x="249" y="250"/>
                </a:lnTo>
                <a:lnTo>
                  <a:pt x="238" y="250"/>
                </a:lnTo>
                <a:lnTo>
                  <a:pt x="238" y="233"/>
                </a:lnTo>
                <a:lnTo>
                  <a:pt x="244" y="235"/>
                </a:lnTo>
                <a:lnTo>
                  <a:pt x="249" y="235"/>
                </a:lnTo>
                <a:lnTo>
                  <a:pt x="256" y="235"/>
                </a:lnTo>
                <a:lnTo>
                  <a:pt x="261" y="233"/>
                </a:lnTo>
                <a:lnTo>
                  <a:pt x="261" y="247"/>
                </a:lnTo>
                <a:close/>
                <a:moveTo>
                  <a:pt x="261" y="100"/>
                </a:moveTo>
                <a:lnTo>
                  <a:pt x="261" y="112"/>
                </a:lnTo>
                <a:lnTo>
                  <a:pt x="261" y="113"/>
                </a:lnTo>
                <a:lnTo>
                  <a:pt x="256" y="116"/>
                </a:lnTo>
                <a:lnTo>
                  <a:pt x="252" y="120"/>
                </a:lnTo>
                <a:lnTo>
                  <a:pt x="249" y="124"/>
                </a:lnTo>
                <a:lnTo>
                  <a:pt x="247" y="130"/>
                </a:lnTo>
                <a:lnTo>
                  <a:pt x="245" y="135"/>
                </a:lnTo>
                <a:lnTo>
                  <a:pt x="245" y="141"/>
                </a:lnTo>
                <a:lnTo>
                  <a:pt x="247" y="146"/>
                </a:lnTo>
                <a:lnTo>
                  <a:pt x="249" y="151"/>
                </a:lnTo>
                <a:lnTo>
                  <a:pt x="252" y="155"/>
                </a:lnTo>
                <a:lnTo>
                  <a:pt x="255" y="159"/>
                </a:lnTo>
                <a:lnTo>
                  <a:pt x="261" y="165"/>
                </a:lnTo>
                <a:lnTo>
                  <a:pt x="261" y="176"/>
                </a:lnTo>
                <a:lnTo>
                  <a:pt x="256" y="174"/>
                </a:lnTo>
                <a:lnTo>
                  <a:pt x="251" y="173"/>
                </a:lnTo>
                <a:lnTo>
                  <a:pt x="244" y="173"/>
                </a:lnTo>
                <a:lnTo>
                  <a:pt x="238" y="174"/>
                </a:lnTo>
                <a:lnTo>
                  <a:pt x="238" y="82"/>
                </a:lnTo>
                <a:lnTo>
                  <a:pt x="240" y="86"/>
                </a:lnTo>
                <a:lnTo>
                  <a:pt x="244" y="92"/>
                </a:lnTo>
                <a:lnTo>
                  <a:pt x="249" y="97"/>
                </a:lnTo>
                <a:lnTo>
                  <a:pt x="255" y="100"/>
                </a:lnTo>
                <a:lnTo>
                  <a:pt x="261" y="100"/>
                </a:lnTo>
                <a:close/>
                <a:moveTo>
                  <a:pt x="219" y="2"/>
                </a:moveTo>
                <a:lnTo>
                  <a:pt x="219" y="2"/>
                </a:lnTo>
                <a:lnTo>
                  <a:pt x="238" y="8"/>
                </a:lnTo>
                <a:lnTo>
                  <a:pt x="238" y="27"/>
                </a:lnTo>
                <a:lnTo>
                  <a:pt x="237" y="24"/>
                </a:lnTo>
                <a:lnTo>
                  <a:pt x="234" y="20"/>
                </a:lnTo>
                <a:lnTo>
                  <a:pt x="230" y="17"/>
                </a:lnTo>
                <a:lnTo>
                  <a:pt x="225" y="15"/>
                </a:lnTo>
                <a:lnTo>
                  <a:pt x="219" y="15"/>
                </a:lnTo>
                <a:lnTo>
                  <a:pt x="219" y="2"/>
                </a:lnTo>
                <a:close/>
                <a:moveTo>
                  <a:pt x="238" y="250"/>
                </a:moveTo>
                <a:lnTo>
                  <a:pt x="238" y="250"/>
                </a:lnTo>
                <a:lnTo>
                  <a:pt x="229" y="247"/>
                </a:lnTo>
                <a:lnTo>
                  <a:pt x="219" y="245"/>
                </a:lnTo>
                <a:lnTo>
                  <a:pt x="219" y="215"/>
                </a:lnTo>
                <a:lnTo>
                  <a:pt x="221" y="218"/>
                </a:lnTo>
                <a:lnTo>
                  <a:pt x="225" y="223"/>
                </a:lnTo>
                <a:lnTo>
                  <a:pt x="229" y="227"/>
                </a:lnTo>
                <a:lnTo>
                  <a:pt x="233" y="231"/>
                </a:lnTo>
                <a:lnTo>
                  <a:pt x="238" y="233"/>
                </a:lnTo>
                <a:lnTo>
                  <a:pt x="238" y="250"/>
                </a:lnTo>
                <a:close/>
                <a:moveTo>
                  <a:pt x="238" y="39"/>
                </a:moveTo>
                <a:lnTo>
                  <a:pt x="238" y="67"/>
                </a:lnTo>
                <a:lnTo>
                  <a:pt x="237" y="74"/>
                </a:lnTo>
                <a:lnTo>
                  <a:pt x="238" y="82"/>
                </a:lnTo>
                <a:lnTo>
                  <a:pt x="238" y="174"/>
                </a:lnTo>
                <a:lnTo>
                  <a:pt x="236" y="176"/>
                </a:lnTo>
                <a:lnTo>
                  <a:pt x="230" y="180"/>
                </a:lnTo>
                <a:lnTo>
                  <a:pt x="226" y="184"/>
                </a:lnTo>
                <a:lnTo>
                  <a:pt x="222" y="188"/>
                </a:lnTo>
                <a:lnTo>
                  <a:pt x="219" y="193"/>
                </a:lnTo>
                <a:lnTo>
                  <a:pt x="219" y="53"/>
                </a:lnTo>
                <a:lnTo>
                  <a:pt x="225" y="51"/>
                </a:lnTo>
                <a:lnTo>
                  <a:pt x="229" y="50"/>
                </a:lnTo>
                <a:lnTo>
                  <a:pt x="234" y="46"/>
                </a:lnTo>
                <a:lnTo>
                  <a:pt x="238" y="39"/>
                </a:lnTo>
                <a:close/>
                <a:moveTo>
                  <a:pt x="68" y="31"/>
                </a:moveTo>
                <a:lnTo>
                  <a:pt x="68" y="31"/>
                </a:lnTo>
                <a:lnTo>
                  <a:pt x="91" y="21"/>
                </a:lnTo>
                <a:lnTo>
                  <a:pt x="112" y="13"/>
                </a:lnTo>
                <a:lnTo>
                  <a:pt x="134" y="8"/>
                </a:lnTo>
                <a:lnTo>
                  <a:pt x="153" y="4"/>
                </a:lnTo>
                <a:lnTo>
                  <a:pt x="172" y="1"/>
                </a:lnTo>
                <a:lnTo>
                  <a:pt x="190" y="0"/>
                </a:lnTo>
                <a:lnTo>
                  <a:pt x="205" y="1"/>
                </a:lnTo>
                <a:lnTo>
                  <a:pt x="219" y="2"/>
                </a:lnTo>
                <a:lnTo>
                  <a:pt x="219" y="15"/>
                </a:lnTo>
                <a:lnTo>
                  <a:pt x="215" y="15"/>
                </a:lnTo>
                <a:lnTo>
                  <a:pt x="211" y="16"/>
                </a:lnTo>
                <a:lnTo>
                  <a:pt x="206" y="20"/>
                </a:lnTo>
                <a:lnTo>
                  <a:pt x="202" y="27"/>
                </a:lnTo>
                <a:lnTo>
                  <a:pt x="200" y="34"/>
                </a:lnTo>
                <a:lnTo>
                  <a:pt x="203" y="42"/>
                </a:lnTo>
                <a:lnTo>
                  <a:pt x="206" y="46"/>
                </a:lnTo>
                <a:lnTo>
                  <a:pt x="210" y="50"/>
                </a:lnTo>
                <a:lnTo>
                  <a:pt x="215" y="51"/>
                </a:lnTo>
                <a:lnTo>
                  <a:pt x="219" y="53"/>
                </a:lnTo>
                <a:lnTo>
                  <a:pt x="219" y="193"/>
                </a:lnTo>
                <a:lnTo>
                  <a:pt x="218" y="199"/>
                </a:lnTo>
                <a:lnTo>
                  <a:pt x="218" y="204"/>
                </a:lnTo>
                <a:lnTo>
                  <a:pt x="218" y="210"/>
                </a:lnTo>
                <a:lnTo>
                  <a:pt x="219" y="215"/>
                </a:lnTo>
                <a:lnTo>
                  <a:pt x="219" y="245"/>
                </a:lnTo>
                <a:lnTo>
                  <a:pt x="207" y="238"/>
                </a:lnTo>
                <a:lnTo>
                  <a:pt x="194" y="230"/>
                </a:lnTo>
                <a:lnTo>
                  <a:pt x="169" y="212"/>
                </a:lnTo>
                <a:lnTo>
                  <a:pt x="157" y="203"/>
                </a:lnTo>
                <a:lnTo>
                  <a:pt x="145" y="196"/>
                </a:lnTo>
                <a:lnTo>
                  <a:pt x="131" y="192"/>
                </a:lnTo>
                <a:lnTo>
                  <a:pt x="125" y="192"/>
                </a:lnTo>
                <a:lnTo>
                  <a:pt x="118" y="192"/>
                </a:lnTo>
                <a:lnTo>
                  <a:pt x="92" y="193"/>
                </a:lnTo>
                <a:lnTo>
                  <a:pt x="68" y="193"/>
                </a:lnTo>
                <a:lnTo>
                  <a:pt x="68" y="164"/>
                </a:lnTo>
                <a:lnTo>
                  <a:pt x="76" y="162"/>
                </a:lnTo>
                <a:lnTo>
                  <a:pt x="84" y="159"/>
                </a:lnTo>
                <a:lnTo>
                  <a:pt x="91" y="155"/>
                </a:lnTo>
                <a:lnTo>
                  <a:pt x="96" y="150"/>
                </a:lnTo>
                <a:lnTo>
                  <a:pt x="100" y="145"/>
                </a:lnTo>
                <a:lnTo>
                  <a:pt x="103" y="138"/>
                </a:lnTo>
                <a:lnTo>
                  <a:pt x="104" y="131"/>
                </a:lnTo>
                <a:lnTo>
                  <a:pt x="104" y="123"/>
                </a:lnTo>
                <a:lnTo>
                  <a:pt x="103" y="116"/>
                </a:lnTo>
                <a:lnTo>
                  <a:pt x="100" y="109"/>
                </a:lnTo>
                <a:lnTo>
                  <a:pt x="95" y="100"/>
                </a:lnTo>
                <a:lnTo>
                  <a:pt x="87" y="93"/>
                </a:lnTo>
                <a:lnTo>
                  <a:pt x="77" y="89"/>
                </a:lnTo>
                <a:lnTo>
                  <a:pt x="68" y="88"/>
                </a:lnTo>
                <a:lnTo>
                  <a:pt x="68" y="31"/>
                </a:lnTo>
                <a:close/>
                <a:moveTo>
                  <a:pt x="0" y="136"/>
                </a:moveTo>
                <a:lnTo>
                  <a:pt x="0" y="136"/>
                </a:lnTo>
                <a:lnTo>
                  <a:pt x="0" y="124"/>
                </a:lnTo>
                <a:lnTo>
                  <a:pt x="0" y="115"/>
                </a:lnTo>
                <a:lnTo>
                  <a:pt x="3" y="104"/>
                </a:lnTo>
                <a:lnTo>
                  <a:pt x="5" y="96"/>
                </a:lnTo>
                <a:lnTo>
                  <a:pt x="10" y="86"/>
                </a:lnTo>
                <a:lnTo>
                  <a:pt x="14" y="78"/>
                </a:lnTo>
                <a:lnTo>
                  <a:pt x="24" y="65"/>
                </a:lnTo>
                <a:lnTo>
                  <a:pt x="35" y="53"/>
                </a:lnTo>
                <a:lnTo>
                  <a:pt x="45" y="44"/>
                </a:lnTo>
                <a:lnTo>
                  <a:pt x="54" y="38"/>
                </a:lnTo>
                <a:lnTo>
                  <a:pt x="68" y="31"/>
                </a:lnTo>
                <a:lnTo>
                  <a:pt x="68" y="88"/>
                </a:lnTo>
                <a:lnTo>
                  <a:pt x="58" y="89"/>
                </a:lnTo>
                <a:lnTo>
                  <a:pt x="50" y="92"/>
                </a:lnTo>
                <a:lnTo>
                  <a:pt x="43" y="96"/>
                </a:lnTo>
                <a:lnTo>
                  <a:pt x="38" y="101"/>
                </a:lnTo>
                <a:lnTo>
                  <a:pt x="34" y="108"/>
                </a:lnTo>
                <a:lnTo>
                  <a:pt x="31" y="113"/>
                </a:lnTo>
                <a:lnTo>
                  <a:pt x="30" y="122"/>
                </a:lnTo>
                <a:lnTo>
                  <a:pt x="30" y="128"/>
                </a:lnTo>
                <a:lnTo>
                  <a:pt x="31" y="135"/>
                </a:lnTo>
                <a:lnTo>
                  <a:pt x="34" y="143"/>
                </a:lnTo>
                <a:lnTo>
                  <a:pt x="39" y="151"/>
                </a:lnTo>
                <a:lnTo>
                  <a:pt x="47" y="158"/>
                </a:lnTo>
                <a:lnTo>
                  <a:pt x="57" y="162"/>
                </a:lnTo>
                <a:lnTo>
                  <a:pt x="68" y="164"/>
                </a:lnTo>
                <a:lnTo>
                  <a:pt x="68" y="193"/>
                </a:lnTo>
                <a:lnTo>
                  <a:pt x="54" y="192"/>
                </a:lnTo>
                <a:lnTo>
                  <a:pt x="42" y="189"/>
                </a:lnTo>
                <a:lnTo>
                  <a:pt x="31" y="185"/>
                </a:lnTo>
                <a:lnTo>
                  <a:pt x="22" y="178"/>
                </a:lnTo>
                <a:lnTo>
                  <a:pt x="14" y="172"/>
                </a:lnTo>
                <a:lnTo>
                  <a:pt x="8" y="162"/>
                </a:lnTo>
                <a:lnTo>
                  <a:pt x="3" y="150"/>
                </a:lnTo>
                <a:lnTo>
                  <a:pt x="0" y="13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33" name="组合 206"/>
          <p:cNvGrpSpPr/>
          <p:nvPr/>
        </p:nvGrpSpPr>
        <p:grpSpPr bwMode="auto">
          <a:xfrm>
            <a:off x="2987675" y="4176713"/>
            <a:ext cx="495300" cy="644525"/>
            <a:chOff x="0" y="0"/>
            <a:chExt cx="495300" cy="644526"/>
          </a:xfrm>
          <a:solidFill>
            <a:schemeClr val="bg1">
              <a:alpha val="70000"/>
            </a:schemeClr>
          </a:solidFill>
        </p:grpSpPr>
        <p:sp>
          <p:nvSpPr>
            <p:cNvPr id="134" name="Freeform 129"/>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5" name="Freeform 130"/>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6" name="Freeform 131"/>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7" name="Freeform 132"/>
            <p:cNvSpPr>
              <a:spLocks noChangeArrowheads="1"/>
            </p:cNvSpPr>
            <p:nvPr/>
          </p:nvSpPr>
          <p:spPr bwMode="auto">
            <a:xfrm>
              <a:off x="246063" y="481013"/>
              <a:ext cx="136525" cy="163513"/>
            </a:xfrm>
            <a:custGeom>
              <a:avLst/>
              <a:gdLst>
                <a:gd name="T0" fmla="*/ 42863 w 86"/>
                <a:gd name="T1" fmla="*/ 9525 h 103"/>
                <a:gd name="T2" fmla="*/ 42863 w 86"/>
                <a:gd name="T3" fmla="*/ 60325 h 103"/>
                <a:gd name="T4" fmla="*/ 42863 w 86"/>
                <a:gd name="T5" fmla="*/ 60325 h 103"/>
                <a:gd name="T6" fmla="*/ 44450 w 86"/>
                <a:gd name="T7" fmla="*/ 65088 h 103"/>
                <a:gd name="T8" fmla="*/ 53975 w 86"/>
                <a:gd name="T9" fmla="*/ 74613 h 103"/>
                <a:gd name="T10" fmla="*/ 66675 w 86"/>
                <a:gd name="T11" fmla="*/ 87313 h 103"/>
                <a:gd name="T12" fmla="*/ 74613 w 86"/>
                <a:gd name="T13" fmla="*/ 90488 h 103"/>
                <a:gd name="T14" fmla="*/ 85725 w 86"/>
                <a:gd name="T15" fmla="*/ 95250 h 103"/>
                <a:gd name="T16" fmla="*/ 85725 w 86"/>
                <a:gd name="T17" fmla="*/ 95250 h 103"/>
                <a:gd name="T18" fmla="*/ 104775 w 86"/>
                <a:gd name="T19" fmla="*/ 103188 h 103"/>
                <a:gd name="T20" fmla="*/ 123825 w 86"/>
                <a:gd name="T21" fmla="*/ 114300 h 103"/>
                <a:gd name="T22" fmla="*/ 130175 w 86"/>
                <a:gd name="T23" fmla="*/ 119063 h 103"/>
                <a:gd name="T24" fmla="*/ 134938 w 86"/>
                <a:gd name="T25" fmla="*/ 125413 h 103"/>
                <a:gd name="T26" fmla="*/ 136525 w 86"/>
                <a:gd name="T27" fmla="*/ 130175 h 103"/>
                <a:gd name="T28" fmla="*/ 136525 w 86"/>
                <a:gd name="T29" fmla="*/ 136525 h 103"/>
                <a:gd name="T30" fmla="*/ 136525 w 86"/>
                <a:gd name="T31" fmla="*/ 136525 h 103"/>
                <a:gd name="T32" fmla="*/ 134938 w 86"/>
                <a:gd name="T33" fmla="*/ 142875 h 103"/>
                <a:gd name="T34" fmla="*/ 128588 w 86"/>
                <a:gd name="T35" fmla="*/ 147638 h 103"/>
                <a:gd name="T36" fmla="*/ 120650 w 86"/>
                <a:gd name="T37" fmla="*/ 150813 h 103"/>
                <a:gd name="T38" fmla="*/ 104775 w 86"/>
                <a:gd name="T39" fmla="*/ 155575 h 103"/>
                <a:gd name="T40" fmla="*/ 87313 w 86"/>
                <a:gd name="T41" fmla="*/ 160338 h 103"/>
                <a:gd name="T42" fmla="*/ 63500 w 86"/>
                <a:gd name="T43" fmla="*/ 161925 h 103"/>
                <a:gd name="T44" fmla="*/ 33338 w 86"/>
                <a:gd name="T45" fmla="*/ 163513 h 103"/>
                <a:gd name="T46" fmla="*/ 0 w 86"/>
                <a:gd name="T47" fmla="*/ 163513 h 103"/>
                <a:gd name="T48" fmla="*/ 0 w 86"/>
                <a:gd name="T49" fmla="*/ 0 h 103"/>
                <a:gd name="T50" fmla="*/ 42863 w 86"/>
                <a:gd name="T51" fmla="*/ 9525 h 103"/>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86"/>
                <a:gd name="T79" fmla="*/ 0 h 103"/>
                <a:gd name="T80" fmla="*/ 86 w 86"/>
                <a:gd name="T81" fmla="*/ 103 h 103"/>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86" h="103">
                  <a:moveTo>
                    <a:pt x="27" y="6"/>
                  </a:moveTo>
                  <a:lnTo>
                    <a:pt x="27" y="38"/>
                  </a:lnTo>
                  <a:lnTo>
                    <a:pt x="28" y="41"/>
                  </a:lnTo>
                  <a:lnTo>
                    <a:pt x="34" y="47"/>
                  </a:lnTo>
                  <a:lnTo>
                    <a:pt x="42" y="55"/>
                  </a:lnTo>
                  <a:lnTo>
                    <a:pt x="47" y="57"/>
                  </a:lnTo>
                  <a:lnTo>
                    <a:pt x="54" y="60"/>
                  </a:lnTo>
                  <a:lnTo>
                    <a:pt x="66" y="65"/>
                  </a:lnTo>
                  <a:lnTo>
                    <a:pt x="78" y="72"/>
                  </a:lnTo>
                  <a:lnTo>
                    <a:pt x="82" y="75"/>
                  </a:lnTo>
                  <a:lnTo>
                    <a:pt x="85" y="79"/>
                  </a:lnTo>
                  <a:lnTo>
                    <a:pt x="86" y="82"/>
                  </a:lnTo>
                  <a:lnTo>
                    <a:pt x="86" y="86"/>
                  </a:lnTo>
                  <a:lnTo>
                    <a:pt x="85" y="90"/>
                  </a:lnTo>
                  <a:lnTo>
                    <a:pt x="81" y="93"/>
                  </a:lnTo>
                  <a:lnTo>
                    <a:pt x="76" y="95"/>
                  </a:lnTo>
                  <a:lnTo>
                    <a:pt x="66" y="98"/>
                  </a:lnTo>
                  <a:lnTo>
                    <a:pt x="55" y="101"/>
                  </a:lnTo>
                  <a:lnTo>
                    <a:pt x="40" y="102"/>
                  </a:lnTo>
                  <a:lnTo>
                    <a:pt x="21" y="103"/>
                  </a:lnTo>
                  <a:lnTo>
                    <a:pt x="0" y="103"/>
                  </a:lnTo>
                  <a:lnTo>
                    <a:pt x="0" y="0"/>
                  </a:lnTo>
                  <a:lnTo>
                    <a:pt x="27"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8" name="Freeform 133"/>
            <p:cNvSpPr>
              <a:spLocks noChangeArrowheads="1"/>
            </p:cNvSpPr>
            <p:nvPr/>
          </p:nvSpPr>
          <p:spPr bwMode="auto">
            <a:xfrm>
              <a:off x="130175" y="481013"/>
              <a:ext cx="130175" cy="163513"/>
            </a:xfrm>
            <a:custGeom>
              <a:avLst/>
              <a:gdLst>
                <a:gd name="T0" fmla="*/ 100013 w 82"/>
                <a:gd name="T1" fmla="*/ 9525 h 103"/>
                <a:gd name="T2" fmla="*/ 100013 w 82"/>
                <a:gd name="T3" fmla="*/ 60325 h 103"/>
                <a:gd name="T4" fmla="*/ 100013 w 82"/>
                <a:gd name="T5" fmla="*/ 60325 h 103"/>
                <a:gd name="T6" fmla="*/ 98425 w 82"/>
                <a:gd name="T7" fmla="*/ 65088 h 103"/>
                <a:gd name="T8" fmla="*/ 92075 w 82"/>
                <a:gd name="T9" fmla="*/ 74613 h 103"/>
                <a:gd name="T10" fmla="*/ 80963 w 82"/>
                <a:gd name="T11" fmla="*/ 87313 h 103"/>
                <a:gd name="T12" fmla="*/ 73025 w 82"/>
                <a:gd name="T13" fmla="*/ 90488 h 103"/>
                <a:gd name="T14" fmla="*/ 61913 w 82"/>
                <a:gd name="T15" fmla="*/ 95250 h 103"/>
                <a:gd name="T16" fmla="*/ 61913 w 82"/>
                <a:gd name="T17" fmla="*/ 95250 h 103"/>
                <a:gd name="T18" fmla="*/ 39688 w 82"/>
                <a:gd name="T19" fmla="*/ 103188 h 103"/>
                <a:gd name="T20" fmla="*/ 19050 w 82"/>
                <a:gd name="T21" fmla="*/ 114300 h 103"/>
                <a:gd name="T22" fmla="*/ 9525 w 82"/>
                <a:gd name="T23" fmla="*/ 119063 h 103"/>
                <a:gd name="T24" fmla="*/ 6350 w 82"/>
                <a:gd name="T25" fmla="*/ 125413 h 103"/>
                <a:gd name="T26" fmla="*/ 1588 w 82"/>
                <a:gd name="T27" fmla="*/ 130175 h 103"/>
                <a:gd name="T28" fmla="*/ 0 w 82"/>
                <a:gd name="T29" fmla="*/ 136525 h 103"/>
                <a:gd name="T30" fmla="*/ 0 w 82"/>
                <a:gd name="T31" fmla="*/ 136525 h 103"/>
                <a:gd name="T32" fmla="*/ 3175 w 82"/>
                <a:gd name="T33" fmla="*/ 142875 h 103"/>
                <a:gd name="T34" fmla="*/ 12700 w 82"/>
                <a:gd name="T35" fmla="*/ 147638 h 103"/>
                <a:gd name="T36" fmla="*/ 23813 w 82"/>
                <a:gd name="T37" fmla="*/ 150813 h 103"/>
                <a:gd name="T38" fmla="*/ 38100 w 82"/>
                <a:gd name="T39" fmla="*/ 155575 h 103"/>
                <a:gd name="T40" fmla="*/ 57150 w 82"/>
                <a:gd name="T41" fmla="*/ 160338 h 103"/>
                <a:gd name="T42" fmla="*/ 79375 w 82"/>
                <a:gd name="T43" fmla="*/ 161925 h 103"/>
                <a:gd name="T44" fmla="*/ 130175 w 82"/>
                <a:gd name="T45" fmla="*/ 163513 h 103"/>
                <a:gd name="T46" fmla="*/ 130175 w 82"/>
                <a:gd name="T47" fmla="*/ 0 h 103"/>
                <a:gd name="T48" fmla="*/ 100013 w 82"/>
                <a:gd name="T49" fmla="*/ 9525 h 103"/>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82"/>
                <a:gd name="T76" fmla="*/ 0 h 103"/>
                <a:gd name="T77" fmla="*/ 82 w 82"/>
                <a:gd name="T78" fmla="*/ 103 h 103"/>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82" h="103">
                  <a:moveTo>
                    <a:pt x="63" y="6"/>
                  </a:moveTo>
                  <a:lnTo>
                    <a:pt x="63" y="38"/>
                  </a:lnTo>
                  <a:lnTo>
                    <a:pt x="62" y="41"/>
                  </a:lnTo>
                  <a:lnTo>
                    <a:pt x="58" y="47"/>
                  </a:lnTo>
                  <a:lnTo>
                    <a:pt x="51" y="55"/>
                  </a:lnTo>
                  <a:lnTo>
                    <a:pt x="46" y="57"/>
                  </a:lnTo>
                  <a:lnTo>
                    <a:pt x="39" y="60"/>
                  </a:lnTo>
                  <a:lnTo>
                    <a:pt x="25" y="65"/>
                  </a:lnTo>
                  <a:lnTo>
                    <a:pt x="12" y="72"/>
                  </a:lnTo>
                  <a:lnTo>
                    <a:pt x="6" y="75"/>
                  </a:lnTo>
                  <a:lnTo>
                    <a:pt x="4" y="79"/>
                  </a:lnTo>
                  <a:lnTo>
                    <a:pt x="1" y="82"/>
                  </a:lnTo>
                  <a:lnTo>
                    <a:pt x="0" y="86"/>
                  </a:lnTo>
                  <a:lnTo>
                    <a:pt x="2" y="90"/>
                  </a:lnTo>
                  <a:lnTo>
                    <a:pt x="8" y="93"/>
                  </a:lnTo>
                  <a:lnTo>
                    <a:pt x="15" y="95"/>
                  </a:lnTo>
                  <a:lnTo>
                    <a:pt x="24" y="98"/>
                  </a:lnTo>
                  <a:lnTo>
                    <a:pt x="36" y="101"/>
                  </a:lnTo>
                  <a:lnTo>
                    <a:pt x="50" y="102"/>
                  </a:lnTo>
                  <a:lnTo>
                    <a:pt x="82" y="103"/>
                  </a:lnTo>
                  <a:lnTo>
                    <a:pt x="82" y="0"/>
                  </a:lnTo>
                  <a:lnTo>
                    <a:pt x="63"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39" name="Freeform 134"/>
            <p:cNvSpPr>
              <a:spLocks noChangeArrowheads="1"/>
            </p:cNvSpPr>
            <p:nvPr/>
          </p:nvSpPr>
          <p:spPr bwMode="auto">
            <a:xfrm>
              <a:off x="0" y="0"/>
              <a:ext cx="495300" cy="496888"/>
            </a:xfrm>
            <a:custGeom>
              <a:avLst/>
              <a:gdLst>
                <a:gd name="T0" fmla="*/ 131763 w 312"/>
                <a:gd name="T1" fmla="*/ 25400 h 313"/>
                <a:gd name="T2" fmla="*/ 90488 w 312"/>
                <a:gd name="T3" fmla="*/ 65088 h 313"/>
                <a:gd name="T4" fmla="*/ 58738 w 312"/>
                <a:gd name="T5" fmla="*/ 112713 h 313"/>
                <a:gd name="T6" fmla="*/ 39688 w 312"/>
                <a:gd name="T7" fmla="*/ 163513 h 313"/>
                <a:gd name="T8" fmla="*/ 33338 w 312"/>
                <a:gd name="T9" fmla="*/ 222250 h 313"/>
                <a:gd name="T10" fmla="*/ 33338 w 312"/>
                <a:gd name="T11" fmla="*/ 247650 h 313"/>
                <a:gd name="T12" fmla="*/ 42863 w 312"/>
                <a:gd name="T13" fmla="*/ 295275 h 313"/>
                <a:gd name="T14" fmla="*/ 63500 w 312"/>
                <a:gd name="T15" fmla="*/ 338138 h 313"/>
                <a:gd name="T16" fmla="*/ 88900 w 312"/>
                <a:gd name="T17" fmla="*/ 376238 h 313"/>
                <a:gd name="T18" fmla="*/ 120650 w 312"/>
                <a:gd name="T19" fmla="*/ 411163 h 313"/>
                <a:gd name="T20" fmla="*/ 160338 w 312"/>
                <a:gd name="T21" fmla="*/ 436563 h 313"/>
                <a:gd name="T22" fmla="*/ 203200 w 312"/>
                <a:gd name="T23" fmla="*/ 455613 h 313"/>
                <a:gd name="T24" fmla="*/ 249238 w 312"/>
                <a:gd name="T25" fmla="*/ 465138 h 313"/>
                <a:gd name="T26" fmla="*/ 276225 w 312"/>
                <a:gd name="T27" fmla="*/ 466725 h 313"/>
                <a:gd name="T28" fmla="*/ 333375 w 312"/>
                <a:gd name="T29" fmla="*/ 458788 h 313"/>
                <a:gd name="T30" fmla="*/ 385763 w 312"/>
                <a:gd name="T31" fmla="*/ 438150 h 313"/>
                <a:gd name="T32" fmla="*/ 433388 w 312"/>
                <a:gd name="T33" fmla="*/ 407988 h 313"/>
                <a:gd name="T34" fmla="*/ 469900 w 312"/>
                <a:gd name="T35" fmla="*/ 369888 h 313"/>
                <a:gd name="T36" fmla="*/ 495300 w 312"/>
                <a:gd name="T37" fmla="*/ 388938 h 313"/>
                <a:gd name="T38" fmla="*/ 452438 w 312"/>
                <a:gd name="T39" fmla="*/ 434975 h 313"/>
                <a:gd name="T40" fmla="*/ 400050 w 312"/>
                <a:gd name="T41" fmla="*/ 468313 h 313"/>
                <a:gd name="T42" fmla="*/ 339725 w 312"/>
                <a:gd name="T43" fmla="*/ 490538 h 313"/>
                <a:gd name="T44" fmla="*/ 276225 w 312"/>
                <a:gd name="T45" fmla="*/ 496888 h 313"/>
                <a:gd name="T46" fmla="*/ 247650 w 312"/>
                <a:gd name="T47" fmla="*/ 496888 h 313"/>
                <a:gd name="T48" fmla="*/ 193675 w 312"/>
                <a:gd name="T49" fmla="*/ 485775 h 313"/>
                <a:gd name="T50" fmla="*/ 144463 w 312"/>
                <a:gd name="T51" fmla="*/ 465138 h 313"/>
                <a:gd name="T52" fmla="*/ 101600 w 312"/>
                <a:gd name="T53" fmla="*/ 434975 h 313"/>
                <a:gd name="T54" fmla="*/ 63500 w 312"/>
                <a:gd name="T55" fmla="*/ 398463 h 313"/>
                <a:gd name="T56" fmla="*/ 33338 w 312"/>
                <a:gd name="T57" fmla="*/ 352425 h 313"/>
                <a:gd name="T58" fmla="*/ 12700 w 312"/>
                <a:gd name="T59" fmla="*/ 303213 h 313"/>
                <a:gd name="T60" fmla="*/ 3175 w 312"/>
                <a:gd name="T61" fmla="*/ 252413 h 313"/>
                <a:gd name="T62" fmla="*/ 0 w 312"/>
                <a:gd name="T63" fmla="*/ 222250 h 313"/>
                <a:gd name="T64" fmla="*/ 9525 w 312"/>
                <a:gd name="T65" fmla="*/ 157163 h 313"/>
                <a:gd name="T66" fmla="*/ 30163 w 312"/>
                <a:gd name="T67" fmla="*/ 96838 h 313"/>
                <a:gd name="T68" fmla="*/ 66675 w 312"/>
                <a:gd name="T69" fmla="*/ 42863 h 313"/>
                <a:gd name="T70" fmla="*/ 112713 w 312"/>
                <a:gd name="T71" fmla="*/ 0 h 31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312"/>
                <a:gd name="T109" fmla="*/ 0 h 313"/>
                <a:gd name="T110" fmla="*/ 312 w 312"/>
                <a:gd name="T111" fmla="*/ 313 h 31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312" h="313">
                  <a:moveTo>
                    <a:pt x="83" y="16"/>
                  </a:moveTo>
                  <a:lnTo>
                    <a:pt x="83" y="16"/>
                  </a:lnTo>
                  <a:lnTo>
                    <a:pt x="69" y="29"/>
                  </a:lnTo>
                  <a:lnTo>
                    <a:pt x="57" y="41"/>
                  </a:lnTo>
                  <a:lnTo>
                    <a:pt x="46" y="54"/>
                  </a:lnTo>
                  <a:lnTo>
                    <a:pt x="37" y="71"/>
                  </a:lnTo>
                  <a:lnTo>
                    <a:pt x="30" y="87"/>
                  </a:lnTo>
                  <a:lnTo>
                    <a:pt x="25" y="103"/>
                  </a:lnTo>
                  <a:lnTo>
                    <a:pt x="22" y="122"/>
                  </a:lnTo>
                  <a:lnTo>
                    <a:pt x="21" y="140"/>
                  </a:lnTo>
                  <a:lnTo>
                    <a:pt x="21" y="156"/>
                  </a:lnTo>
                  <a:lnTo>
                    <a:pt x="23" y="171"/>
                  </a:lnTo>
                  <a:lnTo>
                    <a:pt x="27" y="186"/>
                  </a:lnTo>
                  <a:lnTo>
                    <a:pt x="33" y="199"/>
                  </a:lnTo>
                  <a:lnTo>
                    <a:pt x="40" y="213"/>
                  </a:lnTo>
                  <a:lnTo>
                    <a:pt x="46" y="226"/>
                  </a:lnTo>
                  <a:lnTo>
                    <a:pt x="56" y="237"/>
                  </a:lnTo>
                  <a:lnTo>
                    <a:pt x="65" y="248"/>
                  </a:lnTo>
                  <a:lnTo>
                    <a:pt x="76" y="259"/>
                  </a:lnTo>
                  <a:lnTo>
                    <a:pt x="88" y="267"/>
                  </a:lnTo>
                  <a:lnTo>
                    <a:pt x="101" y="275"/>
                  </a:lnTo>
                  <a:lnTo>
                    <a:pt x="114" y="282"/>
                  </a:lnTo>
                  <a:lnTo>
                    <a:pt x="128" y="287"/>
                  </a:lnTo>
                  <a:lnTo>
                    <a:pt x="143" y="290"/>
                  </a:lnTo>
                  <a:lnTo>
                    <a:pt x="157" y="293"/>
                  </a:lnTo>
                  <a:lnTo>
                    <a:pt x="174" y="294"/>
                  </a:lnTo>
                  <a:lnTo>
                    <a:pt x="193" y="293"/>
                  </a:lnTo>
                  <a:lnTo>
                    <a:pt x="210" y="289"/>
                  </a:lnTo>
                  <a:lnTo>
                    <a:pt x="227" y="285"/>
                  </a:lnTo>
                  <a:lnTo>
                    <a:pt x="243" y="276"/>
                  </a:lnTo>
                  <a:lnTo>
                    <a:pt x="258" y="268"/>
                  </a:lnTo>
                  <a:lnTo>
                    <a:pt x="273" y="257"/>
                  </a:lnTo>
                  <a:lnTo>
                    <a:pt x="285" y="247"/>
                  </a:lnTo>
                  <a:lnTo>
                    <a:pt x="296" y="233"/>
                  </a:lnTo>
                  <a:lnTo>
                    <a:pt x="312" y="245"/>
                  </a:lnTo>
                  <a:lnTo>
                    <a:pt x="298" y="260"/>
                  </a:lnTo>
                  <a:lnTo>
                    <a:pt x="285" y="274"/>
                  </a:lnTo>
                  <a:lnTo>
                    <a:pt x="268" y="285"/>
                  </a:lnTo>
                  <a:lnTo>
                    <a:pt x="252" y="295"/>
                  </a:lnTo>
                  <a:lnTo>
                    <a:pt x="233" y="303"/>
                  </a:lnTo>
                  <a:lnTo>
                    <a:pt x="214" y="309"/>
                  </a:lnTo>
                  <a:lnTo>
                    <a:pt x="194" y="312"/>
                  </a:lnTo>
                  <a:lnTo>
                    <a:pt x="174" y="313"/>
                  </a:lnTo>
                  <a:lnTo>
                    <a:pt x="156" y="313"/>
                  </a:lnTo>
                  <a:lnTo>
                    <a:pt x="138" y="310"/>
                  </a:lnTo>
                  <a:lnTo>
                    <a:pt x="122" y="306"/>
                  </a:lnTo>
                  <a:lnTo>
                    <a:pt x="106" y="299"/>
                  </a:lnTo>
                  <a:lnTo>
                    <a:pt x="91" y="293"/>
                  </a:lnTo>
                  <a:lnTo>
                    <a:pt x="76" y="285"/>
                  </a:lnTo>
                  <a:lnTo>
                    <a:pt x="64" y="274"/>
                  </a:lnTo>
                  <a:lnTo>
                    <a:pt x="52" y="263"/>
                  </a:lnTo>
                  <a:lnTo>
                    <a:pt x="40" y="251"/>
                  </a:lnTo>
                  <a:lnTo>
                    <a:pt x="30" y="237"/>
                  </a:lnTo>
                  <a:lnTo>
                    <a:pt x="21" y="222"/>
                  </a:lnTo>
                  <a:lnTo>
                    <a:pt x="14" y="207"/>
                  </a:lnTo>
                  <a:lnTo>
                    <a:pt x="8" y="191"/>
                  </a:lnTo>
                  <a:lnTo>
                    <a:pt x="4" y="175"/>
                  </a:lnTo>
                  <a:lnTo>
                    <a:pt x="2" y="159"/>
                  </a:lnTo>
                  <a:lnTo>
                    <a:pt x="0" y="140"/>
                  </a:lnTo>
                  <a:lnTo>
                    <a:pt x="2" y="119"/>
                  </a:lnTo>
                  <a:lnTo>
                    <a:pt x="6" y="99"/>
                  </a:lnTo>
                  <a:lnTo>
                    <a:pt x="11" y="79"/>
                  </a:lnTo>
                  <a:lnTo>
                    <a:pt x="19" y="61"/>
                  </a:lnTo>
                  <a:lnTo>
                    <a:pt x="30" y="44"/>
                  </a:lnTo>
                  <a:lnTo>
                    <a:pt x="42" y="27"/>
                  </a:lnTo>
                  <a:lnTo>
                    <a:pt x="56" y="14"/>
                  </a:lnTo>
                  <a:lnTo>
                    <a:pt x="71" y="0"/>
                  </a:lnTo>
                  <a:lnTo>
                    <a:pt x="83" y="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0" name="Freeform 135"/>
            <p:cNvSpPr>
              <a:spLocks noEditPoints="1" noChangeArrowheads="1"/>
            </p:cNvSpPr>
            <p:nvPr/>
          </p:nvSpPr>
          <p:spPr bwMode="auto">
            <a:xfrm>
              <a:off x="53975" y="9525"/>
              <a:ext cx="436563" cy="434975"/>
            </a:xfrm>
            <a:custGeom>
              <a:avLst/>
              <a:gdLst>
                <a:gd name="T0" fmla="*/ 241300 w 275"/>
                <a:gd name="T1" fmla="*/ 1588 h 274"/>
                <a:gd name="T2" fmla="*/ 303213 w 275"/>
                <a:gd name="T3" fmla="*/ 15875 h 274"/>
                <a:gd name="T4" fmla="*/ 357188 w 275"/>
                <a:gd name="T5" fmla="*/ 50800 h 274"/>
                <a:gd name="T6" fmla="*/ 400050 w 275"/>
                <a:gd name="T7" fmla="*/ 96838 h 274"/>
                <a:gd name="T8" fmla="*/ 425450 w 275"/>
                <a:gd name="T9" fmla="*/ 153988 h 274"/>
                <a:gd name="T10" fmla="*/ 436563 w 275"/>
                <a:gd name="T11" fmla="*/ 219075 h 274"/>
                <a:gd name="T12" fmla="*/ 431800 w 275"/>
                <a:gd name="T13" fmla="*/ 261938 h 274"/>
                <a:gd name="T14" fmla="*/ 411163 w 275"/>
                <a:gd name="T15" fmla="*/ 322263 h 274"/>
                <a:gd name="T16" fmla="*/ 371475 w 275"/>
                <a:gd name="T17" fmla="*/ 373063 h 274"/>
                <a:gd name="T18" fmla="*/ 322263 w 275"/>
                <a:gd name="T19" fmla="*/ 409575 h 274"/>
                <a:gd name="T20" fmla="*/ 261938 w 275"/>
                <a:gd name="T21" fmla="*/ 431800 h 274"/>
                <a:gd name="T22" fmla="*/ 217488 w 275"/>
                <a:gd name="T23" fmla="*/ 434975 h 274"/>
                <a:gd name="T24" fmla="*/ 217488 w 275"/>
                <a:gd name="T25" fmla="*/ 427038 h 274"/>
                <a:gd name="T26" fmla="*/ 260350 w 275"/>
                <a:gd name="T27" fmla="*/ 422275 h 274"/>
                <a:gd name="T28" fmla="*/ 319088 w 275"/>
                <a:gd name="T29" fmla="*/ 401638 h 274"/>
                <a:gd name="T30" fmla="*/ 365125 w 275"/>
                <a:gd name="T31" fmla="*/ 365125 h 274"/>
                <a:gd name="T32" fmla="*/ 401638 w 275"/>
                <a:gd name="T33" fmla="*/ 317500 h 274"/>
                <a:gd name="T34" fmla="*/ 422275 w 275"/>
                <a:gd name="T35" fmla="*/ 258763 h 274"/>
                <a:gd name="T36" fmla="*/ 425450 w 275"/>
                <a:gd name="T37" fmla="*/ 219075 h 274"/>
                <a:gd name="T38" fmla="*/ 417513 w 275"/>
                <a:gd name="T39" fmla="*/ 155575 h 274"/>
                <a:gd name="T40" fmla="*/ 392113 w 275"/>
                <a:gd name="T41" fmla="*/ 103188 h 274"/>
                <a:gd name="T42" fmla="*/ 350838 w 275"/>
                <a:gd name="T43" fmla="*/ 57150 h 274"/>
                <a:gd name="T44" fmla="*/ 298450 w 275"/>
                <a:gd name="T45" fmla="*/ 26988 h 274"/>
                <a:gd name="T46" fmla="*/ 239713 w 275"/>
                <a:gd name="T47" fmla="*/ 12700 h 274"/>
                <a:gd name="T48" fmla="*/ 217488 w 275"/>
                <a:gd name="T49" fmla="*/ 0 h 274"/>
                <a:gd name="T50" fmla="*/ 217488 w 275"/>
                <a:gd name="T51" fmla="*/ 434975 h 274"/>
                <a:gd name="T52" fmla="*/ 152400 w 275"/>
                <a:gd name="T53" fmla="*/ 427038 h 274"/>
                <a:gd name="T54" fmla="*/ 96838 w 275"/>
                <a:gd name="T55" fmla="*/ 398463 h 274"/>
                <a:gd name="T56" fmla="*/ 49213 w 275"/>
                <a:gd name="T57" fmla="*/ 355600 h 274"/>
                <a:gd name="T58" fmla="*/ 17463 w 275"/>
                <a:gd name="T59" fmla="*/ 303213 h 274"/>
                <a:gd name="T60" fmla="*/ 3175 w 275"/>
                <a:gd name="T61" fmla="*/ 239713 h 274"/>
                <a:gd name="T62" fmla="*/ 3175 w 275"/>
                <a:gd name="T63" fmla="*/ 195263 h 274"/>
                <a:gd name="T64" fmla="*/ 17463 w 275"/>
                <a:gd name="T65" fmla="*/ 133350 h 274"/>
                <a:gd name="T66" fmla="*/ 49213 w 275"/>
                <a:gd name="T67" fmla="*/ 79375 h 274"/>
                <a:gd name="T68" fmla="*/ 96838 w 275"/>
                <a:gd name="T69" fmla="*/ 38100 h 274"/>
                <a:gd name="T70" fmla="*/ 152400 w 275"/>
                <a:gd name="T71" fmla="*/ 9525 h 274"/>
                <a:gd name="T72" fmla="*/ 217488 w 275"/>
                <a:gd name="T73" fmla="*/ 0 h 274"/>
                <a:gd name="T74" fmla="*/ 198438 w 275"/>
                <a:gd name="T75" fmla="*/ 12700 h 274"/>
                <a:gd name="T76" fmla="*/ 138113 w 275"/>
                <a:gd name="T77" fmla="*/ 26988 h 274"/>
                <a:gd name="T78" fmla="*/ 85725 w 275"/>
                <a:gd name="T79" fmla="*/ 57150 h 274"/>
                <a:gd name="T80" fmla="*/ 46038 w 275"/>
                <a:gd name="T81" fmla="*/ 103188 h 274"/>
                <a:gd name="T82" fmla="*/ 19050 w 275"/>
                <a:gd name="T83" fmla="*/ 155575 h 274"/>
                <a:gd name="T84" fmla="*/ 11113 w 275"/>
                <a:gd name="T85" fmla="*/ 219075 h 274"/>
                <a:gd name="T86" fmla="*/ 15875 w 275"/>
                <a:gd name="T87" fmla="*/ 258763 h 274"/>
                <a:gd name="T88" fmla="*/ 34925 w 275"/>
                <a:gd name="T89" fmla="*/ 317500 h 274"/>
                <a:gd name="T90" fmla="*/ 71438 w 275"/>
                <a:gd name="T91" fmla="*/ 365125 h 274"/>
                <a:gd name="T92" fmla="*/ 119063 w 275"/>
                <a:gd name="T93" fmla="*/ 401638 h 274"/>
                <a:gd name="T94" fmla="*/ 176213 w 275"/>
                <a:gd name="T95" fmla="*/ 422275 h 274"/>
                <a:gd name="T96" fmla="*/ 217488 w 275"/>
                <a:gd name="T97" fmla="*/ 434975 h 2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275"/>
                <a:gd name="T148" fmla="*/ 0 h 274"/>
                <a:gd name="T149" fmla="*/ 275 w 275"/>
                <a:gd name="T150" fmla="*/ 274 h 274"/>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275" h="274">
                  <a:moveTo>
                    <a:pt x="137" y="0"/>
                  </a:moveTo>
                  <a:lnTo>
                    <a:pt x="137" y="0"/>
                  </a:lnTo>
                  <a:lnTo>
                    <a:pt x="152" y="1"/>
                  </a:lnTo>
                  <a:lnTo>
                    <a:pt x="165" y="2"/>
                  </a:lnTo>
                  <a:lnTo>
                    <a:pt x="179" y="6"/>
                  </a:lnTo>
                  <a:lnTo>
                    <a:pt x="191" y="10"/>
                  </a:lnTo>
                  <a:lnTo>
                    <a:pt x="203" y="17"/>
                  </a:lnTo>
                  <a:lnTo>
                    <a:pt x="214" y="24"/>
                  </a:lnTo>
                  <a:lnTo>
                    <a:pt x="225" y="32"/>
                  </a:lnTo>
                  <a:lnTo>
                    <a:pt x="234" y="40"/>
                  </a:lnTo>
                  <a:lnTo>
                    <a:pt x="244" y="50"/>
                  </a:lnTo>
                  <a:lnTo>
                    <a:pt x="252" y="61"/>
                  </a:lnTo>
                  <a:lnTo>
                    <a:pt x="259" y="71"/>
                  </a:lnTo>
                  <a:lnTo>
                    <a:pt x="264" y="84"/>
                  </a:lnTo>
                  <a:lnTo>
                    <a:pt x="268" y="97"/>
                  </a:lnTo>
                  <a:lnTo>
                    <a:pt x="272" y="109"/>
                  </a:lnTo>
                  <a:lnTo>
                    <a:pt x="274" y="123"/>
                  </a:lnTo>
                  <a:lnTo>
                    <a:pt x="275" y="138"/>
                  </a:lnTo>
                  <a:lnTo>
                    <a:pt x="274" y="151"/>
                  </a:lnTo>
                  <a:lnTo>
                    <a:pt x="272" y="165"/>
                  </a:lnTo>
                  <a:lnTo>
                    <a:pt x="268" y="178"/>
                  </a:lnTo>
                  <a:lnTo>
                    <a:pt x="264" y="191"/>
                  </a:lnTo>
                  <a:lnTo>
                    <a:pt x="259" y="203"/>
                  </a:lnTo>
                  <a:lnTo>
                    <a:pt x="252" y="215"/>
                  </a:lnTo>
                  <a:lnTo>
                    <a:pt x="244" y="224"/>
                  </a:lnTo>
                  <a:lnTo>
                    <a:pt x="234" y="235"/>
                  </a:lnTo>
                  <a:lnTo>
                    <a:pt x="225" y="243"/>
                  </a:lnTo>
                  <a:lnTo>
                    <a:pt x="214" y="251"/>
                  </a:lnTo>
                  <a:lnTo>
                    <a:pt x="203" y="258"/>
                  </a:lnTo>
                  <a:lnTo>
                    <a:pt x="191" y="264"/>
                  </a:lnTo>
                  <a:lnTo>
                    <a:pt x="179" y="269"/>
                  </a:lnTo>
                  <a:lnTo>
                    <a:pt x="165" y="272"/>
                  </a:lnTo>
                  <a:lnTo>
                    <a:pt x="152" y="274"/>
                  </a:lnTo>
                  <a:lnTo>
                    <a:pt x="137" y="274"/>
                  </a:lnTo>
                  <a:lnTo>
                    <a:pt x="137" y="269"/>
                  </a:lnTo>
                  <a:lnTo>
                    <a:pt x="151" y="268"/>
                  </a:lnTo>
                  <a:lnTo>
                    <a:pt x="164" y="266"/>
                  </a:lnTo>
                  <a:lnTo>
                    <a:pt x="176" y="262"/>
                  </a:lnTo>
                  <a:lnTo>
                    <a:pt x="188" y="258"/>
                  </a:lnTo>
                  <a:lnTo>
                    <a:pt x="201" y="253"/>
                  </a:lnTo>
                  <a:lnTo>
                    <a:pt x="211" y="246"/>
                  </a:lnTo>
                  <a:lnTo>
                    <a:pt x="221" y="238"/>
                  </a:lnTo>
                  <a:lnTo>
                    <a:pt x="230" y="230"/>
                  </a:lnTo>
                  <a:lnTo>
                    <a:pt x="239" y="220"/>
                  </a:lnTo>
                  <a:lnTo>
                    <a:pt x="247" y="211"/>
                  </a:lnTo>
                  <a:lnTo>
                    <a:pt x="253" y="200"/>
                  </a:lnTo>
                  <a:lnTo>
                    <a:pt x="259" y="188"/>
                  </a:lnTo>
                  <a:lnTo>
                    <a:pt x="263" y="177"/>
                  </a:lnTo>
                  <a:lnTo>
                    <a:pt x="266" y="163"/>
                  </a:lnTo>
                  <a:lnTo>
                    <a:pt x="268" y="151"/>
                  </a:lnTo>
                  <a:lnTo>
                    <a:pt x="268" y="138"/>
                  </a:lnTo>
                  <a:lnTo>
                    <a:pt x="268" y="124"/>
                  </a:lnTo>
                  <a:lnTo>
                    <a:pt x="266" y="111"/>
                  </a:lnTo>
                  <a:lnTo>
                    <a:pt x="263" y="98"/>
                  </a:lnTo>
                  <a:lnTo>
                    <a:pt x="259" y="86"/>
                  </a:lnTo>
                  <a:lnTo>
                    <a:pt x="253" y="75"/>
                  </a:lnTo>
                  <a:lnTo>
                    <a:pt x="247" y="65"/>
                  </a:lnTo>
                  <a:lnTo>
                    <a:pt x="239" y="54"/>
                  </a:lnTo>
                  <a:lnTo>
                    <a:pt x="230" y="44"/>
                  </a:lnTo>
                  <a:lnTo>
                    <a:pt x="221" y="36"/>
                  </a:lnTo>
                  <a:lnTo>
                    <a:pt x="211" y="29"/>
                  </a:lnTo>
                  <a:lnTo>
                    <a:pt x="201" y="23"/>
                  </a:lnTo>
                  <a:lnTo>
                    <a:pt x="188" y="17"/>
                  </a:lnTo>
                  <a:lnTo>
                    <a:pt x="176" y="12"/>
                  </a:lnTo>
                  <a:lnTo>
                    <a:pt x="164" y="9"/>
                  </a:lnTo>
                  <a:lnTo>
                    <a:pt x="151" y="8"/>
                  </a:lnTo>
                  <a:lnTo>
                    <a:pt x="137" y="6"/>
                  </a:lnTo>
                  <a:lnTo>
                    <a:pt x="137" y="0"/>
                  </a:lnTo>
                  <a:close/>
                  <a:moveTo>
                    <a:pt x="137" y="274"/>
                  </a:moveTo>
                  <a:lnTo>
                    <a:pt x="137" y="274"/>
                  </a:lnTo>
                  <a:lnTo>
                    <a:pt x="123" y="274"/>
                  </a:lnTo>
                  <a:lnTo>
                    <a:pt x="110" y="272"/>
                  </a:lnTo>
                  <a:lnTo>
                    <a:pt x="96" y="269"/>
                  </a:lnTo>
                  <a:lnTo>
                    <a:pt x="84" y="264"/>
                  </a:lnTo>
                  <a:lnTo>
                    <a:pt x="72" y="258"/>
                  </a:lnTo>
                  <a:lnTo>
                    <a:pt x="61" y="251"/>
                  </a:lnTo>
                  <a:lnTo>
                    <a:pt x="50" y="243"/>
                  </a:lnTo>
                  <a:lnTo>
                    <a:pt x="41" y="235"/>
                  </a:lnTo>
                  <a:lnTo>
                    <a:pt x="31" y="224"/>
                  </a:lnTo>
                  <a:lnTo>
                    <a:pt x="23" y="215"/>
                  </a:lnTo>
                  <a:lnTo>
                    <a:pt x="16" y="203"/>
                  </a:lnTo>
                  <a:lnTo>
                    <a:pt x="11" y="191"/>
                  </a:lnTo>
                  <a:lnTo>
                    <a:pt x="7" y="178"/>
                  </a:lnTo>
                  <a:lnTo>
                    <a:pt x="3" y="165"/>
                  </a:lnTo>
                  <a:lnTo>
                    <a:pt x="2" y="151"/>
                  </a:lnTo>
                  <a:lnTo>
                    <a:pt x="0" y="138"/>
                  </a:lnTo>
                  <a:lnTo>
                    <a:pt x="2" y="123"/>
                  </a:lnTo>
                  <a:lnTo>
                    <a:pt x="3" y="109"/>
                  </a:lnTo>
                  <a:lnTo>
                    <a:pt x="7" y="97"/>
                  </a:lnTo>
                  <a:lnTo>
                    <a:pt x="11" y="84"/>
                  </a:lnTo>
                  <a:lnTo>
                    <a:pt x="16" y="71"/>
                  </a:lnTo>
                  <a:lnTo>
                    <a:pt x="23" y="61"/>
                  </a:lnTo>
                  <a:lnTo>
                    <a:pt x="31" y="50"/>
                  </a:lnTo>
                  <a:lnTo>
                    <a:pt x="41" y="40"/>
                  </a:lnTo>
                  <a:lnTo>
                    <a:pt x="50" y="32"/>
                  </a:lnTo>
                  <a:lnTo>
                    <a:pt x="61" y="24"/>
                  </a:lnTo>
                  <a:lnTo>
                    <a:pt x="72" y="17"/>
                  </a:lnTo>
                  <a:lnTo>
                    <a:pt x="84" y="10"/>
                  </a:lnTo>
                  <a:lnTo>
                    <a:pt x="96" y="6"/>
                  </a:lnTo>
                  <a:lnTo>
                    <a:pt x="110" y="2"/>
                  </a:lnTo>
                  <a:lnTo>
                    <a:pt x="123" y="1"/>
                  </a:lnTo>
                  <a:lnTo>
                    <a:pt x="137" y="0"/>
                  </a:lnTo>
                  <a:lnTo>
                    <a:pt x="137" y="6"/>
                  </a:lnTo>
                  <a:lnTo>
                    <a:pt x="125" y="8"/>
                  </a:lnTo>
                  <a:lnTo>
                    <a:pt x="111" y="9"/>
                  </a:lnTo>
                  <a:lnTo>
                    <a:pt x="99" y="12"/>
                  </a:lnTo>
                  <a:lnTo>
                    <a:pt x="87" y="17"/>
                  </a:lnTo>
                  <a:lnTo>
                    <a:pt x="75" y="23"/>
                  </a:lnTo>
                  <a:lnTo>
                    <a:pt x="64" y="29"/>
                  </a:lnTo>
                  <a:lnTo>
                    <a:pt x="54" y="36"/>
                  </a:lnTo>
                  <a:lnTo>
                    <a:pt x="45" y="44"/>
                  </a:lnTo>
                  <a:lnTo>
                    <a:pt x="37" y="54"/>
                  </a:lnTo>
                  <a:lnTo>
                    <a:pt x="29" y="65"/>
                  </a:lnTo>
                  <a:lnTo>
                    <a:pt x="22" y="75"/>
                  </a:lnTo>
                  <a:lnTo>
                    <a:pt x="16" y="86"/>
                  </a:lnTo>
                  <a:lnTo>
                    <a:pt x="12" y="98"/>
                  </a:lnTo>
                  <a:lnTo>
                    <a:pt x="10" y="111"/>
                  </a:lnTo>
                  <a:lnTo>
                    <a:pt x="7" y="124"/>
                  </a:lnTo>
                  <a:lnTo>
                    <a:pt x="7" y="138"/>
                  </a:lnTo>
                  <a:lnTo>
                    <a:pt x="7" y="151"/>
                  </a:lnTo>
                  <a:lnTo>
                    <a:pt x="10" y="163"/>
                  </a:lnTo>
                  <a:lnTo>
                    <a:pt x="12" y="177"/>
                  </a:lnTo>
                  <a:lnTo>
                    <a:pt x="16" y="188"/>
                  </a:lnTo>
                  <a:lnTo>
                    <a:pt x="22" y="200"/>
                  </a:lnTo>
                  <a:lnTo>
                    <a:pt x="29" y="211"/>
                  </a:lnTo>
                  <a:lnTo>
                    <a:pt x="37" y="220"/>
                  </a:lnTo>
                  <a:lnTo>
                    <a:pt x="45" y="230"/>
                  </a:lnTo>
                  <a:lnTo>
                    <a:pt x="54" y="238"/>
                  </a:lnTo>
                  <a:lnTo>
                    <a:pt x="64" y="246"/>
                  </a:lnTo>
                  <a:lnTo>
                    <a:pt x="75" y="253"/>
                  </a:lnTo>
                  <a:lnTo>
                    <a:pt x="87" y="258"/>
                  </a:lnTo>
                  <a:lnTo>
                    <a:pt x="99" y="262"/>
                  </a:lnTo>
                  <a:lnTo>
                    <a:pt x="111" y="266"/>
                  </a:lnTo>
                  <a:lnTo>
                    <a:pt x="125" y="268"/>
                  </a:lnTo>
                  <a:lnTo>
                    <a:pt x="137" y="269"/>
                  </a:lnTo>
                  <a:lnTo>
                    <a:pt x="137" y="27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1" name="Freeform 136"/>
            <p:cNvSpPr>
              <a:spLocks noChangeArrowheads="1"/>
            </p:cNvSpPr>
            <p:nvPr/>
          </p:nvSpPr>
          <p:spPr bwMode="auto">
            <a:xfrm>
              <a:off x="47625" y="17463"/>
              <a:ext cx="434975" cy="423863"/>
            </a:xfrm>
            <a:custGeom>
              <a:avLst/>
              <a:gdLst>
                <a:gd name="T0" fmla="*/ 315913 w 274"/>
                <a:gd name="T1" fmla="*/ 28575 h 267"/>
                <a:gd name="T2" fmla="*/ 322263 w 274"/>
                <a:gd name="T3" fmla="*/ 58738 h 267"/>
                <a:gd name="T4" fmla="*/ 339725 w 274"/>
                <a:gd name="T5" fmla="*/ 55563 h 267"/>
                <a:gd name="T6" fmla="*/ 350838 w 274"/>
                <a:gd name="T7" fmla="*/ 68263 h 267"/>
                <a:gd name="T8" fmla="*/ 377825 w 274"/>
                <a:gd name="T9" fmla="*/ 88900 h 267"/>
                <a:gd name="T10" fmla="*/ 407988 w 274"/>
                <a:gd name="T11" fmla="*/ 127000 h 267"/>
                <a:gd name="T12" fmla="*/ 398463 w 274"/>
                <a:gd name="T13" fmla="*/ 144463 h 267"/>
                <a:gd name="T14" fmla="*/ 406400 w 274"/>
                <a:gd name="T15" fmla="*/ 147638 h 267"/>
                <a:gd name="T16" fmla="*/ 415925 w 274"/>
                <a:gd name="T17" fmla="*/ 134938 h 267"/>
                <a:gd name="T18" fmla="*/ 419100 w 274"/>
                <a:gd name="T19" fmla="*/ 147638 h 267"/>
                <a:gd name="T20" fmla="*/ 411163 w 274"/>
                <a:gd name="T21" fmla="*/ 174625 h 267"/>
                <a:gd name="T22" fmla="*/ 392113 w 274"/>
                <a:gd name="T23" fmla="*/ 177800 h 267"/>
                <a:gd name="T24" fmla="*/ 368300 w 274"/>
                <a:gd name="T25" fmla="*/ 201613 h 267"/>
                <a:gd name="T26" fmla="*/ 349250 w 274"/>
                <a:gd name="T27" fmla="*/ 223838 h 267"/>
                <a:gd name="T28" fmla="*/ 320675 w 274"/>
                <a:gd name="T29" fmla="*/ 244475 h 267"/>
                <a:gd name="T30" fmla="*/ 331788 w 274"/>
                <a:gd name="T31" fmla="*/ 290513 h 267"/>
                <a:gd name="T32" fmla="*/ 346075 w 274"/>
                <a:gd name="T33" fmla="*/ 339725 h 267"/>
                <a:gd name="T34" fmla="*/ 333375 w 274"/>
                <a:gd name="T35" fmla="*/ 376238 h 267"/>
                <a:gd name="T36" fmla="*/ 358775 w 274"/>
                <a:gd name="T37" fmla="*/ 361950 h 267"/>
                <a:gd name="T38" fmla="*/ 392113 w 274"/>
                <a:gd name="T39" fmla="*/ 304800 h 267"/>
                <a:gd name="T40" fmla="*/ 419100 w 274"/>
                <a:gd name="T41" fmla="*/ 223838 h 267"/>
                <a:gd name="T42" fmla="*/ 434975 w 274"/>
                <a:gd name="T43" fmla="*/ 182563 h 267"/>
                <a:gd name="T44" fmla="*/ 246063 w 274"/>
                <a:gd name="T45" fmla="*/ 423863 h 267"/>
                <a:gd name="T46" fmla="*/ 282575 w 274"/>
                <a:gd name="T47" fmla="*/ 390525 h 267"/>
                <a:gd name="T48" fmla="*/ 242888 w 274"/>
                <a:gd name="T49" fmla="*/ 388938 h 267"/>
                <a:gd name="T50" fmla="*/ 230188 w 274"/>
                <a:gd name="T51" fmla="*/ 400050 h 267"/>
                <a:gd name="T52" fmla="*/ 198438 w 274"/>
                <a:gd name="T53" fmla="*/ 393700 h 267"/>
                <a:gd name="T54" fmla="*/ 157163 w 274"/>
                <a:gd name="T55" fmla="*/ 395288 h 267"/>
                <a:gd name="T56" fmla="*/ 192088 w 274"/>
                <a:gd name="T57" fmla="*/ 423863 h 267"/>
                <a:gd name="T58" fmla="*/ 0 w 274"/>
                <a:gd name="T59" fmla="*/ 204788 h 267"/>
                <a:gd name="T60" fmla="*/ 98425 w 274"/>
                <a:gd name="T61" fmla="*/ 41275 h 267"/>
                <a:gd name="T62" fmla="*/ 30163 w 274"/>
                <a:gd name="T63" fmla="*/ 138113 h 267"/>
                <a:gd name="T64" fmla="*/ 49213 w 274"/>
                <a:gd name="T65" fmla="*/ 133350 h 267"/>
                <a:gd name="T66" fmla="*/ 79375 w 274"/>
                <a:gd name="T67" fmla="*/ 144463 h 267"/>
                <a:gd name="T68" fmla="*/ 95250 w 274"/>
                <a:gd name="T69" fmla="*/ 139700 h 267"/>
                <a:gd name="T70" fmla="*/ 73025 w 274"/>
                <a:gd name="T71" fmla="*/ 168275 h 267"/>
                <a:gd name="T72" fmla="*/ 55563 w 274"/>
                <a:gd name="T73" fmla="*/ 193675 h 267"/>
                <a:gd name="T74" fmla="*/ 71438 w 274"/>
                <a:gd name="T75" fmla="*/ 249238 h 267"/>
                <a:gd name="T76" fmla="*/ 85725 w 274"/>
                <a:gd name="T77" fmla="*/ 285750 h 267"/>
                <a:gd name="T78" fmla="*/ 138113 w 274"/>
                <a:gd name="T79" fmla="*/ 333375 h 267"/>
                <a:gd name="T80" fmla="*/ 150813 w 274"/>
                <a:gd name="T81" fmla="*/ 298450 h 267"/>
                <a:gd name="T82" fmla="*/ 155575 w 274"/>
                <a:gd name="T83" fmla="*/ 268288 h 267"/>
                <a:gd name="T84" fmla="*/ 165100 w 274"/>
                <a:gd name="T85" fmla="*/ 217488 h 267"/>
                <a:gd name="T86" fmla="*/ 185738 w 274"/>
                <a:gd name="T87" fmla="*/ 193675 h 267"/>
                <a:gd name="T88" fmla="*/ 241300 w 274"/>
                <a:gd name="T89" fmla="*/ 198438 h 267"/>
                <a:gd name="T90" fmla="*/ 261938 w 274"/>
                <a:gd name="T91" fmla="*/ 168275 h 267"/>
                <a:gd name="T92" fmla="*/ 255588 w 274"/>
                <a:gd name="T93" fmla="*/ 128588 h 267"/>
                <a:gd name="T94" fmla="*/ 212725 w 274"/>
                <a:gd name="T95" fmla="*/ 92075 h 267"/>
                <a:gd name="T96" fmla="*/ 176213 w 274"/>
                <a:gd name="T97" fmla="*/ 90488 h 267"/>
                <a:gd name="T98" fmla="*/ 146050 w 274"/>
                <a:gd name="T99" fmla="*/ 107950 h 267"/>
                <a:gd name="T100" fmla="*/ 109538 w 274"/>
                <a:gd name="T101" fmla="*/ 101600 h 267"/>
                <a:gd name="T102" fmla="*/ 115888 w 274"/>
                <a:gd name="T103" fmla="*/ 88900 h 267"/>
                <a:gd name="T104" fmla="*/ 127000 w 274"/>
                <a:gd name="T105" fmla="*/ 71438 h 267"/>
                <a:gd name="T106" fmla="*/ 128588 w 274"/>
                <a:gd name="T107" fmla="*/ 60325 h 267"/>
                <a:gd name="T108" fmla="*/ 152400 w 274"/>
                <a:gd name="T109" fmla="*/ 77788 h 267"/>
                <a:gd name="T110" fmla="*/ 188913 w 274"/>
                <a:gd name="T111" fmla="*/ 74613 h 267"/>
                <a:gd name="T112" fmla="*/ 217488 w 274"/>
                <a:gd name="T113" fmla="*/ 71438 h 267"/>
                <a:gd name="T114" fmla="*/ 223838 w 274"/>
                <a:gd name="T115" fmla="*/ 44450 h 267"/>
                <a:gd name="T116" fmla="*/ 255588 w 274"/>
                <a:gd name="T117" fmla="*/ 34925 h 267"/>
                <a:gd name="T118" fmla="*/ 209550 w 274"/>
                <a:gd name="T119" fmla="*/ 12700 h 267"/>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4"/>
                <a:gd name="T181" fmla="*/ 0 h 267"/>
                <a:gd name="T182" fmla="*/ 274 w 274"/>
                <a:gd name="T183" fmla="*/ 267 h 267"/>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4" h="267">
                  <a:moveTo>
                    <a:pt x="161" y="1"/>
                  </a:moveTo>
                  <a:lnTo>
                    <a:pt x="161" y="1"/>
                  </a:lnTo>
                  <a:lnTo>
                    <a:pt x="169" y="3"/>
                  </a:lnTo>
                  <a:lnTo>
                    <a:pt x="178" y="5"/>
                  </a:lnTo>
                  <a:lnTo>
                    <a:pt x="188" y="8"/>
                  </a:lnTo>
                  <a:lnTo>
                    <a:pt x="201" y="14"/>
                  </a:lnTo>
                  <a:lnTo>
                    <a:pt x="214" y="22"/>
                  </a:lnTo>
                  <a:lnTo>
                    <a:pt x="226" y="31"/>
                  </a:lnTo>
                  <a:lnTo>
                    <a:pt x="238" y="43"/>
                  </a:lnTo>
                  <a:lnTo>
                    <a:pt x="234" y="39"/>
                  </a:lnTo>
                  <a:lnTo>
                    <a:pt x="225" y="31"/>
                  </a:lnTo>
                  <a:lnTo>
                    <a:pt x="213" y="22"/>
                  </a:lnTo>
                  <a:lnTo>
                    <a:pt x="206" y="19"/>
                  </a:lnTo>
                  <a:lnTo>
                    <a:pt x="199" y="18"/>
                  </a:lnTo>
                  <a:lnTo>
                    <a:pt x="197" y="19"/>
                  </a:lnTo>
                  <a:lnTo>
                    <a:pt x="198" y="22"/>
                  </a:lnTo>
                  <a:lnTo>
                    <a:pt x="199" y="24"/>
                  </a:lnTo>
                  <a:lnTo>
                    <a:pt x="199" y="27"/>
                  </a:lnTo>
                  <a:lnTo>
                    <a:pt x="201" y="30"/>
                  </a:lnTo>
                  <a:lnTo>
                    <a:pt x="202" y="30"/>
                  </a:lnTo>
                  <a:lnTo>
                    <a:pt x="203" y="33"/>
                  </a:lnTo>
                  <a:lnTo>
                    <a:pt x="203" y="34"/>
                  </a:lnTo>
                  <a:lnTo>
                    <a:pt x="203" y="37"/>
                  </a:lnTo>
                  <a:lnTo>
                    <a:pt x="203" y="39"/>
                  </a:lnTo>
                  <a:lnTo>
                    <a:pt x="206" y="39"/>
                  </a:lnTo>
                  <a:lnTo>
                    <a:pt x="209" y="39"/>
                  </a:lnTo>
                  <a:lnTo>
                    <a:pt x="210" y="38"/>
                  </a:lnTo>
                  <a:lnTo>
                    <a:pt x="207" y="35"/>
                  </a:lnTo>
                  <a:lnTo>
                    <a:pt x="209" y="34"/>
                  </a:lnTo>
                  <a:lnTo>
                    <a:pt x="210" y="33"/>
                  </a:lnTo>
                  <a:lnTo>
                    <a:pt x="214" y="35"/>
                  </a:lnTo>
                  <a:lnTo>
                    <a:pt x="215" y="37"/>
                  </a:lnTo>
                  <a:lnTo>
                    <a:pt x="217" y="39"/>
                  </a:lnTo>
                  <a:lnTo>
                    <a:pt x="215" y="41"/>
                  </a:lnTo>
                  <a:lnTo>
                    <a:pt x="214" y="42"/>
                  </a:lnTo>
                  <a:lnTo>
                    <a:pt x="215" y="45"/>
                  </a:lnTo>
                  <a:lnTo>
                    <a:pt x="217" y="45"/>
                  </a:lnTo>
                  <a:lnTo>
                    <a:pt x="221" y="43"/>
                  </a:lnTo>
                  <a:lnTo>
                    <a:pt x="224" y="43"/>
                  </a:lnTo>
                  <a:lnTo>
                    <a:pt x="225" y="45"/>
                  </a:lnTo>
                  <a:lnTo>
                    <a:pt x="229" y="47"/>
                  </a:lnTo>
                  <a:lnTo>
                    <a:pt x="230" y="47"/>
                  </a:lnTo>
                  <a:lnTo>
                    <a:pt x="232" y="51"/>
                  </a:lnTo>
                  <a:lnTo>
                    <a:pt x="234" y="53"/>
                  </a:lnTo>
                  <a:lnTo>
                    <a:pt x="237" y="54"/>
                  </a:lnTo>
                  <a:lnTo>
                    <a:pt x="238" y="56"/>
                  </a:lnTo>
                  <a:lnTo>
                    <a:pt x="240" y="58"/>
                  </a:lnTo>
                  <a:lnTo>
                    <a:pt x="245" y="62"/>
                  </a:lnTo>
                  <a:lnTo>
                    <a:pt x="248" y="65"/>
                  </a:lnTo>
                  <a:lnTo>
                    <a:pt x="248" y="69"/>
                  </a:lnTo>
                  <a:lnTo>
                    <a:pt x="249" y="73"/>
                  </a:lnTo>
                  <a:lnTo>
                    <a:pt x="251" y="76"/>
                  </a:lnTo>
                  <a:lnTo>
                    <a:pt x="253" y="77"/>
                  </a:lnTo>
                  <a:lnTo>
                    <a:pt x="257" y="80"/>
                  </a:lnTo>
                  <a:lnTo>
                    <a:pt x="259" y="81"/>
                  </a:lnTo>
                  <a:lnTo>
                    <a:pt x="259" y="83"/>
                  </a:lnTo>
                  <a:lnTo>
                    <a:pt x="257" y="84"/>
                  </a:lnTo>
                  <a:lnTo>
                    <a:pt x="255" y="84"/>
                  </a:lnTo>
                  <a:lnTo>
                    <a:pt x="255" y="87"/>
                  </a:lnTo>
                  <a:lnTo>
                    <a:pt x="255" y="88"/>
                  </a:lnTo>
                  <a:lnTo>
                    <a:pt x="255" y="89"/>
                  </a:lnTo>
                  <a:lnTo>
                    <a:pt x="252" y="91"/>
                  </a:lnTo>
                  <a:lnTo>
                    <a:pt x="251" y="91"/>
                  </a:lnTo>
                  <a:lnTo>
                    <a:pt x="248" y="92"/>
                  </a:lnTo>
                  <a:lnTo>
                    <a:pt x="247" y="93"/>
                  </a:lnTo>
                  <a:lnTo>
                    <a:pt x="247" y="95"/>
                  </a:lnTo>
                  <a:lnTo>
                    <a:pt x="249" y="96"/>
                  </a:lnTo>
                  <a:lnTo>
                    <a:pt x="249" y="95"/>
                  </a:lnTo>
                  <a:lnTo>
                    <a:pt x="249" y="93"/>
                  </a:lnTo>
                  <a:lnTo>
                    <a:pt x="251" y="93"/>
                  </a:lnTo>
                  <a:lnTo>
                    <a:pt x="253" y="93"/>
                  </a:lnTo>
                  <a:lnTo>
                    <a:pt x="256" y="93"/>
                  </a:lnTo>
                  <a:lnTo>
                    <a:pt x="256" y="92"/>
                  </a:lnTo>
                  <a:lnTo>
                    <a:pt x="256" y="89"/>
                  </a:lnTo>
                  <a:lnTo>
                    <a:pt x="257" y="87"/>
                  </a:lnTo>
                  <a:lnTo>
                    <a:pt x="257" y="88"/>
                  </a:lnTo>
                  <a:lnTo>
                    <a:pt x="259" y="87"/>
                  </a:lnTo>
                  <a:lnTo>
                    <a:pt x="260" y="85"/>
                  </a:lnTo>
                  <a:lnTo>
                    <a:pt x="262" y="85"/>
                  </a:lnTo>
                  <a:lnTo>
                    <a:pt x="262" y="83"/>
                  </a:lnTo>
                  <a:lnTo>
                    <a:pt x="260" y="80"/>
                  </a:lnTo>
                  <a:lnTo>
                    <a:pt x="260" y="75"/>
                  </a:lnTo>
                  <a:lnTo>
                    <a:pt x="263" y="80"/>
                  </a:lnTo>
                  <a:lnTo>
                    <a:pt x="266" y="89"/>
                  </a:lnTo>
                  <a:lnTo>
                    <a:pt x="264" y="89"/>
                  </a:lnTo>
                  <a:lnTo>
                    <a:pt x="264" y="91"/>
                  </a:lnTo>
                  <a:lnTo>
                    <a:pt x="264" y="93"/>
                  </a:lnTo>
                  <a:lnTo>
                    <a:pt x="264" y="98"/>
                  </a:lnTo>
                  <a:lnTo>
                    <a:pt x="264" y="103"/>
                  </a:lnTo>
                  <a:lnTo>
                    <a:pt x="264" y="107"/>
                  </a:lnTo>
                  <a:lnTo>
                    <a:pt x="264" y="112"/>
                  </a:lnTo>
                  <a:lnTo>
                    <a:pt x="263" y="114"/>
                  </a:lnTo>
                  <a:lnTo>
                    <a:pt x="263" y="115"/>
                  </a:lnTo>
                  <a:lnTo>
                    <a:pt x="262" y="114"/>
                  </a:lnTo>
                  <a:lnTo>
                    <a:pt x="260" y="110"/>
                  </a:lnTo>
                  <a:lnTo>
                    <a:pt x="259" y="110"/>
                  </a:lnTo>
                  <a:lnTo>
                    <a:pt x="259" y="108"/>
                  </a:lnTo>
                  <a:lnTo>
                    <a:pt x="256" y="108"/>
                  </a:lnTo>
                  <a:lnTo>
                    <a:pt x="255" y="108"/>
                  </a:lnTo>
                  <a:lnTo>
                    <a:pt x="253" y="108"/>
                  </a:lnTo>
                  <a:lnTo>
                    <a:pt x="253" y="111"/>
                  </a:lnTo>
                  <a:lnTo>
                    <a:pt x="253" y="112"/>
                  </a:lnTo>
                  <a:lnTo>
                    <a:pt x="248" y="111"/>
                  </a:lnTo>
                  <a:lnTo>
                    <a:pt x="247" y="111"/>
                  </a:lnTo>
                  <a:lnTo>
                    <a:pt x="247" y="112"/>
                  </a:lnTo>
                  <a:lnTo>
                    <a:pt x="245" y="115"/>
                  </a:lnTo>
                  <a:lnTo>
                    <a:pt x="244" y="116"/>
                  </a:lnTo>
                  <a:lnTo>
                    <a:pt x="244" y="118"/>
                  </a:lnTo>
                  <a:lnTo>
                    <a:pt x="243" y="121"/>
                  </a:lnTo>
                  <a:lnTo>
                    <a:pt x="241" y="122"/>
                  </a:lnTo>
                  <a:lnTo>
                    <a:pt x="238" y="122"/>
                  </a:lnTo>
                  <a:lnTo>
                    <a:pt x="234" y="123"/>
                  </a:lnTo>
                  <a:lnTo>
                    <a:pt x="234" y="125"/>
                  </a:lnTo>
                  <a:lnTo>
                    <a:pt x="233" y="126"/>
                  </a:lnTo>
                  <a:lnTo>
                    <a:pt x="232" y="127"/>
                  </a:lnTo>
                  <a:lnTo>
                    <a:pt x="230" y="129"/>
                  </a:lnTo>
                  <a:lnTo>
                    <a:pt x="230" y="133"/>
                  </a:lnTo>
                  <a:lnTo>
                    <a:pt x="230" y="134"/>
                  </a:lnTo>
                  <a:lnTo>
                    <a:pt x="230" y="135"/>
                  </a:lnTo>
                  <a:lnTo>
                    <a:pt x="226" y="137"/>
                  </a:lnTo>
                  <a:lnTo>
                    <a:pt x="226" y="138"/>
                  </a:lnTo>
                  <a:lnTo>
                    <a:pt x="225" y="139"/>
                  </a:lnTo>
                  <a:lnTo>
                    <a:pt x="220" y="141"/>
                  </a:lnTo>
                  <a:lnTo>
                    <a:pt x="220" y="142"/>
                  </a:lnTo>
                  <a:lnTo>
                    <a:pt x="220" y="144"/>
                  </a:lnTo>
                  <a:lnTo>
                    <a:pt x="218" y="144"/>
                  </a:lnTo>
                  <a:lnTo>
                    <a:pt x="215" y="144"/>
                  </a:lnTo>
                  <a:lnTo>
                    <a:pt x="213" y="144"/>
                  </a:lnTo>
                  <a:lnTo>
                    <a:pt x="211" y="145"/>
                  </a:lnTo>
                  <a:lnTo>
                    <a:pt x="209" y="148"/>
                  </a:lnTo>
                  <a:lnTo>
                    <a:pt x="203" y="152"/>
                  </a:lnTo>
                  <a:lnTo>
                    <a:pt x="202" y="152"/>
                  </a:lnTo>
                  <a:lnTo>
                    <a:pt x="202" y="154"/>
                  </a:lnTo>
                  <a:lnTo>
                    <a:pt x="202" y="157"/>
                  </a:lnTo>
                  <a:lnTo>
                    <a:pt x="203" y="158"/>
                  </a:lnTo>
                  <a:lnTo>
                    <a:pt x="207" y="164"/>
                  </a:lnTo>
                  <a:lnTo>
                    <a:pt x="209" y="167"/>
                  </a:lnTo>
                  <a:lnTo>
                    <a:pt x="207" y="169"/>
                  </a:lnTo>
                  <a:lnTo>
                    <a:pt x="206" y="173"/>
                  </a:lnTo>
                  <a:lnTo>
                    <a:pt x="206" y="176"/>
                  </a:lnTo>
                  <a:lnTo>
                    <a:pt x="206" y="179"/>
                  </a:lnTo>
                  <a:lnTo>
                    <a:pt x="209" y="183"/>
                  </a:lnTo>
                  <a:lnTo>
                    <a:pt x="207" y="184"/>
                  </a:lnTo>
                  <a:lnTo>
                    <a:pt x="207" y="186"/>
                  </a:lnTo>
                  <a:lnTo>
                    <a:pt x="207" y="187"/>
                  </a:lnTo>
                  <a:lnTo>
                    <a:pt x="213" y="191"/>
                  </a:lnTo>
                  <a:lnTo>
                    <a:pt x="217" y="194"/>
                  </a:lnTo>
                  <a:lnTo>
                    <a:pt x="217" y="199"/>
                  </a:lnTo>
                  <a:lnTo>
                    <a:pt x="220" y="204"/>
                  </a:lnTo>
                  <a:lnTo>
                    <a:pt x="221" y="209"/>
                  </a:lnTo>
                  <a:lnTo>
                    <a:pt x="220" y="211"/>
                  </a:lnTo>
                  <a:lnTo>
                    <a:pt x="218" y="214"/>
                  </a:lnTo>
                  <a:lnTo>
                    <a:pt x="218" y="215"/>
                  </a:lnTo>
                  <a:lnTo>
                    <a:pt x="220" y="218"/>
                  </a:lnTo>
                  <a:lnTo>
                    <a:pt x="222" y="219"/>
                  </a:lnTo>
                  <a:lnTo>
                    <a:pt x="222" y="221"/>
                  </a:lnTo>
                  <a:lnTo>
                    <a:pt x="218" y="226"/>
                  </a:lnTo>
                  <a:lnTo>
                    <a:pt x="217" y="230"/>
                  </a:lnTo>
                  <a:lnTo>
                    <a:pt x="213" y="236"/>
                  </a:lnTo>
                  <a:lnTo>
                    <a:pt x="210" y="237"/>
                  </a:lnTo>
                  <a:lnTo>
                    <a:pt x="210" y="238"/>
                  </a:lnTo>
                  <a:lnTo>
                    <a:pt x="209" y="241"/>
                  </a:lnTo>
                  <a:lnTo>
                    <a:pt x="209" y="242"/>
                  </a:lnTo>
                  <a:lnTo>
                    <a:pt x="210" y="241"/>
                  </a:lnTo>
                  <a:lnTo>
                    <a:pt x="215" y="237"/>
                  </a:lnTo>
                  <a:lnTo>
                    <a:pt x="221" y="234"/>
                  </a:lnTo>
                  <a:lnTo>
                    <a:pt x="224" y="232"/>
                  </a:lnTo>
                  <a:lnTo>
                    <a:pt x="225" y="232"/>
                  </a:lnTo>
                  <a:lnTo>
                    <a:pt x="225" y="233"/>
                  </a:lnTo>
                  <a:lnTo>
                    <a:pt x="226" y="228"/>
                  </a:lnTo>
                  <a:lnTo>
                    <a:pt x="230" y="219"/>
                  </a:lnTo>
                  <a:lnTo>
                    <a:pt x="233" y="217"/>
                  </a:lnTo>
                  <a:lnTo>
                    <a:pt x="236" y="211"/>
                  </a:lnTo>
                  <a:lnTo>
                    <a:pt x="238" y="206"/>
                  </a:lnTo>
                  <a:lnTo>
                    <a:pt x="240" y="204"/>
                  </a:lnTo>
                  <a:lnTo>
                    <a:pt x="241" y="204"/>
                  </a:lnTo>
                  <a:lnTo>
                    <a:pt x="243" y="204"/>
                  </a:lnTo>
                  <a:lnTo>
                    <a:pt x="243" y="200"/>
                  </a:lnTo>
                  <a:lnTo>
                    <a:pt x="244" y="196"/>
                  </a:lnTo>
                  <a:lnTo>
                    <a:pt x="247" y="192"/>
                  </a:lnTo>
                  <a:lnTo>
                    <a:pt x="247" y="188"/>
                  </a:lnTo>
                  <a:lnTo>
                    <a:pt x="247" y="186"/>
                  </a:lnTo>
                  <a:lnTo>
                    <a:pt x="247" y="184"/>
                  </a:lnTo>
                  <a:lnTo>
                    <a:pt x="248" y="181"/>
                  </a:lnTo>
                  <a:lnTo>
                    <a:pt x="252" y="179"/>
                  </a:lnTo>
                  <a:lnTo>
                    <a:pt x="253" y="177"/>
                  </a:lnTo>
                  <a:lnTo>
                    <a:pt x="256" y="172"/>
                  </a:lnTo>
                  <a:lnTo>
                    <a:pt x="262" y="164"/>
                  </a:lnTo>
                  <a:lnTo>
                    <a:pt x="263" y="160"/>
                  </a:lnTo>
                  <a:lnTo>
                    <a:pt x="264" y="153"/>
                  </a:lnTo>
                  <a:lnTo>
                    <a:pt x="264" y="141"/>
                  </a:lnTo>
                  <a:lnTo>
                    <a:pt x="266" y="138"/>
                  </a:lnTo>
                  <a:lnTo>
                    <a:pt x="267" y="135"/>
                  </a:lnTo>
                  <a:lnTo>
                    <a:pt x="267" y="131"/>
                  </a:lnTo>
                  <a:lnTo>
                    <a:pt x="266" y="127"/>
                  </a:lnTo>
                  <a:lnTo>
                    <a:pt x="266" y="126"/>
                  </a:lnTo>
                  <a:lnTo>
                    <a:pt x="267" y="123"/>
                  </a:lnTo>
                  <a:lnTo>
                    <a:pt x="268" y="122"/>
                  </a:lnTo>
                  <a:lnTo>
                    <a:pt x="271" y="118"/>
                  </a:lnTo>
                  <a:lnTo>
                    <a:pt x="272" y="114"/>
                  </a:lnTo>
                  <a:lnTo>
                    <a:pt x="274" y="115"/>
                  </a:lnTo>
                  <a:lnTo>
                    <a:pt x="274" y="121"/>
                  </a:lnTo>
                  <a:lnTo>
                    <a:pt x="274" y="135"/>
                  </a:lnTo>
                  <a:lnTo>
                    <a:pt x="270" y="157"/>
                  </a:lnTo>
                  <a:lnTo>
                    <a:pt x="267" y="171"/>
                  </a:lnTo>
                  <a:lnTo>
                    <a:pt x="263" y="183"/>
                  </a:lnTo>
                  <a:lnTo>
                    <a:pt x="257" y="196"/>
                  </a:lnTo>
                  <a:lnTo>
                    <a:pt x="249" y="210"/>
                  </a:lnTo>
                  <a:lnTo>
                    <a:pt x="240" y="223"/>
                  </a:lnTo>
                  <a:lnTo>
                    <a:pt x="229" y="234"/>
                  </a:lnTo>
                  <a:lnTo>
                    <a:pt x="214" y="245"/>
                  </a:lnTo>
                  <a:lnTo>
                    <a:pt x="198" y="255"/>
                  </a:lnTo>
                  <a:lnTo>
                    <a:pt x="178" y="261"/>
                  </a:lnTo>
                  <a:lnTo>
                    <a:pt x="155" y="267"/>
                  </a:lnTo>
                  <a:lnTo>
                    <a:pt x="169" y="263"/>
                  </a:lnTo>
                  <a:lnTo>
                    <a:pt x="182" y="259"/>
                  </a:lnTo>
                  <a:lnTo>
                    <a:pt x="186" y="256"/>
                  </a:lnTo>
                  <a:lnTo>
                    <a:pt x="187" y="255"/>
                  </a:lnTo>
                  <a:lnTo>
                    <a:pt x="187" y="252"/>
                  </a:lnTo>
                  <a:lnTo>
                    <a:pt x="187" y="249"/>
                  </a:lnTo>
                  <a:lnTo>
                    <a:pt x="184" y="249"/>
                  </a:lnTo>
                  <a:lnTo>
                    <a:pt x="182" y="248"/>
                  </a:lnTo>
                  <a:lnTo>
                    <a:pt x="178" y="245"/>
                  </a:lnTo>
                  <a:lnTo>
                    <a:pt x="178" y="246"/>
                  </a:lnTo>
                  <a:lnTo>
                    <a:pt x="173" y="246"/>
                  </a:lnTo>
                  <a:lnTo>
                    <a:pt x="168" y="246"/>
                  </a:lnTo>
                  <a:lnTo>
                    <a:pt x="165" y="245"/>
                  </a:lnTo>
                  <a:lnTo>
                    <a:pt x="161" y="242"/>
                  </a:lnTo>
                  <a:lnTo>
                    <a:pt x="160" y="241"/>
                  </a:lnTo>
                  <a:lnTo>
                    <a:pt x="159" y="242"/>
                  </a:lnTo>
                  <a:lnTo>
                    <a:pt x="159" y="244"/>
                  </a:lnTo>
                  <a:lnTo>
                    <a:pt x="157" y="245"/>
                  </a:lnTo>
                  <a:lnTo>
                    <a:pt x="156" y="245"/>
                  </a:lnTo>
                  <a:lnTo>
                    <a:pt x="153" y="245"/>
                  </a:lnTo>
                  <a:lnTo>
                    <a:pt x="149" y="245"/>
                  </a:lnTo>
                  <a:lnTo>
                    <a:pt x="145" y="245"/>
                  </a:lnTo>
                  <a:lnTo>
                    <a:pt x="140" y="244"/>
                  </a:lnTo>
                  <a:lnTo>
                    <a:pt x="138" y="242"/>
                  </a:lnTo>
                  <a:lnTo>
                    <a:pt x="137" y="242"/>
                  </a:lnTo>
                  <a:lnTo>
                    <a:pt x="136" y="244"/>
                  </a:lnTo>
                  <a:lnTo>
                    <a:pt x="134" y="245"/>
                  </a:lnTo>
                  <a:lnTo>
                    <a:pt x="140" y="248"/>
                  </a:lnTo>
                  <a:lnTo>
                    <a:pt x="144" y="251"/>
                  </a:lnTo>
                  <a:lnTo>
                    <a:pt x="145" y="252"/>
                  </a:lnTo>
                  <a:lnTo>
                    <a:pt x="145" y="253"/>
                  </a:lnTo>
                  <a:lnTo>
                    <a:pt x="142" y="253"/>
                  </a:lnTo>
                  <a:lnTo>
                    <a:pt x="140" y="253"/>
                  </a:lnTo>
                  <a:lnTo>
                    <a:pt x="134" y="256"/>
                  </a:lnTo>
                  <a:lnTo>
                    <a:pt x="133" y="256"/>
                  </a:lnTo>
                  <a:lnTo>
                    <a:pt x="130" y="256"/>
                  </a:lnTo>
                  <a:lnTo>
                    <a:pt x="127" y="251"/>
                  </a:lnTo>
                  <a:lnTo>
                    <a:pt x="127" y="249"/>
                  </a:lnTo>
                  <a:lnTo>
                    <a:pt x="126" y="248"/>
                  </a:lnTo>
                  <a:lnTo>
                    <a:pt x="125" y="248"/>
                  </a:lnTo>
                  <a:lnTo>
                    <a:pt x="121" y="248"/>
                  </a:lnTo>
                  <a:lnTo>
                    <a:pt x="123" y="252"/>
                  </a:lnTo>
                  <a:lnTo>
                    <a:pt x="118" y="252"/>
                  </a:lnTo>
                  <a:lnTo>
                    <a:pt x="115" y="253"/>
                  </a:lnTo>
                  <a:lnTo>
                    <a:pt x="114" y="252"/>
                  </a:lnTo>
                  <a:lnTo>
                    <a:pt x="111" y="251"/>
                  </a:lnTo>
                  <a:lnTo>
                    <a:pt x="108" y="251"/>
                  </a:lnTo>
                  <a:lnTo>
                    <a:pt x="102" y="249"/>
                  </a:lnTo>
                  <a:lnTo>
                    <a:pt x="99" y="249"/>
                  </a:lnTo>
                  <a:lnTo>
                    <a:pt x="95" y="252"/>
                  </a:lnTo>
                  <a:lnTo>
                    <a:pt x="92" y="252"/>
                  </a:lnTo>
                  <a:lnTo>
                    <a:pt x="88" y="252"/>
                  </a:lnTo>
                  <a:lnTo>
                    <a:pt x="85" y="252"/>
                  </a:lnTo>
                  <a:lnTo>
                    <a:pt x="88" y="255"/>
                  </a:lnTo>
                  <a:lnTo>
                    <a:pt x="98" y="259"/>
                  </a:lnTo>
                  <a:lnTo>
                    <a:pt x="104" y="261"/>
                  </a:lnTo>
                  <a:lnTo>
                    <a:pt x="113" y="264"/>
                  </a:lnTo>
                  <a:lnTo>
                    <a:pt x="122" y="265"/>
                  </a:lnTo>
                  <a:lnTo>
                    <a:pt x="133" y="267"/>
                  </a:lnTo>
                  <a:lnTo>
                    <a:pt x="121" y="267"/>
                  </a:lnTo>
                  <a:lnTo>
                    <a:pt x="108" y="264"/>
                  </a:lnTo>
                  <a:lnTo>
                    <a:pt x="92" y="260"/>
                  </a:lnTo>
                  <a:lnTo>
                    <a:pt x="73" y="252"/>
                  </a:lnTo>
                  <a:lnTo>
                    <a:pt x="64" y="246"/>
                  </a:lnTo>
                  <a:lnTo>
                    <a:pt x="54" y="240"/>
                  </a:lnTo>
                  <a:lnTo>
                    <a:pt x="45" y="232"/>
                  </a:lnTo>
                  <a:lnTo>
                    <a:pt x="35" y="222"/>
                  </a:lnTo>
                  <a:lnTo>
                    <a:pt x="27" y="211"/>
                  </a:lnTo>
                  <a:lnTo>
                    <a:pt x="19" y="199"/>
                  </a:lnTo>
                  <a:lnTo>
                    <a:pt x="12" y="186"/>
                  </a:lnTo>
                  <a:lnTo>
                    <a:pt x="7" y="172"/>
                  </a:lnTo>
                  <a:lnTo>
                    <a:pt x="3" y="157"/>
                  </a:lnTo>
                  <a:lnTo>
                    <a:pt x="2" y="142"/>
                  </a:lnTo>
                  <a:lnTo>
                    <a:pt x="0" y="129"/>
                  </a:lnTo>
                  <a:lnTo>
                    <a:pt x="2" y="114"/>
                  </a:lnTo>
                  <a:lnTo>
                    <a:pt x="4" y="100"/>
                  </a:lnTo>
                  <a:lnTo>
                    <a:pt x="10" y="87"/>
                  </a:lnTo>
                  <a:lnTo>
                    <a:pt x="15" y="73"/>
                  </a:lnTo>
                  <a:lnTo>
                    <a:pt x="23" y="61"/>
                  </a:lnTo>
                  <a:lnTo>
                    <a:pt x="31" y="49"/>
                  </a:lnTo>
                  <a:lnTo>
                    <a:pt x="42" y="38"/>
                  </a:lnTo>
                  <a:lnTo>
                    <a:pt x="54" y="28"/>
                  </a:lnTo>
                  <a:lnTo>
                    <a:pt x="68" y="19"/>
                  </a:lnTo>
                  <a:lnTo>
                    <a:pt x="84" y="11"/>
                  </a:lnTo>
                  <a:lnTo>
                    <a:pt x="100" y="4"/>
                  </a:lnTo>
                  <a:lnTo>
                    <a:pt x="90" y="10"/>
                  </a:lnTo>
                  <a:lnTo>
                    <a:pt x="77" y="16"/>
                  </a:lnTo>
                  <a:lnTo>
                    <a:pt x="62" y="26"/>
                  </a:lnTo>
                  <a:lnTo>
                    <a:pt x="48" y="38"/>
                  </a:lnTo>
                  <a:lnTo>
                    <a:pt x="41" y="46"/>
                  </a:lnTo>
                  <a:lnTo>
                    <a:pt x="33" y="54"/>
                  </a:lnTo>
                  <a:lnTo>
                    <a:pt x="27" y="64"/>
                  </a:lnTo>
                  <a:lnTo>
                    <a:pt x="20" y="75"/>
                  </a:lnTo>
                  <a:lnTo>
                    <a:pt x="15" y="85"/>
                  </a:lnTo>
                  <a:lnTo>
                    <a:pt x="11" y="98"/>
                  </a:lnTo>
                  <a:lnTo>
                    <a:pt x="12" y="99"/>
                  </a:lnTo>
                  <a:lnTo>
                    <a:pt x="14" y="98"/>
                  </a:lnTo>
                  <a:lnTo>
                    <a:pt x="15" y="95"/>
                  </a:lnTo>
                  <a:lnTo>
                    <a:pt x="18" y="89"/>
                  </a:lnTo>
                  <a:lnTo>
                    <a:pt x="19" y="87"/>
                  </a:lnTo>
                  <a:lnTo>
                    <a:pt x="23" y="84"/>
                  </a:lnTo>
                  <a:lnTo>
                    <a:pt x="26" y="77"/>
                  </a:lnTo>
                  <a:lnTo>
                    <a:pt x="29" y="76"/>
                  </a:lnTo>
                  <a:lnTo>
                    <a:pt x="31" y="76"/>
                  </a:lnTo>
                  <a:lnTo>
                    <a:pt x="33" y="75"/>
                  </a:lnTo>
                  <a:lnTo>
                    <a:pt x="31" y="77"/>
                  </a:lnTo>
                  <a:lnTo>
                    <a:pt x="31" y="80"/>
                  </a:lnTo>
                  <a:lnTo>
                    <a:pt x="31" y="84"/>
                  </a:lnTo>
                  <a:lnTo>
                    <a:pt x="29" y="91"/>
                  </a:lnTo>
                  <a:lnTo>
                    <a:pt x="30" y="95"/>
                  </a:lnTo>
                  <a:lnTo>
                    <a:pt x="31" y="98"/>
                  </a:lnTo>
                  <a:lnTo>
                    <a:pt x="33" y="99"/>
                  </a:lnTo>
                  <a:lnTo>
                    <a:pt x="41" y="102"/>
                  </a:lnTo>
                  <a:lnTo>
                    <a:pt x="45" y="96"/>
                  </a:lnTo>
                  <a:lnTo>
                    <a:pt x="48" y="95"/>
                  </a:lnTo>
                  <a:lnTo>
                    <a:pt x="50" y="93"/>
                  </a:lnTo>
                  <a:lnTo>
                    <a:pt x="50" y="91"/>
                  </a:lnTo>
                  <a:lnTo>
                    <a:pt x="50" y="89"/>
                  </a:lnTo>
                  <a:lnTo>
                    <a:pt x="52" y="88"/>
                  </a:lnTo>
                  <a:lnTo>
                    <a:pt x="53" y="85"/>
                  </a:lnTo>
                  <a:lnTo>
                    <a:pt x="54" y="84"/>
                  </a:lnTo>
                  <a:lnTo>
                    <a:pt x="56" y="81"/>
                  </a:lnTo>
                  <a:lnTo>
                    <a:pt x="58" y="81"/>
                  </a:lnTo>
                  <a:lnTo>
                    <a:pt x="60" y="81"/>
                  </a:lnTo>
                  <a:lnTo>
                    <a:pt x="60" y="83"/>
                  </a:lnTo>
                  <a:lnTo>
                    <a:pt x="60" y="85"/>
                  </a:lnTo>
                  <a:lnTo>
                    <a:pt x="60" y="87"/>
                  </a:lnTo>
                  <a:lnTo>
                    <a:pt x="60" y="88"/>
                  </a:lnTo>
                  <a:lnTo>
                    <a:pt x="58" y="89"/>
                  </a:lnTo>
                  <a:lnTo>
                    <a:pt x="57" y="89"/>
                  </a:lnTo>
                  <a:lnTo>
                    <a:pt x="56" y="91"/>
                  </a:lnTo>
                  <a:lnTo>
                    <a:pt x="53" y="96"/>
                  </a:lnTo>
                  <a:lnTo>
                    <a:pt x="52" y="99"/>
                  </a:lnTo>
                  <a:lnTo>
                    <a:pt x="50" y="102"/>
                  </a:lnTo>
                  <a:lnTo>
                    <a:pt x="48" y="102"/>
                  </a:lnTo>
                  <a:lnTo>
                    <a:pt x="46" y="103"/>
                  </a:lnTo>
                  <a:lnTo>
                    <a:pt x="46" y="106"/>
                  </a:lnTo>
                  <a:lnTo>
                    <a:pt x="46" y="107"/>
                  </a:lnTo>
                  <a:lnTo>
                    <a:pt x="43" y="108"/>
                  </a:lnTo>
                  <a:lnTo>
                    <a:pt x="42" y="108"/>
                  </a:lnTo>
                  <a:lnTo>
                    <a:pt x="39" y="108"/>
                  </a:lnTo>
                  <a:lnTo>
                    <a:pt x="34" y="107"/>
                  </a:lnTo>
                  <a:lnTo>
                    <a:pt x="33" y="108"/>
                  </a:lnTo>
                  <a:lnTo>
                    <a:pt x="31" y="111"/>
                  </a:lnTo>
                  <a:lnTo>
                    <a:pt x="33" y="116"/>
                  </a:lnTo>
                  <a:lnTo>
                    <a:pt x="35" y="122"/>
                  </a:lnTo>
                  <a:lnTo>
                    <a:pt x="35" y="127"/>
                  </a:lnTo>
                  <a:lnTo>
                    <a:pt x="35" y="130"/>
                  </a:lnTo>
                  <a:lnTo>
                    <a:pt x="37" y="131"/>
                  </a:lnTo>
                  <a:lnTo>
                    <a:pt x="39" y="134"/>
                  </a:lnTo>
                  <a:lnTo>
                    <a:pt x="41" y="137"/>
                  </a:lnTo>
                  <a:lnTo>
                    <a:pt x="42" y="139"/>
                  </a:lnTo>
                  <a:lnTo>
                    <a:pt x="42" y="144"/>
                  </a:lnTo>
                  <a:lnTo>
                    <a:pt x="45" y="146"/>
                  </a:lnTo>
                  <a:lnTo>
                    <a:pt x="45" y="153"/>
                  </a:lnTo>
                  <a:lnTo>
                    <a:pt x="45" y="157"/>
                  </a:lnTo>
                  <a:lnTo>
                    <a:pt x="45" y="161"/>
                  </a:lnTo>
                  <a:lnTo>
                    <a:pt x="48" y="165"/>
                  </a:lnTo>
                  <a:lnTo>
                    <a:pt x="49" y="167"/>
                  </a:lnTo>
                  <a:lnTo>
                    <a:pt x="46" y="169"/>
                  </a:lnTo>
                  <a:lnTo>
                    <a:pt x="46" y="171"/>
                  </a:lnTo>
                  <a:lnTo>
                    <a:pt x="46" y="172"/>
                  </a:lnTo>
                  <a:lnTo>
                    <a:pt x="50" y="175"/>
                  </a:lnTo>
                  <a:lnTo>
                    <a:pt x="52" y="177"/>
                  </a:lnTo>
                  <a:lnTo>
                    <a:pt x="53" y="179"/>
                  </a:lnTo>
                  <a:lnTo>
                    <a:pt x="54" y="180"/>
                  </a:lnTo>
                  <a:lnTo>
                    <a:pt x="57" y="180"/>
                  </a:lnTo>
                  <a:lnTo>
                    <a:pt x="58" y="181"/>
                  </a:lnTo>
                  <a:lnTo>
                    <a:pt x="58" y="187"/>
                  </a:lnTo>
                  <a:lnTo>
                    <a:pt x="64" y="194"/>
                  </a:lnTo>
                  <a:lnTo>
                    <a:pt x="69" y="199"/>
                  </a:lnTo>
                  <a:lnTo>
                    <a:pt x="69" y="200"/>
                  </a:lnTo>
                  <a:lnTo>
                    <a:pt x="69" y="202"/>
                  </a:lnTo>
                  <a:lnTo>
                    <a:pt x="71" y="202"/>
                  </a:lnTo>
                  <a:lnTo>
                    <a:pt x="80" y="206"/>
                  </a:lnTo>
                  <a:lnTo>
                    <a:pt x="83" y="209"/>
                  </a:lnTo>
                  <a:lnTo>
                    <a:pt x="87" y="210"/>
                  </a:lnTo>
                  <a:lnTo>
                    <a:pt x="88" y="210"/>
                  </a:lnTo>
                  <a:lnTo>
                    <a:pt x="88" y="211"/>
                  </a:lnTo>
                  <a:lnTo>
                    <a:pt x="88" y="210"/>
                  </a:lnTo>
                  <a:lnTo>
                    <a:pt x="91" y="206"/>
                  </a:lnTo>
                  <a:lnTo>
                    <a:pt x="92" y="203"/>
                  </a:lnTo>
                  <a:lnTo>
                    <a:pt x="94" y="199"/>
                  </a:lnTo>
                  <a:lnTo>
                    <a:pt x="94" y="198"/>
                  </a:lnTo>
                  <a:lnTo>
                    <a:pt x="94" y="194"/>
                  </a:lnTo>
                  <a:lnTo>
                    <a:pt x="94" y="191"/>
                  </a:lnTo>
                  <a:lnTo>
                    <a:pt x="95" y="188"/>
                  </a:lnTo>
                  <a:lnTo>
                    <a:pt x="96" y="186"/>
                  </a:lnTo>
                  <a:lnTo>
                    <a:pt x="99" y="183"/>
                  </a:lnTo>
                  <a:lnTo>
                    <a:pt x="100" y="183"/>
                  </a:lnTo>
                  <a:lnTo>
                    <a:pt x="102" y="181"/>
                  </a:lnTo>
                  <a:lnTo>
                    <a:pt x="102" y="179"/>
                  </a:lnTo>
                  <a:lnTo>
                    <a:pt x="100" y="177"/>
                  </a:lnTo>
                  <a:lnTo>
                    <a:pt x="100" y="175"/>
                  </a:lnTo>
                  <a:lnTo>
                    <a:pt x="99" y="171"/>
                  </a:lnTo>
                  <a:lnTo>
                    <a:pt x="98" y="169"/>
                  </a:lnTo>
                  <a:lnTo>
                    <a:pt x="95" y="167"/>
                  </a:lnTo>
                  <a:lnTo>
                    <a:pt x="94" y="165"/>
                  </a:lnTo>
                  <a:lnTo>
                    <a:pt x="94" y="164"/>
                  </a:lnTo>
                  <a:lnTo>
                    <a:pt x="95" y="158"/>
                  </a:lnTo>
                  <a:lnTo>
                    <a:pt x="98" y="154"/>
                  </a:lnTo>
                  <a:lnTo>
                    <a:pt x="100" y="150"/>
                  </a:lnTo>
                  <a:lnTo>
                    <a:pt x="103" y="146"/>
                  </a:lnTo>
                  <a:lnTo>
                    <a:pt x="104" y="137"/>
                  </a:lnTo>
                  <a:lnTo>
                    <a:pt x="104" y="134"/>
                  </a:lnTo>
                  <a:lnTo>
                    <a:pt x="103" y="129"/>
                  </a:lnTo>
                  <a:lnTo>
                    <a:pt x="106" y="126"/>
                  </a:lnTo>
                  <a:lnTo>
                    <a:pt x="110" y="125"/>
                  </a:lnTo>
                  <a:lnTo>
                    <a:pt x="111" y="126"/>
                  </a:lnTo>
                  <a:lnTo>
                    <a:pt x="113" y="127"/>
                  </a:lnTo>
                  <a:lnTo>
                    <a:pt x="114" y="126"/>
                  </a:lnTo>
                  <a:lnTo>
                    <a:pt x="115" y="123"/>
                  </a:lnTo>
                  <a:lnTo>
                    <a:pt x="117" y="122"/>
                  </a:lnTo>
                  <a:lnTo>
                    <a:pt x="119" y="121"/>
                  </a:lnTo>
                  <a:lnTo>
                    <a:pt x="121" y="122"/>
                  </a:lnTo>
                  <a:lnTo>
                    <a:pt x="125" y="123"/>
                  </a:lnTo>
                  <a:lnTo>
                    <a:pt x="129" y="125"/>
                  </a:lnTo>
                  <a:lnTo>
                    <a:pt x="133" y="126"/>
                  </a:lnTo>
                  <a:lnTo>
                    <a:pt x="137" y="126"/>
                  </a:lnTo>
                  <a:lnTo>
                    <a:pt x="142" y="126"/>
                  </a:lnTo>
                  <a:lnTo>
                    <a:pt x="145" y="126"/>
                  </a:lnTo>
                  <a:lnTo>
                    <a:pt x="148" y="125"/>
                  </a:lnTo>
                  <a:lnTo>
                    <a:pt x="150" y="125"/>
                  </a:lnTo>
                  <a:lnTo>
                    <a:pt x="152" y="125"/>
                  </a:lnTo>
                  <a:lnTo>
                    <a:pt x="152" y="123"/>
                  </a:lnTo>
                  <a:lnTo>
                    <a:pt x="153" y="121"/>
                  </a:lnTo>
                  <a:lnTo>
                    <a:pt x="155" y="118"/>
                  </a:lnTo>
                  <a:lnTo>
                    <a:pt x="157" y="118"/>
                  </a:lnTo>
                  <a:lnTo>
                    <a:pt x="159" y="115"/>
                  </a:lnTo>
                  <a:lnTo>
                    <a:pt x="159" y="112"/>
                  </a:lnTo>
                  <a:lnTo>
                    <a:pt x="160" y="111"/>
                  </a:lnTo>
                  <a:lnTo>
                    <a:pt x="161" y="108"/>
                  </a:lnTo>
                  <a:lnTo>
                    <a:pt x="164" y="106"/>
                  </a:lnTo>
                  <a:lnTo>
                    <a:pt x="165" y="106"/>
                  </a:lnTo>
                  <a:lnTo>
                    <a:pt x="165" y="104"/>
                  </a:lnTo>
                  <a:lnTo>
                    <a:pt x="164" y="102"/>
                  </a:lnTo>
                  <a:lnTo>
                    <a:pt x="163" y="99"/>
                  </a:lnTo>
                  <a:lnTo>
                    <a:pt x="163" y="98"/>
                  </a:lnTo>
                  <a:lnTo>
                    <a:pt x="161" y="98"/>
                  </a:lnTo>
                  <a:lnTo>
                    <a:pt x="160" y="96"/>
                  </a:lnTo>
                  <a:lnTo>
                    <a:pt x="161" y="93"/>
                  </a:lnTo>
                  <a:lnTo>
                    <a:pt x="164" y="87"/>
                  </a:lnTo>
                  <a:lnTo>
                    <a:pt x="164" y="84"/>
                  </a:lnTo>
                  <a:lnTo>
                    <a:pt x="161" y="81"/>
                  </a:lnTo>
                  <a:lnTo>
                    <a:pt x="160" y="77"/>
                  </a:lnTo>
                  <a:lnTo>
                    <a:pt x="157" y="76"/>
                  </a:lnTo>
                  <a:lnTo>
                    <a:pt x="155" y="73"/>
                  </a:lnTo>
                  <a:lnTo>
                    <a:pt x="153" y="70"/>
                  </a:lnTo>
                  <a:lnTo>
                    <a:pt x="150" y="68"/>
                  </a:lnTo>
                  <a:lnTo>
                    <a:pt x="149" y="66"/>
                  </a:lnTo>
                  <a:lnTo>
                    <a:pt x="148" y="66"/>
                  </a:lnTo>
                  <a:lnTo>
                    <a:pt x="144" y="65"/>
                  </a:lnTo>
                  <a:lnTo>
                    <a:pt x="140" y="62"/>
                  </a:lnTo>
                  <a:lnTo>
                    <a:pt x="137" y="60"/>
                  </a:lnTo>
                  <a:lnTo>
                    <a:pt x="134" y="58"/>
                  </a:lnTo>
                  <a:lnTo>
                    <a:pt x="130" y="57"/>
                  </a:lnTo>
                  <a:lnTo>
                    <a:pt x="125" y="57"/>
                  </a:lnTo>
                  <a:lnTo>
                    <a:pt x="122" y="57"/>
                  </a:lnTo>
                  <a:lnTo>
                    <a:pt x="117" y="56"/>
                  </a:lnTo>
                  <a:lnTo>
                    <a:pt x="114" y="56"/>
                  </a:lnTo>
                  <a:lnTo>
                    <a:pt x="113" y="56"/>
                  </a:lnTo>
                  <a:lnTo>
                    <a:pt x="111" y="54"/>
                  </a:lnTo>
                  <a:lnTo>
                    <a:pt x="111" y="57"/>
                  </a:lnTo>
                  <a:lnTo>
                    <a:pt x="111" y="61"/>
                  </a:lnTo>
                  <a:lnTo>
                    <a:pt x="111" y="62"/>
                  </a:lnTo>
                  <a:lnTo>
                    <a:pt x="110" y="64"/>
                  </a:lnTo>
                  <a:lnTo>
                    <a:pt x="106" y="64"/>
                  </a:lnTo>
                  <a:lnTo>
                    <a:pt x="103" y="64"/>
                  </a:lnTo>
                  <a:lnTo>
                    <a:pt x="100" y="65"/>
                  </a:lnTo>
                  <a:lnTo>
                    <a:pt x="99" y="66"/>
                  </a:lnTo>
                  <a:lnTo>
                    <a:pt x="95" y="68"/>
                  </a:lnTo>
                  <a:lnTo>
                    <a:pt x="95" y="69"/>
                  </a:lnTo>
                  <a:lnTo>
                    <a:pt x="92" y="68"/>
                  </a:lnTo>
                  <a:lnTo>
                    <a:pt x="91" y="65"/>
                  </a:lnTo>
                  <a:lnTo>
                    <a:pt x="92" y="64"/>
                  </a:lnTo>
                  <a:lnTo>
                    <a:pt x="91" y="64"/>
                  </a:lnTo>
                  <a:lnTo>
                    <a:pt x="88" y="64"/>
                  </a:lnTo>
                  <a:lnTo>
                    <a:pt x="81" y="65"/>
                  </a:lnTo>
                  <a:lnTo>
                    <a:pt x="79" y="65"/>
                  </a:lnTo>
                  <a:lnTo>
                    <a:pt x="77" y="65"/>
                  </a:lnTo>
                  <a:lnTo>
                    <a:pt x="75" y="64"/>
                  </a:lnTo>
                  <a:lnTo>
                    <a:pt x="71" y="62"/>
                  </a:lnTo>
                  <a:lnTo>
                    <a:pt x="69" y="64"/>
                  </a:lnTo>
                  <a:lnTo>
                    <a:pt x="68" y="65"/>
                  </a:lnTo>
                  <a:lnTo>
                    <a:pt x="67" y="64"/>
                  </a:lnTo>
                  <a:lnTo>
                    <a:pt x="65" y="61"/>
                  </a:lnTo>
                  <a:lnTo>
                    <a:pt x="67" y="60"/>
                  </a:lnTo>
                  <a:lnTo>
                    <a:pt x="71" y="60"/>
                  </a:lnTo>
                  <a:lnTo>
                    <a:pt x="72" y="60"/>
                  </a:lnTo>
                  <a:lnTo>
                    <a:pt x="73" y="58"/>
                  </a:lnTo>
                  <a:lnTo>
                    <a:pt x="72" y="57"/>
                  </a:lnTo>
                  <a:lnTo>
                    <a:pt x="72" y="56"/>
                  </a:lnTo>
                  <a:lnTo>
                    <a:pt x="73" y="56"/>
                  </a:lnTo>
                  <a:lnTo>
                    <a:pt x="79" y="54"/>
                  </a:lnTo>
                  <a:lnTo>
                    <a:pt x="81" y="54"/>
                  </a:lnTo>
                  <a:lnTo>
                    <a:pt x="83" y="54"/>
                  </a:lnTo>
                  <a:lnTo>
                    <a:pt x="85" y="54"/>
                  </a:lnTo>
                  <a:lnTo>
                    <a:pt x="87" y="53"/>
                  </a:lnTo>
                  <a:lnTo>
                    <a:pt x="88" y="53"/>
                  </a:lnTo>
                  <a:lnTo>
                    <a:pt x="87" y="51"/>
                  </a:lnTo>
                  <a:lnTo>
                    <a:pt x="84" y="47"/>
                  </a:lnTo>
                  <a:lnTo>
                    <a:pt x="83" y="46"/>
                  </a:lnTo>
                  <a:lnTo>
                    <a:pt x="81" y="45"/>
                  </a:lnTo>
                  <a:lnTo>
                    <a:pt x="80" y="45"/>
                  </a:lnTo>
                  <a:lnTo>
                    <a:pt x="79" y="46"/>
                  </a:lnTo>
                  <a:lnTo>
                    <a:pt x="77" y="47"/>
                  </a:lnTo>
                  <a:lnTo>
                    <a:pt x="76" y="47"/>
                  </a:lnTo>
                  <a:lnTo>
                    <a:pt x="72" y="45"/>
                  </a:lnTo>
                  <a:lnTo>
                    <a:pt x="72" y="43"/>
                  </a:lnTo>
                  <a:lnTo>
                    <a:pt x="73" y="42"/>
                  </a:lnTo>
                  <a:lnTo>
                    <a:pt x="76" y="39"/>
                  </a:lnTo>
                  <a:lnTo>
                    <a:pt x="79" y="38"/>
                  </a:lnTo>
                  <a:lnTo>
                    <a:pt x="80" y="38"/>
                  </a:lnTo>
                  <a:lnTo>
                    <a:pt x="81" y="38"/>
                  </a:lnTo>
                  <a:lnTo>
                    <a:pt x="84" y="41"/>
                  </a:lnTo>
                  <a:lnTo>
                    <a:pt x="87" y="43"/>
                  </a:lnTo>
                  <a:lnTo>
                    <a:pt x="88" y="43"/>
                  </a:lnTo>
                  <a:lnTo>
                    <a:pt x="91" y="42"/>
                  </a:lnTo>
                  <a:lnTo>
                    <a:pt x="92" y="42"/>
                  </a:lnTo>
                  <a:lnTo>
                    <a:pt x="94" y="45"/>
                  </a:lnTo>
                  <a:lnTo>
                    <a:pt x="94" y="49"/>
                  </a:lnTo>
                  <a:lnTo>
                    <a:pt x="94" y="51"/>
                  </a:lnTo>
                  <a:lnTo>
                    <a:pt x="96" y="50"/>
                  </a:lnTo>
                  <a:lnTo>
                    <a:pt x="98" y="49"/>
                  </a:lnTo>
                  <a:lnTo>
                    <a:pt x="96" y="49"/>
                  </a:lnTo>
                  <a:lnTo>
                    <a:pt x="96" y="47"/>
                  </a:lnTo>
                  <a:lnTo>
                    <a:pt x="100" y="46"/>
                  </a:lnTo>
                  <a:lnTo>
                    <a:pt x="107" y="45"/>
                  </a:lnTo>
                  <a:lnTo>
                    <a:pt x="110" y="43"/>
                  </a:lnTo>
                  <a:lnTo>
                    <a:pt x="113" y="43"/>
                  </a:lnTo>
                  <a:lnTo>
                    <a:pt x="114" y="45"/>
                  </a:lnTo>
                  <a:lnTo>
                    <a:pt x="117" y="46"/>
                  </a:lnTo>
                  <a:lnTo>
                    <a:pt x="118" y="46"/>
                  </a:lnTo>
                  <a:lnTo>
                    <a:pt x="118" y="47"/>
                  </a:lnTo>
                  <a:lnTo>
                    <a:pt x="118" y="49"/>
                  </a:lnTo>
                  <a:lnTo>
                    <a:pt x="119" y="47"/>
                  </a:lnTo>
                  <a:lnTo>
                    <a:pt x="122" y="46"/>
                  </a:lnTo>
                  <a:lnTo>
                    <a:pt x="125" y="47"/>
                  </a:lnTo>
                  <a:lnTo>
                    <a:pt x="127" y="49"/>
                  </a:lnTo>
                  <a:lnTo>
                    <a:pt x="130" y="49"/>
                  </a:lnTo>
                  <a:lnTo>
                    <a:pt x="133" y="51"/>
                  </a:lnTo>
                  <a:lnTo>
                    <a:pt x="137" y="51"/>
                  </a:lnTo>
                  <a:lnTo>
                    <a:pt x="140" y="50"/>
                  </a:lnTo>
                  <a:lnTo>
                    <a:pt x="138" y="47"/>
                  </a:lnTo>
                  <a:lnTo>
                    <a:pt x="137" y="45"/>
                  </a:lnTo>
                  <a:lnTo>
                    <a:pt x="133" y="43"/>
                  </a:lnTo>
                  <a:lnTo>
                    <a:pt x="125" y="41"/>
                  </a:lnTo>
                  <a:lnTo>
                    <a:pt x="123" y="39"/>
                  </a:lnTo>
                  <a:lnTo>
                    <a:pt x="126" y="39"/>
                  </a:lnTo>
                  <a:lnTo>
                    <a:pt x="129" y="38"/>
                  </a:lnTo>
                  <a:lnTo>
                    <a:pt x="127" y="37"/>
                  </a:lnTo>
                  <a:lnTo>
                    <a:pt x="127" y="35"/>
                  </a:lnTo>
                  <a:lnTo>
                    <a:pt x="132" y="33"/>
                  </a:lnTo>
                  <a:lnTo>
                    <a:pt x="137" y="31"/>
                  </a:lnTo>
                  <a:lnTo>
                    <a:pt x="140" y="31"/>
                  </a:lnTo>
                  <a:lnTo>
                    <a:pt x="141" y="31"/>
                  </a:lnTo>
                  <a:lnTo>
                    <a:pt x="141" y="28"/>
                  </a:lnTo>
                  <a:lnTo>
                    <a:pt x="141" y="23"/>
                  </a:lnTo>
                  <a:lnTo>
                    <a:pt x="142" y="23"/>
                  </a:lnTo>
                  <a:lnTo>
                    <a:pt x="144" y="23"/>
                  </a:lnTo>
                  <a:lnTo>
                    <a:pt x="153" y="24"/>
                  </a:lnTo>
                  <a:lnTo>
                    <a:pt x="155" y="24"/>
                  </a:lnTo>
                  <a:lnTo>
                    <a:pt x="155" y="26"/>
                  </a:lnTo>
                  <a:lnTo>
                    <a:pt x="157" y="24"/>
                  </a:lnTo>
                  <a:lnTo>
                    <a:pt x="160" y="23"/>
                  </a:lnTo>
                  <a:lnTo>
                    <a:pt x="161" y="23"/>
                  </a:lnTo>
                  <a:lnTo>
                    <a:pt x="161" y="22"/>
                  </a:lnTo>
                  <a:lnTo>
                    <a:pt x="159" y="18"/>
                  </a:lnTo>
                  <a:lnTo>
                    <a:pt x="156" y="15"/>
                  </a:lnTo>
                  <a:lnTo>
                    <a:pt x="155" y="12"/>
                  </a:lnTo>
                  <a:lnTo>
                    <a:pt x="153" y="10"/>
                  </a:lnTo>
                  <a:lnTo>
                    <a:pt x="152" y="7"/>
                  </a:lnTo>
                  <a:lnTo>
                    <a:pt x="150" y="7"/>
                  </a:lnTo>
                  <a:lnTo>
                    <a:pt x="148" y="8"/>
                  </a:lnTo>
                  <a:lnTo>
                    <a:pt x="144" y="10"/>
                  </a:lnTo>
                  <a:lnTo>
                    <a:pt x="140" y="11"/>
                  </a:lnTo>
                  <a:lnTo>
                    <a:pt x="134" y="10"/>
                  </a:lnTo>
                  <a:lnTo>
                    <a:pt x="132" y="8"/>
                  </a:lnTo>
                  <a:lnTo>
                    <a:pt x="136" y="7"/>
                  </a:lnTo>
                  <a:lnTo>
                    <a:pt x="138" y="5"/>
                  </a:lnTo>
                  <a:lnTo>
                    <a:pt x="140" y="4"/>
                  </a:lnTo>
                  <a:lnTo>
                    <a:pt x="137" y="1"/>
                  </a:lnTo>
                  <a:lnTo>
                    <a:pt x="140" y="0"/>
                  </a:lnTo>
                  <a:lnTo>
                    <a:pt x="149" y="0"/>
                  </a:lnTo>
                  <a:lnTo>
                    <a:pt x="161" y="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42" name="组合 198"/>
          <p:cNvGrpSpPr/>
          <p:nvPr/>
        </p:nvGrpSpPr>
        <p:grpSpPr bwMode="auto">
          <a:xfrm>
            <a:off x="4940300" y="1685925"/>
            <a:ext cx="323850" cy="576263"/>
            <a:chOff x="0" y="0"/>
            <a:chExt cx="323850" cy="576262"/>
          </a:xfrm>
          <a:solidFill>
            <a:schemeClr val="bg1">
              <a:alpha val="70000"/>
            </a:schemeClr>
          </a:solidFill>
        </p:grpSpPr>
        <p:sp>
          <p:nvSpPr>
            <p:cNvPr id="143" name="Freeform 137"/>
            <p:cNvSpPr>
              <a:spLocks noEditPoints="1" noChangeArrowheads="1"/>
            </p:cNvSpPr>
            <p:nvPr/>
          </p:nvSpPr>
          <p:spPr bwMode="auto">
            <a:xfrm>
              <a:off x="0" y="0"/>
              <a:ext cx="323850" cy="323850"/>
            </a:xfrm>
            <a:custGeom>
              <a:avLst/>
              <a:gdLst>
                <a:gd name="T0" fmla="*/ 177800 w 204"/>
                <a:gd name="T1" fmla="*/ 0 h 204"/>
                <a:gd name="T2" fmla="*/ 223838 w 204"/>
                <a:gd name="T3" fmla="*/ 12700 h 204"/>
                <a:gd name="T4" fmla="*/ 261938 w 204"/>
                <a:gd name="T5" fmla="*/ 34925 h 204"/>
                <a:gd name="T6" fmla="*/ 293688 w 204"/>
                <a:gd name="T7" fmla="*/ 66675 h 204"/>
                <a:gd name="T8" fmla="*/ 315913 w 204"/>
                <a:gd name="T9" fmla="*/ 107950 h 204"/>
                <a:gd name="T10" fmla="*/ 323850 w 204"/>
                <a:gd name="T11" fmla="*/ 152400 h 204"/>
                <a:gd name="T12" fmla="*/ 322263 w 204"/>
                <a:gd name="T13" fmla="*/ 187325 h 204"/>
                <a:gd name="T14" fmla="*/ 309563 w 204"/>
                <a:gd name="T15" fmla="*/ 231775 h 204"/>
                <a:gd name="T16" fmla="*/ 284163 w 204"/>
                <a:gd name="T17" fmla="*/ 271463 h 204"/>
                <a:gd name="T18" fmla="*/ 247650 w 204"/>
                <a:gd name="T19" fmla="*/ 301625 h 204"/>
                <a:gd name="T20" fmla="*/ 204788 w 204"/>
                <a:gd name="T21" fmla="*/ 320675 h 204"/>
                <a:gd name="T22" fmla="*/ 171450 w 204"/>
                <a:gd name="T23" fmla="*/ 323850 h 204"/>
                <a:gd name="T24" fmla="*/ 161925 w 204"/>
                <a:gd name="T25" fmla="*/ 293688 h 204"/>
                <a:gd name="T26" fmla="*/ 169863 w 204"/>
                <a:gd name="T27" fmla="*/ 293688 h 204"/>
                <a:gd name="T28" fmla="*/ 207963 w 204"/>
                <a:gd name="T29" fmla="*/ 285750 h 204"/>
                <a:gd name="T30" fmla="*/ 260350 w 204"/>
                <a:gd name="T31" fmla="*/ 250825 h 204"/>
                <a:gd name="T32" fmla="*/ 290513 w 204"/>
                <a:gd name="T33" fmla="*/ 195263 h 204"/>
                <a:gd name="T34" fmla="*/ 293688 w 204"/>
                <a:gd name="T35" fmla="*/ 153988 h 204"/>
                <a:gd name="T36" fmla="*/ 280988 w 204"/>
                <a:gd name="T37" fmla="*/ 104775 h 204"/>
                <a:gd name="T38" fmla="*/ 234950 w 204"/>
                <a:gd name="T39" fmla="*/ 50800 h 204"/>
                <a:gd name="T40" fmla="*/ 161925 w 204"/>
                <a:gd name="T41" fmla="*/ 30163 h 204"/>
                <a:gd name="T42" fmla="*/ 152400 w 204"/>
                <a:gd name="T43" fmla="*/ 0 h 204"/>
                <a:gd name="T44" fmla="*/ 161925 w 204"/>
                <a:gd name="T45" fmla="*/ 30163 h 204"/>
                <a:gd name="T46" fmla="*/ 141288 w 204"/>
                <a:gd name="T47" fmla="*/ 31750 h 204"/>
                <a:gd name="T48" fmla="*/ 104775 w 204"/>
                <a:gd name="T49" fmla="*/ 42863 h 204"/>
                <a:gd name="T50" fmla="*/ 49213 w 204"/>
                <a:gd name="T51" fmla="*/ 95250 h 204"/>
                <a:gd name="T52" fmla="*/ 31750 w 204"/>
                <a:gd name="T53" fmla="*/ 141288 h 204"/>
                <a:gd name="T54" fmla="*/ 30163 w 204"/>
                <a:gd name="T55" fmla="*/ 169863 h 204"/>
                <a:gd name="T56" fmla="*/ 55563 w 204"/>
                <a:gd name="T57" fmla="*/ 241300 h 204"/>
                <a:gd name="T58" fmla="*/ 111125 w 204"/>
                <a:gd name="T59" fmla="*/ 284163 h 204"/>
                <a:gd name="T60" fmla="*/ 161925 w 204"/>
                <a:gd name="T61" fmla="*/ 323850 h 204"/>
                <a:gd name="T62" fmla="*/ 131763 w 204"/>
                <a:gd name="T63" fmla="*/ 322263 h 204"/>
                <a:gd name="T64" fmla="*/ 87313 w 204"/>
                <a:gd name="T65" fmla="*/ 307975 h 204"/>
                <a:gd name="T66" fmla="*/ 50800 w 204"/>
                <a:gd name="T67" fmla="*/ 279400 h 204"/>
                <a:gd name="T68" fmla="*/ 20638 w 204"/>
                <a:gd name="T69" fmla="*/ 244475 h 204"/>
                <a:gd name="T70" fmla="*/ 4763 w 204"/>
                <a:gd name="T71" fmla="*/ 201613 h 204"/>
                <a:gd name="T72" fmla="*/ 0 w 204"/>
                <a:gd name="T73" fmla="*/ 171450 h 204"/>
                <a:gd name="T74" fmla="*/ 4763 w 204"/>
                <a:gd name="T75" fmla="*/ 122238 h 204"/>
                <a:gd name="T76" fmla="*/ 23813 w 204"/>
                <a:gd name="T77" fmla="*/ 79375 h 204"/>
                <a:gd name="T78" fmla="*/ 50800 w 204"/>
                <a:gd name="T79" fmla="*/ 42863 h 204"/>
                <a:gd name="T80" fmla="*/ 90488 w 204"/>
                <a:gd name="T81" fmla="*/ 17463 h 204"/>
                <a:gd name="T82" fmla="*/ 138113 w 204"/>
                <a:gd name="T83" fmla="*/ 1588 h 204"/>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204"/>
                <a:gd name="T127" fmla="*/ 0 h 204"/>
                <a:gd name="T128" fmla="*/ 204 w 204"/>
                <a:gd name="T129" fmla="*/ 204 h 204"/>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204" h="204">
                  <a:moveTo>
                    <a:pt x="102" y="0"/>
                  </a:moveTo>
                  <a:lnTo>
                    <a:pt x="102" y="0"/>
                  </a:lnTo>
                  <a:lnTo>
                    <a:pt x="112" y="0"/>
                  </a:lnTo>
                  <a:lnTo>
                    <a:pt x="122" y="1"/>
                  </a:lnTo>
                  <a:lnTo>
                    <a:pt x="131" y="4"/>
                  </a:lnTo>
                  <a:lnTo>
                    <a:pt x="141" y="8"/>
                  </a:lnTo>
                  <a:lnTo>
                    <a:pt x="149" y="11"/>
                  </a:lnTo>
                  <a:lnTo>
                    <a:pt x="157" y="16"/>
                  </a:lnTo>
                  <a:lnTo>
                    <a:pt x="165" y="22"/>
                  </a:lnTo>
                  <a:lnTo>
                    <a:pt x="172" y="28"/>
                  </a:lnTo>
                  <a:lnTo>
                    <a:pt x="179" y="35"/>
                  </a:lnTo>
                  <a:lnTo>
                    <a:pt x="185" y="42"/>
                  </a:lnTo>
                  <a:lnTo>
                    <a:pt x="190" y="50"/>
                  </a:lnTo>
                  <a:lnTo>
                    <a:pt x="195" y="58"/>
                  </a:lnTo>
                  <a:lnTo>
                    <a:pt x="199" y="68"/>
                  </a:lnTo>
                  <a:lnTo>
                    <a:pt x="202" y="77"/>
                  </a:lnTo>
                  <a:lnTo>
                    <a:pt x="203" y="87"/>
                  </a:lnTo>
                  <a:lnTo>
                    <a:pt x="204" y="96"/>
                  </a:lnTo>
                  <a:lnTo>
                    <a:pt x="204" y="107"/>
                  </a:lnTo>
                  <a:lnTo>
                    <a:pt x="203" y="118"/>
                  </a:lnTo>
                  <a:lnTo>
                    <a:pt x="202" y="127"/>
                  </a:lnTo>
                  <a:lnTo>
                    <a:pt x="199" y="137"/>
                  </a:lnTo>
                  <a:lnTo>
                    <a:pt x="195" y="146"/>
                  </a:lnTo>
                  <a:lnTo>
                    <a:pt x="190" y="154"/>
                  </a:lnTo>
                  <a:lnTo>
                    <a:pt x="184" y="162"/>
                  </a:lnTo>
                  <a:lnTo>
                    <a:pt x="179" y="171"/>
                  </a:lnTo>
                  <a:lnTo>
                    <a:pt x="172" y="177"/>
                  </a:lnTo>
                  <a:lnTo>
                    <a:pt x="164" y="184"/>
                  </a:lnTo>
                  <a:lnTo>
                    <a:pt x="156" y="190"/>
                  </a:lnTo>
                  <a:lnTo>
                    <a:pt x="148" y="194"/>
                  </a:lnTo>
                  <a:lnTo>
                    <a:pt x="138" y="198"/>
                  </a:lnTo>
                  <a:lnTo>
                    <a:pt x="129" y="202"/>
                  </a:lnTo>
                  <a:lnTo>
                    <a:pt x="118" y="203"/>
                  </a:lnTo>
                  <a:lnTo>
                    <a:pt x="108" y="204"/>
                  </a:lnTo>
                  <a:lnTo>
                    <a:pt x="102" y="204"/>
                  </a:lnTo>
                  <a:lnTo>
                    <a:pt x="102" y="185"/>
                  </a:lnTo>
                  <a:lnTo>
                    <a:pt x="107" y="185"/>
                  </a:lnTo>
                  <a:lnTo>
                    <a:pt x="115" y="184"/>
                  </a:lnTo>
                  <a:lnTo>
                    <a:pt x="123" y="183"/>
                  </a:lnTo>
                  <a:lnTo>
                    <a:pt x="131" y="180"/>
                  </a:lnTo>
                  <a:lnTo>
                    <a:pt x="138" y="177"/>
                  </a:lnTo>
                  <a:lnTo>
                    <a:pt x="152" y="169"/>
                  </a:lnTo>
                  <a:lnTo>
                    <a:pt x="164" y="158"/>
                  </a:lnTo>
                  <a:lnTo>
                    <a:pt x="173" y="145"/>
                  </a:lnTo>
                  <a:lnTo>
                    <a:pt x="180" y="130"/>
                  </a:lnTo>
                  <a:lnTo>
                    <a:pt x="183" y="123"/>
                  </a:lnTo>
                  <a:lnTo>
                    <a:pt x="184" y="115"/>
                  </a:lnTo>
                  <a:lnTo>
                    <a:pt x="185" y="107"/>
                  </a:lnTo>
                  <a:lnTo>
                    <a:pt x="185" y="97"/>
                  </a:lnTo>
                  <a:lnTo>
                    <a:pt x="183" y="81"/>
                  </a:lnTo>
                  <a:lnTo>
                    <a:pt x="177" y="66"/>
                  </a:lnTo>
                  <a:lnTo>
                    <a:pt x="169" y="53"/>
                  </a:lnTo>
                  <a:lnTo>
                    <a:pt x="160" y="42"/>
                  </a:lnTo>
                  <a:lnTo>
                    <a:pt x="148" y="32"/>
                  </a:lnTo>
                  <a:lnTo>
                    <a:pt x="133" y="26"/>
                  </a:lnTo>
                  <a:lnTo>
                    <a:pt x="118" y="20"/>
                  </a:lnTo>
                  <a:lnTo>
                    <a:pt x="102" y="19"/>
                  </a:lnTo>
                  <a:lnTo>
                    <a:pt x="102" y="0"/>
                  </a:lnTo>
                  <a:close/>
                  <a:moveTo>
                    <a:pt x="96" y="0"/>
                  </a:moveTo>
                  <a:lnTo>
                    <a:pt x="96" y="0"/>
                  </a:lnTo>
                  <a:lnTo>
                    <a:pt x="102" y="0"/>
                  </a:lnTo>
                  <a:lnTo>
                    <a:pt x="102" y="19"/>
                  </a:lnTo>
                  <a:lnTo>
                    <a:pt x="97" y="19"/>
                  </a:lnTo>
                  <a:lnTo>
                    <a:pt x="89" y="20"/>
                  </a:lnTo>
                  <a:lnTo>
                    <a:pt x="81" y="22"/>
                  </a:lnTo>
                  <a:lnTo>
                    <a:pt x="73" y="24"/>
                  </a:lnTo>
                  <a:lnTo>
                    <a:pt x="66" y="27"/>
                  </a:lnTo>
                  <a:lnTo>
                    <a:pt x="51" y="37"/>
                  </a:lnTo>
                  <a:lnTo>
                    <a:pt x="41" y="46"/>
                  </a:lnTo>
                  <a:lnTo>
                    <a:pt x="31" y="60"/>
                  </a:lnTo>
                  <a:lnTo>
                    <a:pt x="24" y="74"/>
                  </a:lnTo>
                  <a:lnTo>
                    <a:pt x="22" y="81"/>
                  </a:lnTo>
                  <a:lnTo>
                    <a:pt x="20" y="89"/>
                  </a:lnTo>
                  <a:lnTo>
                    <a:pt x="19" y="99"/>
                  </a:lnTo>
                  <a:lnTo>
                    <a:pt x="19" y="107"/>
                  </a:lnTo>
                  <a:lnTo>
                    <a:pt x="22" y="123"/>
                  </a:lnTo>
                  <a:lnTo>
                    <a:pt x="27" y="138"/>
                  </a:lnTo>
                  <a:lnTo>
                    <a:pt x="35" y="152"/>
                  </a:lnTo>
                  <a:lnTo>
                    <a:pt x="45" y="162"/>
                  </a:lnTo>
                  <a:lnTo>
                    <a:pt x="57" y="172"/>
                  </a:lnTo>
                  <a:lnTo>
                    <a:pt x="70" y="179"/>
                  </a:lnTo>
                  <a:lnTo>
                    <a:pt x="87" y="184"/>
                  </a:lnTo>
                  <a:lnTo>
                    <a:pt x="102" y="185"/>
                  </a:lnTo>
                  <a:lnTo>
                    <a:pt x="102" y="204"/>
                  </a:lnTo>
                  <a:lnTo>
                    <a:pt x="92" y="204"/>
                  </a:lnTo>
                  <a:lnTo>
                    <a:pt x="83" y="203"/>
                  </a:lnTo>
                  <a:lnTo>
                    <a:pt x="73" y="200"/>
                  </a:lnTo>
                  <a:lnTo>
                    <a:pt x="64" y="198"/>
                  </a:lnTo>
                  <a:lnTo>
                    <a:pt x="55" y="194"/>
                  </a:lnTo>
                  <a:lnTo>
                    <a:pt x="47" y="188"/>
                  </a:lnTo>
                  <a:lnTo>
                    <a:pt x="39" y="183"/>
                  </a:lnTo>
                  <a:lnTo>
                    <a:pt x="32" y="176"/>
                  </a:lnTo>
                  <a:lnTo>
                    <a:pt x="26" y="169"/>
                  </a:lnTo>
                  <a:lnTo>
                    <a:pt x="19" y="162"/>
                  </a:lnTo>
                  <a:lnTo>
                    <a:pt x="13" y="154"/>
                  </a:lnTo>
                  <a:lnTo>
                    <a:pt x="9" y="146"/>
                  </a:lnTo>
                  <a:lnTo>
                    <a:pt x="5" y="137"/>
                  </a:lnTo>
                  <a:lnTo>
                    <a:pt x="3" y="127"/>
                  </a:lnTo>
                  <a:lnTo>
                    <a:pt x="1" y="118"/>
                  </a:lnTo>
                  <a:lnTo>
                    <a:pt x="0" y="108"/>
                  </a:lnTo>
                  <a:lnTo>
                    <a:pt x="0" y="97"/>
                  </a:lnTo>
                  <a:lnTo>
                    <a:pt x="1" y="87"/>
                  </a:lnTo>
                  <a:lnTo>
                    <a:pt x="3" y="77"/>
                  </a:lnTo>
                  <a:lnTo>
                    <a:pt x="5" y="68"/>
                  </a:lnTo>
                  <a:lnTo>
                    <a:pt x="9" y="58"/>
                  </a:lnTo>
                  <a:lnTo>
                    <a:pt x="15" y="50"/>
                  </a:lnTo>
                  <a:lnTo>
                    <a:pt x="20" y="42"/>
                  </a:lnTo>
                  <a:lnTo>
                    <a:pt x="26" y="34"/>
                  </a:lnTo>
                  <a:lnTo>
                    <a:pt x="32" y="27"/>
                  </a:lnTo>
                  <a:lnTo>
                    <a:pt x="41" y="20"/>
                  </a:lnTo>
                  <a:lnTo>
                    <a:pt x="49" y="15"/>
                  </a:lnTo>
                  <a:lnTo>
                    <a:pt x="57" y="11"/>
                  </a:lnTo>
                  <a:lnTo>
                    <a:pt x="66" y="7"/>
                  </a:lnTo>
                  <a:lnTo>
                    <a:pt x="76" y="3"/>
                  </a:lnTo>
                  <a:lnTo>
                    <a:pt x="87" y="1"/>
                  </a:lnTo>
                  <a:lnTo>
                    <a:pt x="9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4" name="Freeform 138"/>
            <p:cNvSpPr>
              <a:spLocks noChangeArrowheads="1"/>
            </p:cNvSpPr>
            <p:nvPr/>
          </p:nvSpPr>
          <p:spPr bwMode="auto">
            <a:xfrm>
              <a:off x="147638" y="304800"/>
              <a:ext cx="52388" cy="161925"/>
            </a:xfrm>
            <a:custGeom>
              <a:avLst/>
              <a:gdLst>
                <a:gd name="T0" fmla="*/ 9525 w 33"/>
                <a:gd name="T1" fmla="*/ 161925 h 102"/>
                <a:gd name="T2" fmla="*/ 52388 w 33"/>
                <a:gd name="T3" fmla="*/ 158750 h 102"/>
                <a:gd name="T4" fmla="*/ 42863 w 33"/>
                <a:gd name="T5" fmla="*/ 0 h 102"/>
                <a:gd name="T6" fmla="*/ 0 w 33"/>
                <a:gd name="T7" fmla="*/ 3175 h 102"/>
                <a:gd name="T8" fmla="*/ 9525 w 33"/>
                <a:gd name="T9" fmla="*/ 161925 h 102"/>
                <a:gd name="T10" fmla="*/ 0 60000 65536"/>
                <a:gd name="T11" fmla="*/ 0 60000 65536"/>
                <a:gd name="T12" fmla="*/ 0 60000 65536"/>
                <a:gd name="T13" fmla="*/ 0 60000 65536"/>
                <a:gd name="T14" fmla="*/ 0 60000 65536"/>
                <a:gd name="T15" fmla="*/ 0 w 33"/>
                <a:gd name="T16" fmla="*/ 0 h 102"/>
                <a:gd name="T17" fmla="*/ 33 w 33"/>
                <a:gd name="T18" fmla="*/ 102 h 102"/>
              </a:gdLst>
              <a:ahLst/>
              <a:cxnLst>
                <a:cxn ang="T10">
                  <a:pos x="T0" y="T1"/>
                </a:cxn>
                <a:cxn ang="T11">
                  <a:pos x="T2" y="T3"/>
                </a:cxn>
                <a:cxn ang="T12">
                  <a:pos x="T4" y="T5"/>
                </a:cxn>
                <a:cxn ang="T13">
                  <a:pos x="T6" y="T7"/>
                </a:cxn>
                <a:cxn ang="T14">
                  <a:pos x="T8" y="T9"/>
                </a:cxn>
              </a:cxnLst>
              <a:rect l="T15" t="T16" r="T17" b="T18"/>
              <a:pathLst>
                <a:path w="33" h="102">
                  <a:moveTo>
                    <a:pt x="6" y="102"/>
                  </a:moveTo>
                  <a:lnTo>
                    <a:pt x="33" y="100"/>
                  </a:lnTo>
                  <a:lnTo>
                    <a:pt x="27" y="0"/>
                  </a:lnTo>
                  <a:lnTo>
                    <a:pt x="0" y="2"/>
                  </a:lnTo>
                  <a:lnTo>
                    <a:pt x="6" y="10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5" name="Freeform 139"/>
            <p:cNvSpPr>
              <a:spLocks noChangeArrowheads="1"/>
            </p:cNvSpPr>
            <p:nvPr/>
          </p:nvSpPr>
          <p:spPr bwMode="auto">
            <a:xfrm>
              <a:off x="139700" y="357187"/>
              <a:ext cx="77788" cy="219075"/>
            </a:xfrm>
            <a:custGeom>
              <a:avLst/>
              <a:gdLst>
                <a:gd name="T0" fmla="*/ 7938 w 49"/>
                <a:gd name="T1" fmla="*/ 184150 h 138"/>
                <a:gd name="T2" fmla="*/ 7938 w 49"/>
                <a:gd name="T3" fmla="*/ 184150 h 138"/>
                <a:gd name="T4" fmla="*/ 7938 w 49"/>
                <a:gd name="T5" fmla="*/ 193675 h 138"/>
                <a:gd name="T6" fmla="*/ 11113 w 49"/>
                <a:gd name="T7" fmla="*/ 200025 h 138"/>
                <a:gd name="T8" fmla="*/ 14288 w 49"/>
                <a:gd name="T9" fmla="*/ 203200 h 138"/>
                <a:gd name="T10" fmla="*/ 19050 w 49"/>
                <a:gd name="T11" fmla="*/ 209550 h 138"/>
                <a:gd name="T12" fmla="*/ 25400 w 49"/>
                <a:gd name="T13" fmla="*/ 212725 h 138"/>
                <a:gd name="T14" fmla="*/ 30163 w 49"/>
                <a:gd name="T15" fmla="*/ 215900 h 138"/>
                <a:gd name="T16" fmla="*/ 36513 w 49"/>
                <a:gd name="T17" fmla="*/ 219075 h 138"/>
                <a:gd name="T18" fmla="*/ 44450 w 49"/>
                <a:gd name="T19" fmla="*/ 219075 h 138"/>
                <a:gd name="T20" fmla="*/ 44450 w 49"/>
                <a:gd name="T21" fmla="*/ 219075 h 138"/>
                <a:gd name="T22" fmla="*/ 50800 w 49"/>
                <a:gd name="T23" fmla="*/ 215900 h 138"/>
                <a:gd name="T24" fmla="*/ 58738 w 49"/>
                <a:gd name="T25" fmla="*/ 214313 h 138"/>
                <a:gd name="T26" fmla="*/ 65088 w 49"/>
                <a:gd name="T27" fmla="*/ 209550 h 138"/>
                <a:gd name="T28" fmla="*/ 68263 w 49"/>
                <a:gd name="T29" fmla="*/ 206375 h 138"/>
                <a:gd name="T30" fmla="*/ 73025 w 49"/>
                <a:gd name="T31" fmla="*/ 201613 h 138"/>
                <a:gd name="T32" fmla="*/ 74613 w 49"/>
                <a:gd name="T33" fmla="*/ 195263 h 138"/>
                <a:gd name="T34" fmla="*/ 77788 w 49"/>
                <a:gd name="T35" fmla="*/ 188913 h 138"/>
                <a:gd name="T36" fmla="*/ 77788 w 49"/>
                <a:gd name="T37" fmla="*/ 182563 h 138"/>
                <a:gd name="T38" fmla="*/ 68263 w 49"/>
                <a:gd name="T39" fmla="*/ 31750 h 138"/>
                <a:gd name="T40" fmla="*/ 68263 w 49"/>
                <a:gd name="T41" fmla="*/ 31750 h 138"/>
                <a:gd name="T42" fmla="*/ 68263 w 49"/>
                <a:gd name="T43" fmla="*/ 25400 h 138"/>
                <a:gd name="T44" fmla="*/ 66675 w 49"/>
                <a:gd name="T45" fmla="*/ 19050 h 138"/>
                <a:gd name="T46" fmla="*/ 61913 w 49"/>
                <a:gd name="T47" fmla="*/ 12700 h 138"/>
                <a:gd name="T48" fmla="*/ 58738 w 49"/>
                <a:gd name="T49" fmla="*/ 7938 h 138"/>
                <a:gd name="T50" fmla="*/ 53975 w 49"/>
                <a:gd name="T51" fmla="*/ 3175 h 138"/>
                <a:gd name="T52" fmla="*/ 47625 w 49"/>
                <a:gd name="T53" fmla="*/ 1588 h 138"/>
                <a:gd name="T54" fmla="*/ 41275 w 49"/>
                <a:gd name="T55" fmla="*/ 0 h 138"/>
                <a:gd name="T56" fmla="*/ 31750 w 49"/>
                <a:gd name="T57" fmla="*/ 0 h 138"/>
                <a:gd name="T58" fmla="*/ 31750 w 49"/>
                <a:gd name="T59" fmla="*/ 0 h 138"/>
                <a:gd name="T60" fmla="*/ 25400 w 49"/>
                <a:gd name="T61" fmla="*/ 0 h 138"/>
                <a:gd name="T62" fmla="*/ 19050 w 49"/>
                <a:gd name="T63" fmla="*/ 1588 h 138"/>
                <a:gd name="T64" fmla="*/ 12700 w 49"/>
                <a:gd name="T65" fmla="*/ 6350 h 138"/>
                <a:gd name="T66" fmla="*/ 7938 w 49"/>
                <a:gd name="T67" fmla="*/ 9525 h 138"/>
                <a:gd name="T68" fmla="*/ 4763 w 49"/>
                <a:gd name="T69" fmla="*/ 17463 h 138"/>
                <a:gd name="T70" fmla="*/ 1588 w 49"/>
                <a:gd name="T71" fmla="*/ 23813 h 138"/>
                <a:gd name="T72" fmla="*/ 0 w 49"/>
                <a:gd name="T73" fmla="*/ 30163 h 138"/>
                <a:gd name="T74" fmla="*/ 0 w 49"/>
                <a:gd name="T75" fmla="*/ 36513 h 138"/>
                <a:gd name="T76" fmla="*/ 7938 w 49"/>
                <a:gd name="T77" fmla="*/ 184150 h 13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49"/>
                <a:gd name="T118" fmla="*/ 0 h 138"/>
                <a:gd name="T119" fmla="*/ 49 w 49"/>
                <a:gd name="T120" fmla="*/ 138 h 13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49" h="138">
                  <a:moveTo>
                    <a:pt x="5" y="116"/>
                  </a:moveTo>
                  <a:lnTo>
                    <a:pt x="5" y="116"/>
                  </a:lnTo>
                  <a:lnTo>
                    <a:pt x="5" y="122"/>
                  </a:lnTo>
                  <a:lnTo>
                    <a:pt x="7" y="126"/>
                  </a:lnTo>
                  <a:lnTo>
                    <a:pt x="9" y="128"/>
                  </a:lnTo>
                  <a:lnTo>
                    <a:pt x="12" y="132"/>
                  </a:lnTo>
                  <a:lnTo>
                    <a:pt x="16" y="134"/>
                  </a:lnTo>
                  <a:lnTo>
                    <a:pt x="19" y="136"/>
                  </a:lnTo>
                  <a:lnTo>
                    <a:pt x="23" y="138"/>
                  </a:lnTo>
                  <a:lnTo>
                    <a:pt x="28" y="138"/>
                  </a:lnTo>
                  <a:lnTo>
                    <a:pt x="32" y="136"/>
                  </a:lnTo>
                  <a:lnTo>
                    <a:pt x="37" y="135"/>
                  </a:lnTo>
                  <a:lnTo>
                    <a:pt x="41" y="132"/>
                  </a:lnTo>
                  <a:lnTo>
                    <a:pt x="43" y="130"/>
                  </a:lnTo>
                  <a:lnTo>
                    <a:pt x="46" y="127"/>
                  </a:lnTo>
                  <a:lnTo>
                    <a:pt x="47" y="123"/>
                  </a:lnTo>
                  <a:lnTo>
                    <a:pt x="49" y="119"/>
                  </a:lnTo>
                  <a:lnTo>
                    <a:pt x="49" y="115"/>
                  </a:lnTo>
                  <a:lnTo>
                    <a:pt x="43" y="20"/>
                  </a:lnTo>
                  <a:lnTo>
                    <a:pt x="43" y="16"/>
                  </a:lnTo>
                  <a:lnTo>
                    <a:pt x="42" y="12"/>
                  </a:lnTo>
                  <a:lnTo>
                    <a:pt x="39" y="8"/>
                  </a:lnTo>
                  <a:lnTo>
                    <a:pt x="37" y="5"/>
                  </a:lnTo>
                  <a:lnTo>
                    <a:pt x="34" y="2"/>
                  </a:lnTo>
                  <a:lnTo>
                    <a:pt x="30" y="1"/>
                  </a:lnTo>
                  <a:lnTo>
                    <a:pt x="26" y="0"/>
                  </a:lnTo>
                  <a:lnTo>
                    <a:pt x="20" y="0"/>
                  </a:lnTo>
                  <a:lnTo>
                    <a:pt x="16" y="0"/>
                  </a:lnTo>
                  <a:lnTo>
                    <a:pt x="12" y="1"/>
                  </a:lnTo>
                  <a:lnTo>
                    <a:pt x="8" y="4"/>
                  </a:lnTo>
                  <a:lnTo>
                    <a:pt x="5" y="6"/>
                  </a:lnTo>
                  <a:lnTo>
                    <a:pt x="3" y="11"/>
                  </a:lnTo>
                  <a:lnTo>
                    <a:pt x="1" y="15"/>
                  </a:lnTo>
                  <a:lnTo>
                    <a:pt x="0" y="19"/>
                  </a:lnTo>
                  <a:lnTo>
                    <a:pt x="0" y="23"/>
                  </a:lnTo>
                  <a:lnTo>
                    <a:pt x="5" y="11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46" name="Freeform 140"/>
          <p:cNvSpPr>
            <a:spLocks noChangeArrowheads="1"/>
          </p:cNvSpPr>
          <p:nvPr/>
        </p:nvSpPr>
        <p:spPr bwMode="auto">
          <a:xfrm>
            <a:off x="3660775" y="1030288"/>
            <a:ext cx="515938" cy="420687"/>
          </a:xfrm>
          <a:custGeom>
            <a:avLst/>
            <a:gdLst>
              <a:gd name="T0" fmla="*/ 263525 w 325"/>
              <a:gd name="T1" fmla="*/ 420687 h 265"/>
              <a:gd name="T2" fmla="*/ 263525 w 325"/>
              <a:gd name="T3" fmla="*/ 420687 h 265"/>
              <a:gd name="T4" fmla="*/ 268288 w 325"/>
              <a:gd name="T5" fmla="*/ 417512 h 265"/>
              <a:gd name="T6" fmla="*/ 280988 w 325"/>
              <a:gd name="T7" fmla="*/ 407987 h 265"/>
              <a:gd name="T8" fmla="*/ 300038 w 325"/>
              <a:gd name="T9" fmla="*/ 396875 h 265"/>
              <a:gd name="T10" fmla="*/ 314325 w 325"/>
              <a:gd name="T11" fmla="*/ 390525 h 265"/>
              <a:gd name="T12" fmla="*/ 328613 w 325"/>
              <a:gd name="T13" fmla="*/ 387350 h 265"/>
              <a:gd name="T14" fmla="*/ 346075 w 325"/>
              <a:gd name="T15" fmla="*/ 382587 h 265"/>
              <a:gd name="T16" fmla="*/ 365125 w 325"/>
              <a:gd name="T17" fmla="*/ 381000 h 265"/>
              <a:gd name="T18" fmla="*/ 384175 w 325"/>
              <a:gd name="T19" fmla="*/ 381000 h 265"/>
              <a:gd name="T20" fmla="*/ 407988 w 325"/>
              <a:gd name="T21" fmla="*/ 382587 h 265"/>
              <a:gd name="T22" fmla="*/ 431800 w 325"/>
              <a:gd name="T23" fmla="*/ 384175 h 265"/>
              <a:gd name="T24" fmla="*/ 457200 w 325"/>
              <a:gd name="T25" fmla="*/ 393700 h 265"/>
              <a:gd name="T26" fmla="*/ 485775 w 325"/>
              <a:gd name="T27" fmla="*/ 404812 h 265"/>
              <a:gd name="T28" fmla="*/ 515938 w 325"/>
              <a:gd name="T29" fmla="*/ 417512 h 265"/>
              <a:gd name="T30" fmla="*/ 515938 w 325"/>
              <a:gd name="T31" fmla="*/ 41275 h 265"/>
              <a:gd name="T32" fmla="*/ 515938 w 325"/>
              <a:gd name="T33" fmla="*/ 41275 h 265"/>
              <a:gd name="T34" fmla="*/ 487363 w 325"/>
              <a:gd name="T35" fmla="*/ 28575 h 265"/>
              <a:gd name="T36" fmla="*/ 457200 w 325"/>
              <a:gd name="T37" fmla="*/ 14287 h 265"/>
              <a:gd name="T38" fmla="*/ 420688 w 325"/>
              <a:gd name="T39" fmla="*/ 6350 h 265"/>
              <a:gd name="T40" fmla="*/ 401638 w 325"/>
              <a:gd name="T41" fmla="*/ 1587 h 265"/>
              <a:gd name="T42" fmla="*/ 381000 w 325"/>
              <a:gd name="T43" fmla="*/ 0 h 265"/>
              <a:gd name="T44" fmla="*/ 358775 w 325"/>
              <a:gd name="T45" fmla="*/ 0 h 265"/>
              <a:gd name="T46" fmla="*/ 336550 w 325"/>
              <a:gd name="T47" fmla="*/ 1587 h 265"/>
              <a:gd name="T48" fmla="*/ 315913 w 325"/>
              <a:gd name="T49" fmla="*/ 6350 h 265"/>
              <a:gd name="T50" fmla="*/ 296863 w 325"/>
              <a:gd name="T51" fmla="*/ 12700 h 265"/>
              <a:gd name="T52" fmla="*/ 277813 w 325"/>
              <a:gd name="T53" fmla="*/ 25400 h 265"/>
              <a:gd name="T54" fmla="*/ 257175 w 325"/>
              <a:gd name="T55" fmla="*/ 41275 h 265"/>
              <a:gd name="T56" fmla="*/ 0 w 325"/>
              <a:gd name="T57" fmla="*/ 41275 h 265"/>
              <a:gd name="T58" fmla="*/ 0 w 325"/>
              <a:gd name="T59" fmla="*/ 419100 h 265"/>
              <a:gd name="T60" fmla="*/ 263525 w 325"/>
              <a:gd name="T61" fmla="*/ 420687 h 265"/>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325"/>
              <a:gd name="T94" fmla="*/ 0 h 265"/>
              <a:gd name="T95" fmla="*/ 325 w 325"/>
              <a:gd name="T96" fmla="*/ 265 h 265"/>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325" h="265">
                <a:moveTo>
                  <a:pt x="166" y="265"/>
                </a:moveTo>
                <a:lnTo>
                  <a:pt x="166" y="265"/>
                </a:lnTo>
                <a:lnTo>
                  <a:pt x="169" y="263"/>
                </a:lnTo>
                <a:lnTo>
                  <a:pt x="177" y="257"/>
                </a:lnTo>
                <a:lnTo>
                  <a:pt x="189" y="250"/>
                </a:lnTo>
                <a:lnTo>
                  <a:pt x="198" y="246"/>
                </a:lnTo>
                <a:lnTo>
                  <a:pt x="207" y="244"/>
                </a:lnTo>
                <a:lnTo>
                  <a:pt x="218" y="241"/>
                </a:lnTo>
                <a:lnTo>
                  <a:pt x="230" y="240"/>
                </a:lnTo>
                <a:lnTo>
                  <a:pt x="242" y="240"/>
                </a:lnTo>
                <a:lnTo>
                  <a:pt x="257" y="241"/>
                </a:lnTo>
                <a:lnTo>
                  <a:pt x="272" y="242"/>
                </a:lnTo>
                <a:lnTo>
                  <a:pt x="288" y="248"/>
                </a:lnTo>
                <a:lnTo>
                  <a:pt x="306" y="255"/>
                </a:lnTo>
                <a:lnTo>
                  <a:pt x="325" y="263"/>
                </a:lnTo>
                <a:lnTo>
                  <a:pt x="325" y="26"/>
                </a:lnTo>
                <a:lnTo>
                  <a:pt x="307" y="18"/>
                </a:lnTo>
                <a:lnTo>
                  <a:pt x="288" y="9"/>
                </a:lnTo>
                <a:lnTo>
                  <a:pt x="265" y="4"/>
                </a:lnTo>
                <a:lnTo>
                  <a:pt x="253" y="1"/>
                </a:lnTo>
                <a:lnTo>
                  <a:pt x="240" y="0"/>
                </a:lnTo>
                <a:lnTo>
                  <a:pt x="226" y="0"/>
                </a:lnTo>
                <a:lnTo>
                  <a:pt x="212" y="1"/>
                </a:lnTo>
                <a:lnTo>
                  <a:pt x="199" y="4"/>
                </a:lnTo>
                <a:lnTo>
                  <a:pt x="187" y="8"/>
                </a:lnTo>
                <a:lnTo>
                  <a:pt x="175" y="16"/>
                </a:lnTo>
                <a:lnTo>
                  <a:pt x="162" y="26"/>
                </a:lnTo>
                <a:lnTo>
                  <a:pt x="0" y="26"/>
                </a:lnTo>
                <a:lnTo>
                  <a:pt x="0" y="264"/>
                </a:lnTo>
                <a:lnTo>
                  <a:pt x="166" y="2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7" name="Freeform 141"/>
          <p:cNvSpPr>
            <a:spLocks noEditPoints="1" noChangeArrowheads="1"/>
          </p:cNvSpPr>
          <p:nvPr/>
        </p:nvSpPr>
        <p:spPr bwMode="auto">
          <a:xfrm>
            <a:off x="3702050" y="3603625"/>
            <a:ext cx="628650" cy="519113"/>
          </a:xfrm>
          <a:custGeom>
            <a:avLst/>
            <a:gdLst>
              <a:gd name="T0" fmla="*/ 579438 w 396"/>
              <a:gd name="T1" fmla="*/ 0 h 327"/>
              <a:gd name="T2" fmla="*/ 608013 w 396"/>
              <a:gd name="T3" fmla="*/ 7938 h 327"/>
              <a:gd name="T4" fmla="*/ 625475 w 396"/>
              <a:gd name="T5" fmla="*/ 30163 h 327"/>
              <a:gd name="T6" fmla="*/ 628650 w 396"/>
              <a:gd name="T7" fmla="*/ 312738 h 327"/>
              <a:gd name="T8" fmla="*/ 625475 w 396"/>
              <a:gd name="T9" fmla="*/ 333375 h 327"/>
              <a:gd name="T10" fmla="*/ 608013 w 396"/>
              <a:gd name="T11" fmla="*/ 355600 h 327"/>
              <a:gd name="T12" fmla="*/ 579438 w 396"/>
              <a:gd name="T13" fmla="*/ 365125 h 327"/>
              <a:gd name="T14" fmla="*/ 468313 w 396"/>
              <a:gd name="T15" fmla="*/ 412750 h 327"/>
              <a:gd name="T16" fmla="*/ 487363 w 396"/>
              <a:gd name="T17" fmla="*/ 415925 h 327"/>
              <a:gd name="T18" fmla="*/ 509588 w 396"/>
              <a:gd name="T19" fmla="*/ 433388 h 327"/>
              <a:gd name="T20" fmla="*/ 517525 w 396"/>
              <a:gd name="T21" fmla="*/ 461963 h 327"/>
              <a:gd name="T22" fmla="*/ 517525 w 396"/>
              <a:gd name="T23" fmla="*/ 479425 h 327"/>
              <a:gd name="T24" fmla="*/ 504825 w 396"/>
              <a:gd name="T25" fmla="*/ 504825 h 327"/>
              <a:gd name="T26" fmla="*/ 479425 w 396"/>
              <a:gd name="T27" fmla="*/ 517525 h 327"/>
              <a:gd name="T28" fmla="*/ 315913 w 396"/>
              <a:gd name="T29" fmla="*/ 330200 h 327"/>
              <a:gd name="T30" fmla="*/ 552450 w 396"/>
              <a:gd name="T31" fmla="*/ 330200 h 327"/>
              <a:gd name="T32" fmla="*/ 573088 w 396"/>
              <a:gd name="T33" fmla="*/ 323850 h 327"/>
              <a:gd name="T34" fmla="*/ 588963 w 396"/>
              <a:gd name="T35" fmla="*/ 304800 h 327"/>
              <a:gd name="T36" fmla="*/ 592138 w 396"/>
              <a:gd name="T37" fmla="*/ 74613 h 327"/>
              <a:gd name="T38" fmla="*/ 588963 w 396"/>
              <a:gd name="T39" fmla="*/ 57150 h 327"/>
              <a:gd name="T40" fmla="*/ 573088 w 396"/>
              <a:gd name="T41" fmla="*/ 39688 h 327"/>
              <a:gd name="T42" fmla="*/ 552450 w 396"/>
              <a:gd name="T43" fmla="*/ 31750 h 327"/>
              <a:gd name="T44" fmla="*/ 201613 w 396"/>
              <a:gd name="T45" fmla="*/ 412750 h 327"/>
              <a:gd name="T46" fmla="*/ 201613 w 396"/>
              <a:gd name="T47" fmla="*/ 365125 h 327"/>
              <a:gd name="T48" fmla="*/ 315913 w 396"/>
              <a:gd name="T49" fmla="*/ 519113 h 327"/>
              <a:gd name="T50" fmla="*/ 244475 w 396"/>
              <a:gd name="T51" fmla="*/ 457200 h 327"/>
              <a:gd name="T52" fmla="*/ 250825 w 396"/>
              <a:gd name="T53" fmla="*/ 455613 h 327"/>
              <a:gd name="T54" fmla="*/ 252413 w 396"/>
              <a:gd name="T55" fmla="*/ 449263 h 327"/>
              <a:gd name="T56" fmla="*/ 246063 w 396"/>
              <a:gd name="T57" fmla="*/ 439738 h 327"/>
              <a:gd name="T58" fmla="*/ 201613 w 396"/>
              <a:gd name="T59" fmla="*/ 412750 h 327"/>
              <a:gd name="T60" fmla="*/ 315913 w 396"/>
              <a:gd name="T61" fmla="*/ 0 h 327"/>
              <a:gd name="T62" fmla="*/ 201613 w 396"/>
              <a:gd name="T63" fmla="*/ 0 h 327"/>
              <a:gd name="T64" fmla="*/ 201613 w 396"/>
              <a:gd name="T65" fmla="*/ 438150 h 327"/>
              <a:gd name="T66" fmla="*/ 153988 w 396"/>
              <a:gd name="T67" fmla="*/ 439738 h 327"/>
              <a:gd name="T68" fmla="*/ 149225 w 396"/>
              <a:gd name="T69" fmla="*/ 449263 h 327"/>
              <a:gd name="T70" fmla="*/ 152400 w 396"/>
              <a:gd name="T71" fmla="*/ 455613 h 327"/>
              <a:gd name="T72" fmla="*/ 158750 w 396"/>
              <a:gd name="T73" fmla="*/ 457200 h 327"/>
              <a:gd name="T74" fmla="*/ 160338 w 396"/>
              <a:gd name="T75" fmla="*/ 519113 h 327"/>
              <a:gd name="T76" fmla="*/ 139700 w 396"/>
              <a:gd name="T77" fmla="*/ 515938 h 327"/>
              <a:gd name="T78" fmla="*/ 117475 w 396"/>
              <a:gd name="T79" fmla="*/ 498475 h 327"/>
              <a:gd name="T80" fmla="*/ 109538 w 396"/>
              <a:gd name="T81" fmla="*/ 468313 h 327"/>
              <a:gd name="T82" fmla="*/ 111125 w 396"/>
              <a:gd name="T83" fmla="*/ 452438 h 327"/>
              <a:gd name="T84" fmla="*/ 123825 w 396"/>
              <a:gd name="T85" fmla="*/ 427038 h 327"/>
              <a:gd name="T86" fmla="*/ 149225 w 396"/>
              <a:gd name="T87" fmla="*/ 412750 h 327"/>
              <a:gd name="T88" fmla="*/ 201613 w 396"/>
              <a:gd name="T89" fmla="*/ 365125 h 327"/>
              <a:gd name="T90" fmla="*/ 39688 w 396"/>
              <a:gd name="T91" fmla="*/ 363538 h 327"/>
              <a:gd name="T92" fmla="*/ 14288 w 396"/>
              <a:gd name="T93" fmla="*/ 349250 h 327"/>
              <a:gd name="T94" fmla="*/ 1588 w 396"/>
              <a:gd name="T95" fmla="*/ 323850 h 327"/>
              <a:gd name="T96" fmla="*/ 0 w 396"/>
              <a:gd name="T97" fmla="*/ 49213 h 327"/>
              <a:gd name="T98" fmla="*/ 7938 w 396"/>
              <a:gd name="T99" fmla="*/ 20638 h 327"/>
              <a:gd name="T100" fmla="*/ 31750 w 396"/>
              <a:gd name="T101" fmla="*/ 3175 h 327"/>
              <a:gd name="T102" fmla="*/ 201613 w 396"/>
              <a:gd name="T103" fmla="*/ 0 h 327"/>
              <a:gd name="T104" fmla="*/ 79375 w 396"/>
              <a:gd name="T105" fmla="*/ 31750 h 327"/>
              <a:gd name="T106" fmla="*/ 55563 w 396"/>
              <a:gd name="T107" fmla="*/ 39688 h 327"/>
              <a:gd name="T108" fmla="*/ 39688 w 396"/>
              <a:gd name="T109" fmla="*/ 57150 h 327"/>
              <a:gd name="T110" fmla="*/ 38100 w 396"/>
              <a:gd name="T111" fmla="*/ 288925 h 327"/>
              <a:gd name="T112" fmla="*/ 39688 w 396"/>
              <a:gd name="T113" fmla="*/ 304800 h 327"/>
              <a:gd name="T114" fmla="*/ 55563 w 396"/>
              <a:gd name="T115" fmla="*/ 323850 h 327"/>
              <a:gd name="T116" fmla="*/ 79375 w 396"/>
              <a:gd name="T117" fmla="*/ 330200 h 327"/>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396"/>
              <a:gd name="T178" fmla="*/ 0 h 327"/>
              <a:gd name="T179" fmla="*/ 396 w 396"/>
              <a:gd name="T180" fmla="*/ 327 h 327"/>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396" h="327">
                <a:moveTo>
                  <a:pt x="199" y="0"/>
                </a:moveTo>
                <a:lnTo>
                  <a:pt x="365" y="0"/>
                </a:lnTo>
                <a:lnTo>
                  <a:pt x="372" y="0"/>
                </a:lnTo>
                <a:lnTo>
                  <a:pt x="377" y="2"/>
                </a:lnTo>
                <a:lnTo>
                  <a:pt x="383" y="5"/>
                </a:lnTo>
                <a:lnTo>
                  <a:pt x="387" y="9"/>
                </a:lnTo>
                <a:lnTo>
                  <a:pt x="391" y="13"/>
                </a:lnTo>
                <a:lnTo>
                  <a:pt x="394" y="19"/>
                </a:lnTo>
                <a:lnTo>
                  <a:pt x="396" y="24"/>
                </a:lnTo>
                <a:lnTo>
                  <a:pt x="396" y="31"/>
                </a:lnTo>
                <a:lnTo>
                  <a:pt x="396" y="197"/>
                </a:lnTo>
                <a:lnTo>
                  <a:pt x="396" y="204"/>
                </a:lnTo>
                <a:lnTo>
                  <a:pt x="394" y="210"/>
                </a:lnTo>
                <a:lnTo>
                  <a:pt x="391" y="215"/>
                </a:lnTo>
                <a:lnTo>
                  <a:pt x="387" y="220"/>
                </a:lnTo>
                <a:lnTo>
                  <a:pt x="383" y="224"/>
                </a:lnTo>
                <a:lnTo>
                  <a:pt x="377" y="227"/>
                </a:lnTo>
                <a:lnTo>
                  <a:pt x="372" y="229"/>
                </a:lnTo>
                <a:lnTo>
                  <a:pt x="365" y="230"/>
                </a:lnTo>
                <a:lnTo>
                  <a:pt x="238" y="230"/>
                </a:lnTo>
                <a:lnTo>
                  <a:pt x="238" y="260"/>
                </a:lnTo>
                <a:lnTo>
                  <a:pt x="295" y="260"/>
                </a:lnTo>
                <a:lnTo>
                  <a:pt x="302" y="260"/>
                </a:lnTo>
                <a:lnTo>
                  <a:pt x="307" y="262"/>
                </a:lnTo>
                <a:lnTo>
                  <a:pt x="312" y="265"/>
                </a:lnTo>
                <a:lnTo>
                  <a:pt x="318" y="269"/>
                </a:lnTo>
                <a:lnTo>
                  <a:pt x="321" y="273"/>
                </a:lnTo>
                <a:lnTo>
                  <a:pt x="325" y="279"/>
                </a:lnTo>
                <a:lnTo>
                  <a:pt x="326" y="285"/>
                </a:lnTo>
                <a:lnTo>
                  <a:pt x="326" y="291"/>
                </a:lnTo>
                <a:lnTo>
                  <a:pt x="326" y="295"/>
                </a:lnTo>
                <a:lnTo>
                  <a:pt x="326" y="302"/>
                </a:lnTo>
                <a:lnTo>
                  <a:pt x="325" y="308"/>
                </a:lnTo>
                <a:lnTo>
                  <a:pt x="321" y="314"/>
                </a:lnTo>
                <a:lnTo>
                  <a:pt x="318" y="318"/>
                </a:lnTo>
                <a:lnTo>
                  <a:pt x="312" y="322"/>
                </a:lnTo>
                <a:lnTo>
                  <a:pt x="307" y="325"/>
                </a:lnTo>
                <a:lnTo>
                  <a:pt x="302" y="326"/>
                </a:lnTo>
                <a:lnTo>
                  <a:pt x="295" y="327"/>
                </a:lnTo>
                <a:lnTo>
                  <a:pt x="199" y="327"/>
                </a:lnTo>
                <a:lnTo>
                  <a:pt x="199" y="208"/>
                </a:lnTo>
                <a:lnTo>
                  <a:pt x="348" y="208"/>
                </a:lnTo>
                <a:lnTo>
                  <a:pt x="352" y="207"/>
                </a:lnTo>
                <a:lnTo>
                  <a:pt x="357" y="205"/>
                </a:lnTo>
                <a:lnTo>
                  <a:pt x="361" y="204"/>
                </a:lnTo>
                <a:lnTo>
                  <a:pt x="365" y="200"/>
                </a:lnTo>
                <a:lnTo>
                  <a:pt x="368" y="196"/>
                </a:lnTo>
                <a:lnTo>
                  <a:pt x="371" y="192"/>
                </a:lnTo>
                <a:lnTo>
                  <a:pt x="372" y="188"/>
                </a:lnTo>
                <a:lnTo>
                  <a:pt x="373" y="182"/>
                </a:lnTo>
                <a:lnTo>
                  <a:pt x="373" y="47"/>
                </a:lnTo>
                <a:lnTo>
                  <a:pt x="372" y="42"/>
                </a:lnTo>
                <a:lnTo>
                  <a:pt x="371" y="36"/>
                </a:lnTo>
                <a:lnTo>
                  <a:pt x="368" y="32"/>
                </a:lnTo>
                <a:lnTo>
                  <a:pt x="365" y="28"/>
                </a:lnTo>
                <a:lnTo>
                  <a:pt x="361" y="25"/>
                </a:lnTo>
                <a:lnTo>
                  <a:pt x="357" y="23"/>
                </a:lnTo>
                <a:lnTo>
                  <a:pt x="352" y="21"/>
                </a:lnTo>
                <a:lnTo>
                  <a:pt x="348" y="20"/>
                </a:lnTo>
                <a:lnTo>
                  <a:pt x="199" y="20"/>
                </a:lnTo>
                <a:lnTo>
                  <a:pt x="199" y="0"/>
                </a:lnTo>
                <a:close/>
                <a:moveTo>
                  <a:pt x="127" y="260"/>
                </a:moveTo>
                <a:lnTo>
                  <a:pt x="159" y="260"/>
                </a:lnTo>
                <a:lnTo>
                  <a:pt x="159" y="230"/>
                </a:lnTo>
                <a:lnTo>
                  <a:pt x="127" y="230"/>
                </a:lnTo>
                <a:lnTo>
                  <a:pt x="127" y="208"/>
                </a:lnTo>
                <a:lnTo>
                  <a:pt x="199" y="208"/>
                </a:lnTo>
                <a:lnTo>
                  <a:pt x="199" y="327"/>
                </a:lnTo>
                <a:lnTo>
                  <a:pt x="127" y="327"/>
                </a:lnTo>
                <a:lnTo>
                  <a:pt x="127" y="288"/>
                </a:lnTo>
                <a:lnTo>
                  <a:pt x="154" y="288"/>
                </a:lnTo>
                <a:lnTo>
                  <a:pt x="155" y="288"/>
                </a:lnTo>
                <a:lnTo>
                  <a:pt x="158" y="287"/>
                </a:lnTo>
                <a:lnTo>
                  <a:pt x="159" y="284"/>
                </a:lnTo>
                <a:lnTo>
                  <a:pt x="159" y="283"/>
                </a:lnTo>
                <a:lnTo>
                  <a:pt x="159" y="280"/>
                </a:lnTo>
                <a:lnTo>
                  <a:pt x="158" y="279"/>
                </a:lnTo>
                <a:lnTo>
                  <a:pt x="155" y="277"/>
                </a:lnTo>
                <a:lnTo>
                  <a:pt x="154" y="276"/>
                </a:lnTo>
                <a:lnTo>
                  <a:pt x="127" y="276"/>
                </a:lnTo>
                <a:lnTo>
                  <a:pt x="127" y="260"/>
                </a:lnTo>
                <a:close/>
                <a:moveTo>
                  <a:pt x="127" y="0"/>
                </a:moveTo>
                <a:lnTo>
                  <a:pt x="199" y="0"/>
                </a:lnTo>
                <a:lnTo>
                  <a:pt x="199" y="20"/>
                </a:lnTo>
                <a:lnTo>
                  <a:pt x="127" y="20"/>
                </a:lnTo>
                <a:lnTo>
                  <a:pt x="127" y="0"/>
                </a:lnTo>
                <a:close/>
                <a:moveTo>
                  <a:pt x="101" y="260"/>
                </a:moveTo>
                <a:lnTo>
                  <a:pt x="127" y="260"/>
                </a:lnTo>
                <a:lnTo>
                  <a:pt x="127" y="276"/>
                </a:lnTo>
                <a:lnTo>
                  <a:pt x="100" y="276"/>
                </a:lnTo>
                <a:lnTo>
                  <a:pt x="97" y="277"/>
                </a:lnTo>
                <a:lnTo>
                  <a:pt x="96" y="279"/>
                </a:lnTo>
                <a:lnTo>
                  <a:pt x="94" y="280"/>
                </a:lnTo>
                <a:lnTo>
                  <a:pt x="94" y="283"/>
                </a:lnTo>
                <a:lnTo>
                  <a:pt x="94" y="284"/>
                </a:lnTo>
                <a:lnTo>
                  <a:pt x="96" y="287"/>
                </a:lnTo>
                <a:lnTo>
                  <a:pt x="97" y="288"/>
                </a:lnTo>
                <a:lnTo>
                  <a:pt x="100" y="288"/>
                </a:lnTo>
                <a:lnTo>
                  <a:pt x="127" y="288"/>
                </a:lnTo>
                <a:lnTo>
                  <a:pt x="127" y="327"/>
                </a:lnTo>
                <a:lnTo>
                  <a:pt x="101" y="327"/>
                </a:lnTo>
                <a:lnTo>
                  <a:pt x="94" y="326"/>
                </a:lnTo>
                <a:lnTo>
                  <a:pt x="88" y="325"/>
                </a:lnTo>
                <a:lnTo>
                  <a:pt x="82" y="322"/>
                </a:lnTo>
                <a:lnTo>
                  <a:pt x="78" y="318"/>
                </a:lnTo>
                <a:lnTo>
                  <a:pt x="74" y="314"/>
                </a:lnTo>
                <a:lnTo>
                  <a:pt x="71" y="308"/>
                </a:lnTo>
                <a:lnTo>
                  <a:pt x="70" y="302"/>
                </a:lnTo>
                <a:lnTo>
                  <a:pt x="69" y="295"/>
                </a:lnTo>
                <a:lnTo>
                  <a:pt x="69" y="291"/>
                </a:lnTo>
                <a:lnTo>
                  <a:pt x="70" y="285"/>
                </a:lnTo>
                <a:lnTo>
                  <a:pt x="71" y="279"/>
                </a:lnTo>
                <a:lnTo>
                  <a:pt x="74" y="273"/>
                </a:lnTo>
                <a:lnTo>
                  <a:pt x="78" y="269"/>
                </a:lnTo>
                <a:lnTo>
                  <a:pt x="82" y="265"/>
                </a:lnTo>
                <a:lnTo>
                  <a:pt x="88" y="262"/>
                </a:lnTo>
                <a:lnTo>
                  <a:pt x="94" y="260"/>
                </a:lnTo>
                <a:lnTo>
                  <a:pt x="101" y="260"/>
                </a:lnTo>
                <a:close/>
                <a:moveTo>
                  <a:pt x="127" y="230"/>
                </a:moveTo>
                <a:lnTo>
                  <a:pt x="32" y="230"/>
                </a:lnTo>
                <a:lnTo>
                  <a:pt x="25" y="229"/>
                </a:lnTo>
                <a:lnTo>
                  <a:pt x="20" y="227"/>
                </a:lnTo>
                <a:lnTo>
                  <a:pt x="14" y="224"/>
                </a:lnTo>
                <a:lnTo>
                  <a:pt x="9" y="220"/>
                </a:lnTo>
                <a:lnTo>
                  <a:pt x="5" y="215"/>
                </a:lnTo>
                <a:lnTo>
                  <a:pt x="2" y="210"/>
                </a:lnTo>
                <a:lnTo>
                  <a:pt x="1" y="204"/>
                </a:lnTo>
                <a:lnTo>
                  <a:pt x="0" y="197"/>
                </a:lnTo>
                <a:lnTo>
                  <a:pt x="0" y="31"/>
                </a:lnTo>
                <a:lnTo>
                  <a:pt x="1" y="24"/>
                </a:lnTo>
                <a:lnTo>
                  <a:pt x="2" y="19"/>
                </a:lnTo>
                <a:lnTo>
                  <a:pt x="5" y="13"/>
                </a:lnTo>
                <a:lnTo>
                  <a:pt x="9" y="9"/>
                </a:lnTo>
                <a:lnTo>
                  <a:pt x="14" y="5"/>
                </a:lnTo>
                <a:lnTo>
                  <a:pt x="20" y="2"/>
                </a:lnTo>
                <a:lnTo>
                  <a:pt x="25" y="0"/>
                </a:lnTo>
                <a:lnTo>
                  <a:pt x="32" y="0"/>
                </a:lnTo>
                <a:lnTo>
                  <a:pt x="127" y="0"/>
                </a:lnTo>
                <a:lnTo>
                  <a:pt x="127" y="20"/>
                </a:lnTo>
                <a:lnTo>
                  <a:pt x="50" y="20"/>
                </a:lnTo>
                <a:lnTo>
                  <a:pt x="44" y="21"/>
                </a:lnTo>
                <a:lnTo>
                  <a:pt x="40" y="23"/>
                </a:lnTo>
                <a:lnTo>
                  <a:pt x="35" y="25"/>
                </a:lnTo>
                <a:lnTo>
                  <a:pt x="31" y="28"/>
                </a:lnTo>
                <a:lnTo>
                  <a:pt x="28" y="32"/>
                </a:lnTo>
                <a:lnTo>
                  <a:pt x="25" y="36"/>
                </a:lnTo>
                <a:lnTo>
                  <a:pt x="24" y="42"/>
                </a:lnTo>
                <a:lnTo>
                  <a:pt x="24" y="47"/>
                </a:lnTo>
                <a:lnTo>
                  <a:pt x="24" y="182"/>
                </a:lnTo>
                <a:lnTo>
                  <a:pt x="24" y="188"/>
                </a:lnTo>
                <a:lnTo>
                  <a:pt x="25" y="192"/>
                </a:lnTo>
                <a:lnTo>
                  <a:pt x="28" y="196"/>
                </a:lnTo>
                <a:lnTo>
                  <a:pt x="31" y="200"/>
                </a:lnTo>
                <a:lnTo>
                  <a:pt x="35" y="204"/>
                </a:lnTo>
                <a:lnTo>
                  <a:pt x="40" y="205"/>
                </a:lnTo>
                <a:lnTo>
                  <a:pt x="44" y="207"/>
                </a:lnTo>
                <a:lnTo>
                  <a:pt x="50" y="208"/>
                </a:lnTo>
                <a:lnTo>
                  <a:pt x="127" y="208"/>
                </a:lnTo>
                <a:lnTo>
                  <a:pt x="127" y="23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8" name="Freeform 142"/>
          <p:cNvSpPr>
            <a:spLocks noEditPoints="1" noChangeArrowheads="1"/>
          </p:cNvSpPr>
          <p:nvPr/>
        </p:nvSpPr>
        <p:spPr bwMode="auto">
          <a:xfrm>
            <a:off x="2409825" y="2562225"/>
            <a:ext cx="808038" cy="941388"/>
          </a:xfrm>
          <a:custGeom>
            <a:avLst/>
            <a:gdLst>
              <a:gd name="T0" fmla="*/ 146050 w 509"/>
              <a:gd name="T1" fmla="*/ 200025 h 593"/>
              <a:gd name="T2" fmla="*/ 233363 w 509"/>
              <a:gd name="T3" fmla="*/ 149225 h 593"/>
              <a:gd name="T4" fmla="*/ 217488 w 509"/>
              <a:gd name="T5" fmla="*/ 211138 h 593"/>
              <a:gd name="T6" fmla="*/ 266700 w 509"/>
              <a:gd name="T7" fmla="*/ 190500 h 593"/>
              <a:gd name="T8" fmla="*/ 249238 w 509"/>
              <a:gd name="T9" fmla="*/ 249238 h 593"/>
              <a:gd name="T10" fmla="*/ 300038 w 509"/>
              <a:gd name="T11" fmla="*/ 228600 h 593"/>
              <a:gd name="T12" fmla="*/ 280988 w 509"/>
              <a:gd name="T13" fmla="*/ 290513 h 593"/>
              <a:gd name="T14" fmla="*/ 333375 w 509"/>
              <a:gd name="T15" fmla="*/ 269875 h 593"/>
              <a:gd name="T16" fmla="*/ 276225 w 509"/>
              <a:gd name="T17" fmla="*/ 361950 h 593"/>
              <a:gd name="T18" fmla="*/ 365125 w 509"/>
              <a:gd name="T19" fmla="*/ 309563 h 593"/>
              <a:gd name="T20" fmla="*/ 347663 w 509"/>
              <a:gd name="T21" fmla="*/ 373063 h 593"/>
              <a:gd name="T22" fmla="*/ 400050 w 509"/>
              <a:gd name="T23" fmla="*/ 350838 h 593"/>
              <a:gd name="T24" fmla="*/ 379413 w 509"/>
              <a:gd name="T25" fmla="*/ 411163 h 593"/>
              <a:gd name="T26" fmla="*/ 431800 w 509"/>
              <a:gd name="T27" fmla="*/ 388938 h 593"/>
              <a:gd name="T28" fmla="*/ 414338 w 509"/>
              <a:gd name="T29" fmla="*/ 452438 h 593"/>
              <a:gd name="T30" fmla="*/ 466725 w 509"/>
              <a:gd name="T31" fmla="*/ 430213 h 593"/>
              <a:gd name="T32" fmla="*/ 409575 w 509"/>
              <a:gd name="T33" fmla="*/ 522288 h 593"/>
              <a:gd name="T34" fmla="*/ 498475 w 509"/>
              <a:gd name="T35" fmla="*/ 471488 h 593"/>
              <a:gd name="T36" fmla="*/ 479425 w 509"/>
              <a:gd name="T37" fmla="*/ 533400 h 593"/>
              <a:gd name="T38" fmla="*/ 530225 w 509"/>
              <a:gd name="T39" fmla="*/ 512763 h 593"/>
              <a:gd name="T40" fmla="*/ 512763 w 509"/>
              <a:gd name="T41" fmla="*/ 574675 h 593"/>
              <a:gd name="T42" fmla="*/ 565150 w 509"/>
              <a:gd name="T43" fmla="*/ 550863 h 593"/>
              <a:gd name="T44" fmla="*/ 546100 w 509"/>
              <a:gd name="T45" fmla="*/ 612775 h 593"/>
              <a:gd name="T46" fmla="*/ 596900 w 509"/>
              <a:gd name="T47" fmla="*/ 592138 h 593"/>
              <a:gd name="T48" fmla="*/ 541338 w 509"/>
              <a:gd name="T49" fmla="*/ 684213 h 593"/>
              <a:gd name="T50" fmla="*/ 630238 w 509"/>
              <a:gd name="T51" fmla="*/ 631825 h 593"/>
              <a:gd name="T52" fmla="*/ 612775 w 509"/>
              <a:gd name="T53" fmla="*/ 695325 h 593"/>
              <a:gd name="T54" fmla="*/ 663575 w 509"/>
              <a:gd name="T55" fmla="*/ 673100 h 593"/>
              <a:gd name="T56" fmla="*/ 644525 w 509"/>
              <a:gd name="T57" fmla="*/ 735013 h 593"/>
              <a:gd name="T58" fmla="*/ 695325 w 509"/>
              <a:gd name="T59" fmla="*/ 714375 h 593"/>
              <a:gd name="T60" fmla="*/ 676275 w 509"/>
              <a:gd name="T61" fmla="*/ 774700 h 593"/>
              <a:gd name="T62" fmla="*/ 728663 w 509"/>
              <a:gd name="T63" fmla="*/ 752475 h 593"/>
              <a:gd name="T64" fmla="*/ 673100 w 509"/>
              <a:gd name="T65" fmla="*/ 844550 h 593"/>
              <a:gd name="T66" fmla="*/ 762000 w 509"/>
              <a:gd name="T67" fmla="*/ 793750 h 593"/>
              <a:gd name="T68" fmla="*/ 693738 w 509"/>
              <a:gd name="T69" fmla="*/ 941388 h 593"/>
              <a:gd name="T70" fmla="*/ 111125 w 509"/>
              <a:gd name="T71" fmla="*/ 130175 h 593"/>
              <a:gd name="T72" fmla="*/ 122238 w 509"/>
              <a:gd name="T73" fmla="*/ 127000 h 593"/>
              <a:gd name="T74" fmla="*/ 130175 w 509"/>
              <a:gd name="T75" fmla="*/ 123825 h 593"/>
              <a:gd name="T76" fmla="*/ 139700 w 509"/>
              <a:gd name="T77" fmla="*/ 103188 h 593"/>
              <a:gd name="T78" fmla="*/ 133350 w 509"/>
              <a:gd name="T79" fmla="*/ 82550 h 593"/>
              <a:gd name="T80" fmla="*/ 128588 w 509"/>
              <a:gd name="T81" fmla="*/ 77788 h 593"/>
              <a:gd name="T82" fmla="*/ 117475 w 509"/>
              <a:gd name="T83" fmla="*/ 71438 h 593"/>
              <a:gd name="T84" fmla="*/ 111125 w 509"/>
              <a:gd name="T85" fmla="*/ 3175 h 593"/>
              <a:gd name="T86" fmla="*/ 223838 w 509"/>
              <a:gd name="T87" fmla="*/ 136525 h 593"/>
              <a:gd name="T88" fmla="*/ 0 w 509"/>
              <a:gd name="T89" fmla="*/ 93663 h 593"/>
              <a:gd name="T90" fmla="*/ 111125 w 509"/>
              <a:gd name="T91" fmla="*/ 71438 h 593"/>
              <a:gd name="T92" fmla="*/ 103188 w 509"/>
              <a:gd name="T93" fmla="*/ 73025 h 593"/>
              <a:gd name="T94" fmla="*/ 93663 w 509"/>
              <a:gd name="T95" fmla="*/ 77788 h 593"/>
              <a:gd name="T96" fmla="*/ 84138 w 509"/>
              <a:gd name="T97" fmla="*/ 96838 h 593"/>
              <a:gd name="T98" fmla="*/ 90488 w 509"/>
              <a:gd name="T99" fmla="*/ 119063 h 593"/>
              <a:gd name="T100" fmla="*/ 90488 w 509"/>
              <a:gd name="T101" fmla="*/ 119063 h 593"/>
              <a:gd name="T102" fmla="*/ 100013 w 509"/>
              <a:gd name="T103" fmla="*/ 125413 h 593"/>
              <a:gd name="T104" fmla="*/ 111125 w 509"/>
              <a:gd name="T105" fmla="*/ 130175 h 593"/>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09"/>
              <a:gd name="T160" fmla="*/ 0 h 593"/>
              <a:gd name="T161" fmla="*/ 509 w 509"/>
              <a:gd name="T162" fmla="*/ 593 h 593"/>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09" h="593">
                <a:moveTo>
                  <a:pt x="141" y="86"/>
                </a:moveTo>
                <a:lnTo>
                  <a:pt x="92" y="126"/>
                </a:lnTo>
                <a:lnTo>
                  <a:pt x="99" y="134"/>
                </a:lnTo>
                <a:lnTo>
                  <a:pt x="147" y="94"/>
                </a:lnTo>
                <a:lnTo>
                  <a:pt x="162" y="111"/>
                </a:lnTo>
                <a:lnTo>
                  <a:pt x="137" y="133"/>
                </a:lnTo>
                <a:lnTo>
                  <a:pt x="142" y="140"/>
                </a:lnTo>
                <a:lnTo>
                  <a:pt x="168" y="120"/>
                </a:lnTo>
                <a:lnTo>
                  <a:pt x="183" y="137"/>
                </a:lnTo>
                <a:lnTo>
                  <a:pt x="157" y="157"/>
                </a:lnTo>
                <a:lnTo>
                  <a:pt x="164" y="166"/>
                </a:lnTo>
                <a:lnTo>
                  <a:pt x="189" y="144"/>
                </a:lnTo>
                <a:lnTo>
                  <a:pt x="203" y="161"/>
                </a:lnTo>
                <a:lnTo>
                  <a:pt x="177" y="183"/>
                </a:lnTo>
                <a:lnTo>
                  <a:pt x="184" y="191"/>
                </a:lnTo>
                <a:lnTo>
                  <a:pt x="210" y="170"/>
                </a:lnTo>
                <a:lnTo>
                  <a:pt x="225" y="187"/>
                </a:lnTo>
                <a:lnTo>
                  <a:pt x="174" y="228"/>
                </a:lnTo>
                <a:lnTo>
                  <a:pt x="181" y="236"/>
                </a:lnTo>
                <a:lnTo>
                  <a:pt x="230" y="195"/>
                </a:lnTo>
                <a:lnTo>
                  <a:pt x="245" y="213"/>
                </a:lnTo>
                <a:lnTo>
                  <a:pt x="219" y="235"/>
                </a:lnTo>
                <a:lnTo>
                  <a:pt x="226" y="241"/>
                </a:lnTo>
                <a:lnTo>
                  <a:pt x="252" y="221"/>
                </a:lnTo>
                <a:lnTo>
                  <a:pt x="267" y="239"/>
                </a:lnTo>
                <a:lnTo>
                  <a:pt x="239" y="259"/>
                </a:lnTo>
                <a:lnTo>
                  <a:pt x="246" y="267"/>
                </a:lnTo>
                <a:lnTo>
                  <a:pt x="272" y="245"/>
                </a:lnTo>
                <a:lnTo>
                  <a:pt x="287" y="263"/>
                </a:lnTo>
                <a:lnTo>
                  <a:pt x="261" y="285"/>
                </a:lnTo>
                <a:lnTo>
                  <a:pt x="267" y="293"/>
                </a:lnTo>
                <a:lnTo>
                  <a:pt x="294" y="271"/>
                </a:lnTo>
                <a:lnTo>
                  <a:pt x="307" y="289"/>
                </a:lnTo>
                <a:lnTo>
                  <a:pt x="258" y="329"/>
                </a:lnTo>
                <a:lnTo>
                  <a:pt x="264" y="338"/>
                </a:lnTo>
                <a:lnTo>
                  <a:pt x="314" y="297"/>
                </a:lnTo>
                <a:lnTo>
                  <a:pt x="329" y="314"/>
                </a:lnTo>
                <a:lnTo>
                  <a:pt x="302" y="336"/>
                </a:lnTo>
                <a:lnTo>
                  <a:pt x="308" y="343"/>
                </a:lnTo>
                <a:lnTo>
                  <a:pt x="334" y="323"/>
                </a:lnTo>
                <a:lnTo>
                  <a:pt x="349" y="340"/>
                </a:lnTo>
                <a:lnTo>
                  <a:pt x="323" y="362"/>
                </a:lnTo>
                <a:lnTo>
                  <a:pt x="329" y="369"/>
                </a:lnTo>
                <a:lnTo>
                  <a:pt x="356" y="347"/>
                </a:lnTo>
                <a:lnTo>
                  <a:pt x="369" y="366"/>
                </a:lnTo>
                <a:lnTo>
                  <a:pt x="344" y="386"/>
                </a:lnTo>
                <a:lnTo>
                  <a:pt x="350" y="394"/>
                </a:lnTo>
                <a:lnTo>
                  <a:pt x="376" y="373"/>
                </a:lnTo>
                <a:lnTo>
                  <a:pt x="391" y="390"/>
                </a:lnTo>
                <a:lnTo>
                  <a:pt x="341" y="431"/>
                </a:lnTo>
                <a:lnTo>
                  <a:pt x="348" y="439"/>
                </a:lnTo>
                <a:lnTo>
                  <a:pt x="397" y="398"/>
                </a:lnTo>
                <a:lnTo>
                  <a:pt x="411" y="416"/>
                </a:lnTo>
                <a:lnTo>
                  <a:pt x="386" y="438"/>
                </a:lnTo>
                <a:lnTo>
                  <a:pt x="391" y="446"/>
                </a:lnTo>
                <a:lnTo>
                  <a:pt x="418" y="424"/>
                </a:lnTo>
                <a:lnTo>
                  <a:pt x="432" y="442"/>
                </a:lnTo>
                <a:lnTo>
                  <a:pt x="406" y="463"/>
                </a:lnTo>
                <a:lnTo>
                  <a:pt x="413" y="470"/>
                </a:lnTo>
                <a:lnTo>
                  <a:pt x="438" y="450"/>
                </a:lnTo>
                <a:lnTo>
                  <a:pt x="453" y="467"/>
                </a:lnTo>
                <a:lnTo>
                  <a:pt x="426" y="488"/>
                </a:lnTo>
                <a:lnTo>
                  <a:pt x="433" y="496"/>
                </a:lnTo>
                <a:lnTo>
                  <a:pt x="459" y="474"/>
                </a:lnTo>
                <a:lnTo>
                  <a:pt x="474" y="492"/>
                </a:lnTo>
                <a:lnTo>
                  <a:pt x="424" y="532"/>
                </a:lnTo>
                <a:lnTo>
                  <a:pt x="430" y="541"/>
                </a:lnTo>
                <a:lnTo>
                  <a:pt x="480" y="500"/>
                </a:lnTo>
                <a:lnTo>
                  <a:pt x="509" y="535"/>
                </a:lnTo>
                <a:lnTo>
                  <a:pt x="437" y="593"/>
                </a:lnTo>
                <a:lnTo>
                  <a:pt x="70" y="145"/>
                </a:lnTo>
                <a:lnTo>
                  <a:pt x="70" y="82"/>
                </a:lnTo>
                <a:lnTo>
                  <a:pt x="77" y="80"/>
                </a:lnTo>
                <a:lnTo>
                  <a:pt x="82" y="78"/>
                </a:lnTo>
                <a:lnTo>
                  <a:pt x="86" y="72"/>
                </a:lnTo>
                <a:lnTo>
                  <a:pt x="88" y="65"/>
                </a:lnTo>
                <a:lnTo>
                  <a:pt x="88" y="59"/>
                </a:lnTo>
                <a:lnTo>
                  <a:pt x="84" y="52"/>
                </a:lnTo>
                <a:lnTo>
                  <a:pt x="81" y="49"/>
                </a:lnTo>
                <a:lnTo>
                  <a:pt x="78" y="46"/>
                </a:lnTo>
                <a:lnTo>
                  <a:pt x="74" y="45"/>
                </a:lnTo>
                <a:lnTo>
                  <a:pt x="70" y="45"/>
                </a:lnTo>
                <a:lnTo>
                  <a:pt x="70" y="2"/>
                </a:lnTo>
                <a:lnTo>
                  <a:pt x="72" y="0"/>
                </a:lnTo>
                <a:lnTo>
                  <a:pt x="141" y="86"/>
                </a:lnTo>
                <a:close/>
                <a:moveTo>
                  <a:pt x="70" y="145"/>
                </a:moveTo>
                <a:lnTo>
                  <a:pt x="0" y="59"/>
                </a:lnTo>
                <a:lnTo>
                  <a:pt x="70" y="2"/>
                </a:lnTo>
                <a:lnTo>
                  <a:pt x="70" y="45"/>
                </a:lnTo>
                <a:lnTo>
                  <a:pt x="65" y="46"/>
                </a:lnTo>
                <a:lnTo>
                  <a:pt x="59" y="49"/>
                </a:lnTo>
                <a:lnTo>
                  <a:pt x="54" y="55"/>
                </a:lnTo>
                <a:lnTo>
                  <a:pt x="53" y="61"/>
                </a:lnTo>
                <a:lnTo>
                  <a:pt x="53" y="68"/>
                </a:lnTo>
                <a:lnTo>
                  <a:pt x="57" y="75"/>
                </a:lnTo>
                <a:lnTo>
                  <a:pt x="59" y="78"/>
                </a:lnTo>
                <a:lnTo>
                  <a:pt x="63" y="79"/>
                </a:lnTo>
                <a:lnTo>
                  <a:pt x="66" y="80"/>
                </a:lnTo>
                <a:lnTo>
                  <a:pt x="70" y="82"/>
                </a:lnTo>
                <a:lnTo>
                  <a:pt x="70" y="14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9" name="Freeform 143"/>
          <p:cNvSpPr>
            <a:spLocks noEditPoints="1" noChangeArrowheads="1"/>
          </p:cNvSpPr>
          <p:nvPr/>
        </p:nvSpPr>
        <p:spPr bwMode="auto">
          <a:xfrm>
            <a:off x="2263775" y="2840038"/>
            <a:ext cx="339725" cy="684212"/>
          </a:xfrm>
          <a:custGeom>
            <a:avLst/>
            <a:gdLst>
              <a:gd name="T0" fmla="*/ 307975 w 214"/>
              <a:gd name="T1" fmla="*/ 684212 h 431"/>
              <a:gd name="T2" fmla="*/ 268288 w 214"/>
              <a:gd name="T3" fmla="*/ 647700 h 431"/>
              <a:gd name="T4" fmla="*/ 331788 w 214"/>
              <a:gd name="T5" fmla="*/ 554037 h 431"/>
              <a:gd name="T6" fmla="*/ 322263 w 214"/>
              <a:gd name="T7" fmla="*/ 541337 h 431"/>
              <a:gd name="T8" fmla="*/ 298450 w 214"/>
              <a:gd name="T9" fmla="*/ 534987 h 431"/>
              <a:gd name="T10" fmla="*/ 285750 w 214"/>
              <a:gd name="T11" fmla="*/ 546100 h 431"/>
              <a:gd name="T12" fmla="*/ 284163 w 214"/>
              <a:gd name="T13" fmla="*/ 560387 h 431"/>
              <a:gd name="T14" fmla="*/ 271463 w 214"/>
              <a:gd name="T15" fmla="*/ 550862 h 431"/>
              <a:gd name="T16" fmla="*/ 198438 w 214"/>
              <a:gd name="T17" fmla="*/ 611187 h 431"/>
              <a:gd name="T18" fmla="*/ 79375 w 214"/>
              <a:gd name="T19" fmla="*/ 307975 h 431"/>
              <a:gd name="T20" fmla="*/ 85725 w 214"/>
              <a:gd name="T21" fmla="*/ 295275 h 431"/>
              <a:gd name="T22" fmla="*/ 128588 w 214"/>
              <a:gd name="T23" fmla="*/ 279400 h 431"/>
              <a:gd name="T24" fmla="*/ 117475 w 214"/>
              <a:gd name="T25" fmla="*/ 274637 h 431"/>
              <a:gd name="T26" fmla="*/ 79375 w 214"/>
              <a:gd name="T27" fmla="*/ 182562 h 431"/>
              <a:gd name="T28" fmla="*/ 157163 w 214"/>
              <a:gd name="T29" fmla="*/ 96837 h 431"/>
              <a:gd name="T30" fmla="*/ 176213 w 214"/>
              <a:gd name="T31" fmla="*/ 103187 h 431"/>
              <a:gd name="T32" fmla="*/ 228600 w 214"/>
              <a:gd name="T33" fmla="*/ 231775 h 431"/>
              <a:gd name="T34" fmla="*/ 228600 w 214"/>
              <a:gd name="T35" fmla="*/ 247650 h 431"/>
              <a:gd name="T36" fmla="*/ 266700 w 214"/>
              <a:gd name="T37" fmla="*/ 550862 h 431"/>
              <a:gd name="T38" fmla="*/ 258763 w 214"/>
              <a:gd name="T39" fmla="*/ 552450 h 431"/>
              <a:gd name="T40" fmla="*/ 242888 w 214"/>
              <a:gd name="T41" fmla="*/ 566737 h 431"/>
              <a:gd name="T42" fmla="*/ 238125 w 214"/>
              <a:gd name="T43" fmla="*/ 569912 h 431"/>
              <a:gd name="T44" fmla="*/ 214313 w 214"/>
              <a:gd name="T45" fmla="*/ 566737 h 431"/>
              <a:gd name="T46" fmla="*/ 204788 w 214"/>
              <a:gd name="T47" fmla="*/ 581025 h 431"/>
              <a:gd name="T48" fmla="*/ 206375 w 214"/>
              <a:gd name="T49" fmla="*/ 604837 h 431"/>
              <a:gd name="T50" fmla="*/ 198438 w 214"/>
              <a:gd name="T51" fmla="*/ 611187 h 431"/>
              <a:gd name="T52" fmla="*/ 79375 w 214"/>
              <a:gd name="T53" fmla="*/ 122237 h 431"/>
              <a:gd name="T54" fmla="*/ 138113 w 214"/>
              <a:gd name="T55" fmla="*/ 44450 h 431"/>
              <a:gd name="T56" fmla="*/ 122238 w 214"/>
              <a:gd name="T57" fmla="*/ 22225 h 431"/>
              <a:gd name="T58" fmla="*/ 98425 w 214"/>
              <a:gd name="T59" fmla="*/ 4762 h 431"/>
              <a:gd name="T60" fmla="*/ 79375 w 214"/>
              <a:gd name="T61" fmla="*/ 0 h 431"/>
              <a:gd name="T62" fmla="*/ 71438 w 214"/>
              <a:gd name="T63" fmla="*/ 303212 h 431"/>
              <a:gd name="T64" fmla="*/ 17463 w 214"/>
              <a:gd name="T65" fmla="*/ 171450 h 431"/>
              <a:gd name="T66" fmla="*/ 19050 w 214"/>
              <a:gd name="T67" fmla="*/ 152400 h 431"/>
              <a:gd name="T68" fmla="*/ 6350 w 214"/>
              <a:gd name="T69" fmla="*/ 96837 h 431"/>
              <a:gd name="T70" fmla="*/ 1588 w 214"/>
              <a:gd name="T71" fmla="*/ 55562 h 431"/>
              <a:gd name="T72" fmla="*/ 23813 w 214"/>
              <a:gd name="T73" fmla="*/ 19050 h 431"/>
              <a:gd name="T74" fmla="*/ 47625 w 214"/>
              <a:gd name="T75" fmla="*/ 4762 h 431"/>
              <a:gd name="T76" fmla="*/ 79375 w 214"/>
              <a:gd name="T77" fmla="*/ 122237 h 431"/>
              <a:gd name="T78" fmla="*/ 79375 w 214"/>
              <a:gd name="T79" fmla="*/ 182562 h 431"/>
              <a:gd name="T80" fmla="*/ 68263 w 214"/>
              <a:gd name="T81" fmla="*/ 155575 h 431"/>
              <a:gd name="T82" fmla="*/ 74613 w 214"/>
              <a:gd name="T83" fmla="*/ 139700 h 431"/>
              <a:gd name="T84" fmla="*/ 34925 w 214"/>
              <a:gd name="T85" fmla="*/ 157162 h 431"/>
              <a:gd name="T86" fmla="*/ 30163 w 214"/>
              <a:gd name="T87" fmla="*/ 176212 h 431"/>
              <a:gd name="T88" fmla="*/ 74613 w 214"/>
              <a:gd name="T89" fmla="*/ 287337 h 431"/>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214"/>
              <a:gd name="T136" fmla="*/ 0 h 431"/>
              <a:gd name="T137" fmla="*/ 214 w 214"/>
              <a:gd name="T138" fmla="*/ 431 h 431"/>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214" h="431">
                <a:moveTo>
                  <a:pt x="168" y="228"/>
                </a:moveTo>
                <a:lnTo>
                  <a:pt x="214" y="349"/>
                </a:lnTo>
                <a:lnTo>
                  <a:pt x="194" y="431"/>
                </a:lnTo>
                <a:lnTo>
                  <a:pt x="168" y="413"/>
                </a:lnTo>
                <a:lnTo>
                  <a:pt x="168" y="405"/>
                </a:lnTo>
                <a:lnTo>
                  <a:pt x="169" y="408"/>
                </a:lnTo>
                <a:lnTo>
                  <a:pt x="196" y="397"/>
                </a:lnTo>
                <a:lnTo>
                  <a:pt x="209" y="349"/>
                </a:lnTo>
                <a:lnTo>
                  <a:pt x="206" y="345"/>
                </a:lnTo>
                <a:lnTo>
                  <a:pt x="203" y="341"/>
                </a:lnTo>
                <a:lnTo>
                  <a:pt x="199" y="337"/>
                </a:lnTo>
                <a:lnTo>
                  <a:pt x="194" y="336"/>
                </a:lnTo>
                <a:lnTo>
                  <a:pt x="188" y="337"/>
                </a:lnTo>
                <a:lnTo>
                  <a:pt x="184" y="340"/>
                </a:lnTo>
                <a:lnTo>
                  <a:pt x="180" y="344"/>
                </a:lnTo>
                <a:lnTo>
                  <a:pt x="179" y="348"/>
                </a:lnTo>
                <a:lnTo>
                  <a:pt x="179" y="353"/>
                </a:lnTo>
                <a:lnTo>
                  <a:pt x="176" y="351"/>
                </a:lnTo>
                <a:lnTo>
                  <a:pt x="173" y="348"/>
                </a:lnTo>
                <a:lnTo>
                  <a:pt x="171" y="347"/>
                </a:lnTo>
                <a:lnTo>
                  <a:pt x="168" y="347"/>
                </a:lnTo>
                <a:lnTo>
                  <a:pt x="168" y="228"/>
                </a:lnTo>
                <a:close/>
                <a:moveTo>
                  <a:pt x="125" y="385"/>
                </a:moveTo>
                <a:lnTo>
                  <a:pt x="51" y="194"/>
                </a:lnTo>
                <a:lnTo>
                  <a:pt x="50" y="194"/>
                </a:lnTo>
                <a:lnTo>
                  <a:pt x="50" y="183"/>
                </a:lnTo>
                <a:lnTo>
                  <a:pt x="54" y="186"/>
                </a:lnTo>
                <a:lnTo>
                  <a:pt x="60" y="184"/>
                </a:lnTo>
                <a:lnTo>
                  <a:pt x="81" y="176"/>
                </a:lnTo>
                <a:lnTo>
                  <a:pt x="79" y="175"/>
                </a:lnTo>
                <a:lnTo>
                  <a:pt x="74" y="173"/>
                </a:lnTo>
                <a:lnTo>
                  <a:pt x="73" y="172"/>
                </a:lnTo>
                <a:lnTo>
                  <a:pt x="70" y="168"/>
                </a:lnTo>
                <a:lnTo>
                  <a:pt x="50" y="115"/>
                </a:lnTo>
                <a:lnTo>
                  <a:pt x="50" y="80"/>
                </a:lnTo>
                <a:lnTo>
                  <a:pt x="99" y="61"/>
                </a:lnTo>
                <a:lnTo>
                  <a:pt x="104" y="61"/>
                </a:lnTo>
                <a:lnTo>
                  <a:pt x="107" y="62"/>
                </a:lnTo>
                <a:lnTo>
                  <a:pt x="111" y="65"/>
                </a:lnTo>
                <a:lnTo>
                  <a:pt x="114" y="69"/>
                </a:lnTo>
                <a:lnTo>
                  <a:pt x="144" y="146"/>
                </a:lnTo>
                <a:lnTo>
                  <a:pt x="144" y="149"/>
                </a:lnTo>
                <a:lnTo>
                  <a:pt x="144" y="153"/>
                </a:lnTo>
                <a:lnTo>
                  <a:pt x="144" y="156"/>
                </a:lnTo>
                <a:lnTo>
                  <a:pt x="141" y="158"/>
                </a:lnTo>
                <a:lnTo>
                  <a:pt x="168" y="228"/>
                </a:lnTo>
                <a:lnTo>
                  <a:pt x="168" y="347"/>
                </a:lnTo>
                <a:lnTo>
                  <a:pt x="163" y="348"/>
                </a:lnTo>
                <a:lnTo>
                  <a:pt x="157" y="349"/>
                </a:lnTo>
                <a:lnTo>
                  <a:pt x="154" y="353"/>
                </a:lnTo>
                <a:lnTo>
                  <a:pt x="153" y="357"/>
                </a:lnTo>
                <a:lnTo>
                  <a:pt x="153" y="363"/>
                </a:lnTo>
                <a:lnTo>
                  <a:pt x="150" y="359"/>
                </a:lnTo>
                <a:lnTo>
                  <a:pt x="145" y="357"/>
                </a:lnTo>
                <a:lnTo>
                  <a:pt x="141" y="356"/>
                </a:lnTo>
                <a:lnTo>
                  <a:pt x="135" y="357"/>
                </a:lnTo>
                <a:lnTo>
                  <a:pt x="131" y="360"/>
                </a:lnTo>
                <a:lnTo>
                  <a:pt x="129" y="366"/>
                </a:lnTo>
                <a:lnTo>
                  <a:pt x="127" y="370"/>
                </a:lnTo>
                <a:lnTo>
                  <a:pt x="127" y="376"/>
                </a:lnTo>
                <a:lnTo>
                  <a:pt x="130" y="381"/>
                </a:lnTo>
                <a:lnTo>
                  <a:pt x="168" y="405"/>
                </a:lnTo>
                <a:lnTo>
                  <a:pt x="168" y="413"/>
                </a:lnTo>
                <a:lnTo>
                  <a:pt x="125" y="385"/>
                </a:lnTo>
                <a:close/>
                <a:moveTo>
                  <a:pt x="50" y="0"/>
                </a:moveTo>
                <a:lnTo>
                  <a:pt x="50" y="77"/>
                </a:lnTo>
                <a:lnTo>
                  <a:pt x="95" y="49"/>
                </a:lnTo>
                <a:lnTo>
                  <a:pt x="87" y="28"/>
                </a:lnTo>
                <a:lnTo>
                  <a:pt x="84" y="23"/>
                </a:lnTo>
                <a:lnTo>
                  <a:pt x="81" y="18"/>
                </a:lnTo>
                <a:lnTo>
                  <a:pt x="77" y="14"/>
                </a:lnTo>
                <a:lnTo>
                  <a:pt x="72" y="10"/>
                </a:lnTo>
                <a:lnTo>
                  <a:pt x="68" y="5"/>
                </a:lnTo>
                <a:lnTo>
                  <a:pt x="62" y="3"/>
                </a:lnTo>
                <a:lnTo>
                  <a:pt x="56" y="1"/>
                </a:lnTo>
                <a:lnTo>
                  <a:pt x="50" y="0"/>
                </a:lnTo>
                <a:close/>
                <a:moveTo>
                  <a:pt x="50" y="194"/>
                </a:moveTo>
                <a:lnTo>
                  <a:pt x="50" y="194"/>
                </a:lnTo>
                <a:lnTo>
                  <a:pt x="45" y="191"/>
                </a:lnTo>
                <a:lnTo>
                  <a:pt x="41" y="186"/>
                </a:lnTo>
                <a:lnTo>
                  <a:pt x="11" y="108"/>
                </a:lnTo>
                <a:lnTo>
                  <a:pt x="9" y="104"/>
                </a:lnTo>
                <a:lnTo>
                  <a:pt x="11" y="99"/>
                </a:lnTo>
                <a:lnTo>
                  <a:pt x="12" y="96"/>
                </a:lnTo>
                <a:lnTo>
                  <a:pt x="16" y="92"/>
                </a:lnTo>
                <a:lnTo>
                  <a:pt x="4" y="61"/>
                </a:lnTo>
                <a:lnTo>
                  <a:pt x="1" y="53"/>
                </a:lnTo>
                <a:lnTo>
                  <a:pt x="0" y="43"/>
                </a:lnTo>
                <a:lnTo>
                  <a:pt x="1" y="35"/>
                </a:lnTo>
                <a:lnTo>
                  <a:pt x="4" y="27"/>
                </a:lnTo>
                <a:lnTo>
                  <a:pt x="8" y="19"/>
                </a:lnTo>
                <a:lnTo>
                  <a:pt x="15" y="12"/>
                </a:lnTo>
                <a:lnTo>
                  <a:pt x="22" y="7"/>
                </a:lnTo>
                <a:lnTo>
                  <a:pt x="30" y="3"/>
                </a:lnTo>
                <a:lnTo>
                  <a:pt x="39" y="0"/>
                </a:lnTo>
                <a:lnTo>
                  <a:pt x="50" y="0"/>
                </a:lnTo>
                <a:lnTo>
                  <a:pt x="50" y="77"/>
                </a:lnTo>
                <a:lnTo>
                  <a:pt x="43" y="81"/>
                </a:lnTo>
                <a:lnTo>
                  <a:pt x="50" y="80"/>
                </a:lnTo>
                <a:lnTo>
                  <a:pt x="50" y="115"/>
                </a:lnTo>
                <a:lnTo>
                  <a:pt x="45" y="100"/>
                </a:lnTo>
                <a:lnTo>
                  <a:pt x="43" y="98"/>
                </a:lnTo>
                <a:lnTo>
                  <a:pt x="45" y="93"/>
                </a:lnTo>
                <a:lnTo>
                  <a:pt x="46" y="91"/>
                </a:lnTo>
                <a:lnTo>
                  <a:pt x="47" y="88"/>
                </a:lnTo>
                <a:lnTo>
                  <a:pt x="26" y="96"/>
                </a:lnTo>
                <a:lnTo>
                  <a:pt x="22" y="99"/>
                </a:lnTo>
                <a:lnTo>
                  <a:pt x="19" y="103"/>
                </a:lnTo>
                <a:lnTo>
                  <a:pt x="19" y="107"/>
                </a:lnTo>
                <a:lnTo>
                  <a:pt x="19" y="111"/>
                </a:lnTo>
                <a:lnTo>
                  <a:pt x="45" y="177"/>
                </a:lnTo>
                <a:lnTo>
                  <a:pt x="47" y="181"/>
                </a:lnTo>
                <a:lnTo>
                  <a:pt x="50" y="183"/>
                </a:lnTo>
                <a:lnTo>
                  <a:pt x="50" y="19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50" name="组合 213"/>
          <p:cNvGrpSpPr/>
          <p:nvPr/>
        </p:nvGrpSpPr>
        <p:grpSpPr bwMode="auto">
          <a:xfrm>
            <a:off x="3251200" y="2925763"/>
            <a:ext cx="571500" cy="574675"/>
            <a:chOff x="0" y="0"/>
            <a:chExt cx="571500" cy="574675"/>
          </a:xfrm>
          <a:solidFill>
            <a:schemeClr val="bg1">
              <a:alpha val="70000"/>
            </a:schemeClr>
          </a:solidFill>
        </p:grpSpPr>
        <p:sp>
          <p:nvSpPr>
            <p:cNvPr id="151" name="Freeform 144"/>
            <p:cNvSpPr>
              <a:spLocks noEditPoints="1" noChangeArrowheads="1"/>
            </p:cNvSpPr>
            <p:nvPr/>
          </p:nvSpPr>
          <p:spPr bwMode="auto">
            <a:xfrm>
              <a:off x="0" y="0"/>
              <a:ext cx="571500" cy="574675"/>
            </a:xfrm>
            <a:custGeom>
              <a:avLst/>
              <a:gdLst>
                <a:gd name="T0" fmla="*/ 285750 w 360"/>
                <a:gd name="T1" fmla="*/ 0 h 362"/>
                <a:gd name="T2" fmla="*/ 368300 w 360"/>
                <a:gd name="T3" fmla="*/ 12700 h 362"/>
                <a:gd name="T4" fmla="*/ 444500 w 360"/>
                <a:gd name="T5" fmla="*/ 49213 h 362"/>
                <a:gd name="T6" fmla="*/ 506413 w 360"/>
                <a:gd name="T7" fmla="*/ 106363 h 362"/>
                <a:gd name="T8" fmla="*/ 549275 w 360"/>
                <a:gd name="T9" fmla="*/ 176213 h 362"/>
                <a:gd name="T10" fmla="*/ 568325 w 360"/>
                <a:gd name="T11" fmla="*/ 258763 h 362"/>
                <a:gd name="T12" fmla="*/ 568325 w 360"/>
                <a:gd name="T13" fmla="*/ 315913 h 362"/>
                <a:gd name="T14" fmla="*/ 549275 w 360"/>
                <a:gd name="T15" fmla="*/ 398463 h 362"/>
                <a:gd name="T16" fmla="*/ 506413 w 360"/>
                <a:gd name="T17" fmla="*/ 468313 h 362"/>
                <a:gd name="T18" fmla="*/ 444500 w 360"/>
                <a:gd name="T19" fmla="*/ 525463 h 362"/>
                <a:gd name="T20" fmla="*/ 368300 w 360"/>
                <a:gd name="T21" fmla="*/ 561975 h 362"/>
                <a:gd name="T22" fmla="*/ 285750 w 360"/>
                <a:gd name="T23" fmla="*/ 574675 h 362"/>
                <a:gd name="T24" fmla="*/ 285750 w 360"/>
                <a:gd name="T25" fmla="*/ 498475 h 362"/>
                <a:gd name="T26" fmla="*/ 306388 w 360"/>
                <a:gd name="T27" fmla="*/ 504825 h 362"/>
                <a:gd name="T28" fmla="*/ 319088 w 360"/>
                <a:gd name="T29" fmla="*/ 522288 h 362"/>
                <a:gd name="T30" fmla="*/ 376238 w 360"/>
                <a:gd name="T31" fmla="*/ 508000 h 362"/>
                <a:gd name="T32" fmla="*/ 425450 w 360"/>
                <a:gd name="T33" fmla="*/ 479425 h 362"/>
                <a:gd name="T34" fmla="*/ 465138 w 360"/>
                <a:gd name="T35" fmla="*/ 441325 h 362"/>
                <a:gd name="T36" fmla="*/ 495300 w 360"/>
                <a:gd name="T37" fmla="*/ 393700 h 362"/>
                <a:gd name="T38" fmla="*/ 515938 w 360"/>
                <a:gd name="T39" fmla="*/ 341313 h 362"/>
                <a:gd name="T40" fmla="*/ 511175 w 360"/>
                <a:gd name="T41" fmla="*/ 315913 h 362"/>
                <a:gd name="T42" fmla="*/ 495300 w 360"/>
                <a:gd name="T43" fmla="*/ 285750 h 362"/>
                <a:gd name="T44" fmla="*/ 501650 w 360"/>
                <a:gd name="T45" fmla="*/ 265113 h 362"/>
                <a:gd name="T46" fmla="*/ 519113 w 360"/>
                <a:gd name="T47" fmla="*/ 252413 h 362"/>
                <a:gd name="T48" fmla="*/ 504825 w 360"/>
                <a:gd name="T49" fmla="*/ 195263 h 362"/>
                <a:gd name="T50" fmla="*/ 476250 w 360"/>
                <a:gd name="T51" fmla="*/ 149225 h 362"/>
                <a:gd name="T52" fmla="*/ 439738 w 360"/>
                <a:gd name="T53" fmla="*/ 106363 h 362"/>
                <a:gd name="T54" fmla="*/ 392113 w 360"/>
                <a:gd name="T55" fmla="*/ 76200 h 362"/>
                <a:gd name="T56" fmla="*/ 339725 w 360"/>
                <a:gd name="T57" fmla="*/ 55563 h 362"/>
                <a:gd name="T58" fmla="*/ 315913 w 360"/>
                <a:gd name="T59" fmla="*/ 61913 h 362"/>
                <a:gd name="T60" fmla="*/ 285750 w 360"/>
                <a:gd name="T61" fmla="*/ 76200 h 362"/>
                <a:gd name="T62" fmla="*/ 285750 w 360"/>
                <a:gd name="T63" fmla="*/ 0 h 362"/>
                <a:gd name="T64" fmla="*/ 285750 w 360"/>
                <a:gd name="T65" fmla="*/ 76200 h 362"/>
                <a:gd name="T66" fmla="*/ 255588 w 360"/>
                <a:gd name="T67" fmla="*/ 61913 h 362"/>
                <a:gd name="T68" fmla="*/ 231775 w 360"/>
                <a:gd name="T69" fmla="*/ 55563 h 362"/>
                <a:gd name="T70" fmla="*/ 177800 w 360"/>
                <a:gd name="T71" fmla="*/ 76200 h 362"/>
                <a:gd name="T72" fmla="*/ 130175 w 360"/>
                <a:gd name="T73" fmla="*/ 106363 h 362"/>
                <a:gd name="T74" fmla="*/ 93663 w 360"/>
                <a:gd name="T75" fmla="*/ 149225 h 362"/>
                <a:gd name="T76" fmla="*/ 66675 w 360"/>
                <a:gd name="T77" fmla="*/ 195263 h 362"/>
                <a:gd name="T78" fmla="*/ 50800 w 360"/>
                <a:gd name="T79" fmla="*/ 252413 h 362"/>
                <a:gd name="T80" fmla="*/ 68263 w 360"/>
                <a:gd name="T81" fmla="*/ 265113 h 362"/>
                <a:gd name="T82" fmla="*/ 74613 w 360"/>
                <a:gd name="T83" fmla="*/ 285750 h 362"/>
                <a:gd name="T84" fmla="*/ 58738 w 360"/>
                <a:gd name="T85" fmla="*/ 315913 h 362"/>
                <a:gd name="T86" fmla="*/ 52388 w 360"/>
                <a:gd name="T87" fmla="*/ 341313 h 362"/>
                <a:gd name="T88" fmla="*/ 73025 w 360"/>
                <a:gd name="T89" fmla="*/ 393700 h 362"/>
                <a:gd name="T90" fmla="*/ 104775 w 360"/>
                <a:gd name="T91" fmla="*/ 441325 h 362"/>
                <a:gd name="T92" fmla="*/ 146050 w 360"/>
                <a:gd name="T93" fmla="*/ 479425 h 362"/>
                <a:gd name="T94" fmla="*/ 195263 w 360"/>
                <a:gd name="T95" fmla="*/ 508000 h 362"/>
                <a:gd name="T96" fmla="*/ 250825 w 360"/>
                <a:gd name="T97" fmla="*/ 522288 h 362"/>
                <a:gd name="T98" fmla="*/ 255588 w 360"/>
                <a:gd name="T99" fmla="*/ 511175 h 362"/>
                <a:gd name="T100" fmla="*/ 285750 w 360"/>
                <a:gd name="T101" fmla="*/ 498475 h 362"/>
                <a:gd name="T102" fmla="*/ 285750 w 360"/>
                <a:gd name="T103" fmla="*/ 574675 h 362"/>
                <a:gd name="T104" fmla="*/ 200025 w 360"/>
                <a:gd name="T105" fmla="*/ 561975 h 362"/>
                <a:gd name="T106" fmla="*/ 123825 w 360"/>
                <a:gd name="T107" fmla="*/ 525463 h 362"/>
                <a:gd name="T108" fmla="*/ 63500 w 360"/>
                <a:gd name="T109" fmla="*/ 468313 h 362"/>
                <a:gd name="T110" fmla="*/ 20638 w 360"/>
                <a:gd name="T111" fmla="*/ 398463 h 362"/>
                <a:gd name="T112" fmla="*/ 0 w 360"/>
                <a:gd name="T113" fmla="*/ 315913 h 362"/>
                <a:gd name="T114" fmla="*/ 0 w 360"/>
                <a:gd name="T115" fmla="*/ 258763 h 362"/>
                <a:gd name="T116" fmla="*/ 20638 w 360"/>
                <a:gd name="T117" fmla="*/ 176213 h 362"/>
                <a:gd name="T118" fmla="*/ 63500 w 360"/>
                <a:gd name="T119" fmla="*/ 106363 h 362"/>
                <a:gd name="T120" fmla="*/ 123825 w 360"/>
                <a:gd name="T121" fmla="*/ 49213 h 362"/>
                <a:gd name="T122" fmla="*/ 200025 w 360"/>
                <a:gd name="T123" fmla="*/ 12700 h 362"/>
                <a:gd name="T124" fmla="*/ 285750 w 360"/>
                <a:gd name="T125" fmla="*/ 0 h 362"/>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60"/>
                <a:gd name="T190" fmla="*/ 0 h 362"/>
                <a:gd name="T191" fmla="*/ 360 w 360"/>
                <a:gd name="T192" fmla="*/ 362 h 362"/>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60" h="362">
                  <a:moveTo>
                    <a:pt x="180" y="0"/>
                  </a:moveTo>
                  <a:lnTo>
                    <a:pt x="180" y="0"/>
                  </a:lnTo>
                  <a:lnTo>
                    <a:pt x="197" y="2"/>
                  </a:lnTo>
                  <a:lnTo>
                    <a:pt x="216" y="4"/>
                  </a:lnTo>
                  <a:lnTo>
                    <a:pt x="232" y="8"/>
                  </a:lnTo>
                  <a:lnTo>
                    <a:pt x="250" y="15"/>
                  </a:lnTo>
                  <a:lnTo>
                    <a:pt x="265" y="22"/>
                  </a:lnTo>
                  <a:lnTo>
                    <a:pt x="280" y="31"/>
                  </a:lnTo>
                  <a:lnTo>
                    <a:pt x="295" y="42"/>
                  </a:lnTo>
                  <a:lnTo>
                    <a:pt x="307" y="53"/>
                  </a:lnTo>
                  <a:lnTo>
                    <a:pt x="319" y="67"/>
                  </a:lnTo>
                  <a:lnTo>
                    <a:pt x="329" y="80"/>
                  </a:lnTo>
                  <a:lnTo>
                    <a:pt x="338" y="95"/>
                  </a:lnTo>
                  <a:lnTo>
                    <a:pt x="346" y="111"/>
                  </a:lnTo>
                  <a:lnTo>
                    <a:pt x="352" y="127"/>
                  </a:lnTo>
                  <a:lnTo>
                    <a:pt x="356" y="145"/>
                  </a:lnTo>
                  <a:lnTo>
                    <a:pt x="358" y="163"/>
                  </a:lnTo>
                  <a:lnTo>
                    <a:pt x="360" y="180"/>
                  </a:lnTo>
                  <a:lnTo>
                    <a:pt x="358" y="199"/>
                  </a:lnTo>
                  <a:lnTo>
                    <a:pt x="356" y="217"/>
                  </a:lnTo>
                  <a:lnTo>
                    <a:pt x="352" y="234"/>
                  </a:lnTo>
                  <a:lnTo>
                    <a:pt x="346" y="251"/>
                  </a:lnTo>
                  <a:lnTo>
                    <a:pt x="338" y="267"/>
                  </a:lnTo>
                  <a:lnTo>
                    <a:pt x="329" y="282"/>
                  </a:lnTo>
                  <a:lnTo>
                    <a:pt x="319" y="295"/>
                  </a:lnTo>
                  <a:lnTo>
                    <a:pt x="307" y="309"/>
                  </a:lnTo>
                  <a:lnTo>
                    <a:pt x="295" y="320"/>
                  </a:lnTo>
                  <a:lnTo>
                    <a:pt x="280" y="331"/>
                  </a:lnTo>
                  <a:lnTo>
                    <a:pt x="265" y="340"/>
                  </a:lnTo>
                  <a:lnTo>
                    <a:pt x="250" y="347"/>
                  </a:lnTo>
                  <a:lnTo>
                    <a:pt x="232" y="354"/>
                  </a:lnTo>
                  <a:lnTo>
                    <a:pt x="216" y="358"/>
                  </a:lnTo>
                  <a:lnTo>
                    <a:pt x="197" y="360"/>
                  </a:lnTo>
                  <a:lnTo>
                    <a:pt x="180" y="362"/>
                  </a:lnTo>
                  <a:lnTo>
                    <a:pt x="180" y="314"/>
                  </a:lnTo>
                  <a:lnTo>
                    <a:pt x="186" y="314"/>
                  </a:lnTo>
                  <a:lnTo>
                    <a:pt x="193" y="318"/>
                  </a:lnTo>
                  <a:lnTo>
                    <a:pt x="199" y="322"/>
                  </a:lnTo>
                  <a:lnTo>
                    <a:pt x="201" y="329"/>
                  </a:lnTo>
                  <a:lnTo>
                    <a:pt x="214" y="327"/>
                  </a:lnTo>
                  <a:lnTo>
                    <a:pt x="226" y="324"/>
                  </a:lnTo>
                  <a:lnTo>
                    <a:pt x="237" y="320"/>
                  </a:lnTo>
                  <a:lnTo>
                    <a:pt x="247" y="314"/>
                  </a:lnTo>
                  <a:lnTo>
                    <a:pt x="258" y="309"/>
                  </a:lnTo>
                  <a:lnTo>
                    <a:pt x="268" y="302"/>
                  </a:lnTo>
                  <a:lnTo>
                    <a:pt x="277" y="294"/>
                  </a:lnTo>
                  <a:lnTo>
                    <a:pt x="285" y="286"/>
                  </a:lnTo>
                  <a:lnTo>
                    <a:pt x="293" y="278"/>
                  </a:lnTo>
                  <a:lnTo>
                    <a:pt x="300" y="268"/>
                  </a:lnTo>
                  <a:lnTo>
                    <a:pt x="307" y="259"/>
                  </a:lnTo>
                  <a:lnTo>
                    <a:pt x="312" y="248"/>
                  </a:lnTo>
                  <a:lnTo>
                    <a:pt x="318" y="237"/>
                  </a:lnTo>
                  <a:lnTo>
                    <a:pt x="322" y="226"/>
                  </a:lnTo>
                  <a:lnTo>
                    <a:pt x="325" y="215"/>
                  </a:lnTo>
                  <a:lnTo>
                    <a:pt x="327" y="203"/>
                  </a:lnTo>
                  <a:lnTo>
                    <a:pt x="322" y="199"/>
                  </a:lnTo>
                  <a:lnTo>
                    <a:pt x="316" y="194"/>
                  </a:lnTo>
                  <a:lnTo>
                    <a:pt x="314" y="188"/>
                  </a:lnTo>
                  <a:lnTo>
                    <a:pt x="312" y="180"/>
                  </a:lnTo>
                  <a:lnTo>
                    <a:pt x="314" y="174"/>
                  </a:lnTo>
                  <a:lnTo>
                    <a:pt x="316" y="167"/>
                  </a:lnTo>
                  <a:lnTo>
                    <a:pt x="322" y="163"/>
                  </a:lnTo>
                  <a:lnTo>
                    <a:pt x="327" y="159"/>
                  </a:lnTo>
                  <a:lnTo>
                    <a:pt x="325" y="146"/>
                  </a:lnTo>
                  <a:lnTo>
                    <a:pt x="322" y="136"/>
                  </a:lnTo>
                  <a:lnTo>
                    <a:pt x="318" y="123"/>
                  </a:lnTo>
                  <a:lnTo>
                    <a:pt x="312" y="113"/>
                  </a:lnTo>
                  <a:lnTo>
                    <a:pt x="307" y="103"/>
                  </a:lnTo>
                  <a:lnTo>
                    <a:pt x="300" y="94"/>
                  </a:lnTo>
                  <a:lnTo>
                    <a:pt x="293" y="84"/>
                  </a:lnTo>
                  <a:lnTo>
                    <a:pt x="285" y="75"/>
                  </a:lnTo>
                  <a:lnTo>
                    <a:pt x="277" y="67"/>
                  </a:lnTo>
                  <a:lnTo>
                    <a:pt x="268" y="60"/>
                  </a:lnTo>
                  <a:lnTo>
                    <a:pt x="258" y="53"/>
                  </a:lnTo>
                  <a:lnTo>
                    <a:pt x="247" y="48"/>
                  </a:lnTo>
                  <a:lnTo>
                    <a:pt x="237" y="42"/>
                  </a:lnTo>
                  <a:lnTo>
                    <a:pt x="226" y="38"/>
                  </a:lnTo>
                  <a:lnTo>
                    <a:pt x="214" y="35"/>
                  </a:lnTo>
                  <a:lnTo>
                    <a:pt x="201" y="33"/>
                  </a:lnTo>
                  <a:lnTo>
                    <a:pt x="199" y="39"/>
                  </a:lnTo>
                  <a:lnTo>
                    <a:pt x="193" y="44"/>
                  </a:lnTo>
                  <a:lnTo>
                    <a:pt x="186" y="46"/>
                  </a:lnTo>
                  <a:lnTo>
                    <a:pt x="180" y="48"/>
                  </a:lnTo>
                  <a:lnTo>
                    <a:pt x="180" y="0"/>
                  </a:lnTo>
                  <a:close/>
                  <a:moveTo>
                    <a:pt x="180" y="0"/>
                  </a:moveTo>
                  <a:lnTo>
                    <a:pt x="180" y="0"/>
                  </a:lnTo>
                  <a:lnTo>
                    <a:pt x="180" y="48"/>
                  </a:lnTo>
                  <a:lnTo>
                    <a:pt x="173" y="46"/>
                  </a:lnTo>
                  <a:lnTo>
                    <a:pt x="166" y="44"/>
                  </a:lnTo>
                  <a:lnTo>
                    <a:pt x="161" y="39"/>
                  </a:lnTo>
                  <a:lnTo>
                    <a:pt x="158" y="33"/>
                  </a:lnTo>
                  <a:lnTo>
                    <a:pt x="146" y="35"/>
                  </a:lnTo>
                  <a:lnTo>
                    <a:pt x="134" y="38"/>
                  </a:lnTo>
                  <a:lnTo>
                    <a:pt x="123" y="42"/>
                  </a:lnTo>
                  <a:lnTo>
                    <a:pt x="112" y="48"/>
                  </a:lnTo>
                  <a:lnTo>
                    <a:pt x="101" y="53"/>
                  </a:lnTo>
                  <a:lnTo>
                    <a:pt x="92" y="60"/>
                  </a:lnTo>
                  <a:lnTo>
                    <a:pt x="82" y="67"/>
                  </a:lnTo>
                  <a:lnTo>
                    <a:pt x="74" y="75"/>
                  </a:lnTo>
                  <a:lnTo>
                    <a:pt x="66" y="84"/>
                  </a:lnTo>
                  <a:lnTo>
                    <a:pt x="59" y="94"/>
                  </a:lnTo>
                  <a:lnTo>
                    <a:pt x="52" y="103"/>
                  </a:lnTo>
                  <a:lnTo>
                    <a:pt x="46" y="113"/>
                  </a:lnTo>
                  <a:lnTo>
                    <a:pt x="42" y="123"/>
                  </a:lnTo>
                  <a:lnTo>
                    <a:pt x="37" y="136"/>
                  </a:lnTo>
                  <a:lnTo>
                    <a:pt x="33" y="146"/>
                  </a:lnTo>
                  <a:lnTo>
                    <a:pt x="32" y="159"/>
                  </a:lnTo>
                  <a:lnTo>
                    <a:pt x="37" y="163"/>
                  </a:lnTo>
                  <a:lnTo>
                    <a:pt x="43" y="167"/>
                  </a:lnTo>
                  <a:lnTo>
                    <a:pt x="46" y="174"/>
                  </a:lnTo>
                  <a:lnTo>
                    <a:pt x="47" y="180"/>
                  </a:lnTo>
                  <a:lnTo>
                    <a:pt x="46" y="188"/>
                  </a:lnTo>
                  <a:lnTo>
                    <a:pt x="43" y="194"/>
                  </a:lnTo>
                  <a:lnTo>
                    <a:pt x="37" y="199"/>
                  </a:lnTo>
                  <a:lnTo>
                    <a:pt x="32" y="203"/>
                  </a:lnTo>
                  <a:lnTo>
                    <a:pt x="33" y="215"/>
                  </a:lnTo>
                  <a:lnTo>
                    <a:pt x="37" y="226"/>
                  </a:lnTo>
                  <a:lnTo>
                    <a:pt x="42" y="237"/>
                  </a:lnTo>
                  <a:lnTo>
                    <a:pt x="46" y="248"/>
                  </a:lnTo>
                  <a:lnTo>
                    <a:pt x="52" y="259"/>
                  </a:lnTo>
                  <a:lnTo>
                    <a:pt x="59" y="268"/>
                  </a:lnTo>
                  <a:lnTo>
                    <a:pt x="66" y="278"/>
                  </a:lnTo>
                  <a:lnTo>
                    <a:pt x="74" y="286"/>
                  </a:lnTo>
                  <a:lnTo>
                    <a:pt x="82" y="294"/>
                  </a:lnTo>
                  <a:lnTo>
                    <a:pt x="92" y="302"/>
                  </a:lnTo>
                  <a:lnTo>
                    <a:pt x="101" y="309"/>
                  </a:lnTo>
                  <a:lnTo>
                    <a:pt x="112" y="314"/>
                  </a:lnTo>
                  <a:lnTo>
                    <a:pt x="123" y="320"/>
                  </a:lnTo>
                  <a:lnTo>
                    <a:pt x="134" y="324"/>
                  </a:lnTo>
                  <a:lnTo>
                    <a:pt x="146" y="327"/>
                  </a:lnTo>
                  <a:lnTo>
                    <a:pt x="158" y="329"/>
                  </a:lnTo>
                  <a:lnTo>
                    <a:pt x="161" y="322"/>
                  </a:lnTo>
                  <a:lnTo>
                    <a:pt x="166" y="318"/>
                  </a:lnTo>
                  <a:lnTo>
                    <a:pt x="173" y="314"/>
                  </a:lnTo>
                  <a:lnTo>
                    <a:pt x="180" y="314"/>
                  </a:lnTo>
                  <a:lnTo>
                    <a:pt x="180" y="362"/>
                  </a:lnTo>
                  <a:lnTo>
                    <a:pt x="161" y="360"/>
                  </a:lnTo>
                  <a:lnTo>
                    <a:pt x="143" y="358"/>
                  </a:lnTo>
                  <a:lnTo>
                    <a:pt x="126" y="354"/>
                  </a:lnTo>
                  <a:lnTo>
                    <a:pt x="109" y="347"/>
                  </a:lnTo>
                  <a:lnTo>
                    <a:pt x="93" y="340"/>
                  </a:lnTo>
                  <a:lnTo>
                    <a:pt x="78" y="331"/>
                  </a:lnTo>
                  <a:lnTo>
                    <a:pt x="65" y="320"/>
                  </a:lnTo>
                  <a:lnTo>
                    <a:pt x="52" y="309"/>
                  </a:lnTo>
                  <a:lnTo>
                    <a:pt x="40" y="295"/>
                  </a:lnTo>
                  <a:lnTo>
                    <a:pt x="29" y="282"/>
                  </a:lnTo>
                  <a:lnTo>
                    <a:pt x="21" y="267"/>
                  </a:lnTo>
                  <a:lnTo>
                    <a:pt x="13" y="251"/>
                  </a:lnTo>
                  <a:lnTo>
                    <a:pt x="8" y="234"/>
                  </a:lnTo>
                  <a:lnTo>
                    <a:pt x="2" y="217"/>
                  </a:lnTo>
                  <a:lnTo>
                    <a:pt x="0" y="199"/>
                  </a:lnTo>
                  <a:lnTo>
                    <a:pt x="0" y="180"/>
                  </a:lnTo>
                  <a:lnTo>
                    <a:pt x="0" y="163"/>
                  </a:lnTo>
                  <a:lnTo>
                    <a:pt x="2" y="145"/>
                  </a:lnTo>
                  <a:lnTo>
                    <a:pt x="8" y="127"/>
                  </a:lnTo>
                  <a:lnTo>
                    <a:pt x="13" y="111"/>
                  </a:lnTo>
                  <a:lnTo>
                    <a:pt x="21" y="95"/>
                  </a:lnTo>
                  <a:lnTo>
                    <a:pt x="29" y="80"/>
                  </a:lnTo>
                  <a:lnTo>
                    <a:pt x="40" y="67"/>
                  </a:lnTo>
                  <a:lnTo>
                    <a:pt x="52" y="53"/>
                  </a:lnTo>
                  <a:lnTo>
                    <a:pt x="65" y="42"/>
                  </a:lnTo>
                  <a:lnTo>
                    <a:pt x="78" y="31"/>
                  </a:lnTo>
                  <a:lnTo>
                    <a:pt x="93" y="22"/>
                  </a:lnTo>
                  <a:lnTo>
                    <a:pt x="109" y="15"/>
                  </a:lnTo>
                  <a:lnTo>
                    <a:pt x="126" y="8"/>
                  </a:lnTo>
                  <a:lnTo>
                    <a:pt x="143" y="4"/>
                  </a:lnTo>
                  <a:lnTo>
                    <a:pt x="161" y="2"/>
                  </a:lnTo>
                  <a:lnTo>
                    <a:pt x="180"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2" name="Freeform 145"/>
            <p:cNvSpPr>
              <a:spLocks noChangeArrowheads="1"/>
            </p:cNvSpPr>
            <p:nvPr/>
          </p:nvSpPr>
          <p:spPr bwMode="auto">
            <a:xfrm>
              <a:off x="179388" y="180975"/>
              <a:ext cx="285750" cy="150813"/>
            </a:xfrm>
            <a:custGeom>
              <a:avLst/>
              <a:gdLst>
                <a:gd name="T0" fmla="*/ 20638 w 180"/>
                <a:gd name="T1" fmla="*/ 0 h 95"/>
                <a:gd name="T2" fmla="*/ 85725 w 180"/>
                <a:gd name="T3" fmla="*/ 66675 h 95"/>
                <a:gd name="T4" fmla="*/ 85725 w 180"/>
                <a:gd name="T5" fmla="*/ 66675 h 95"/>
                <a:gd name="T6" fmla="*/ 95250 w 180"/>
                <a:gd name="T7" fmla="*/ 61913 h 95"/>
                <a:gd name="T8" fmla="*/ 106363 w 180"/>
                <a:gd name="T9" fmla="*/ 61913 h 95"/>
                <a:gd name="T10" fmla="*/ 106363 w 180"/>
                <a:gd name="T11" fmla="*/ 61913 h 95"/>
                <a:gd name="T12" fmla="*/ 119063 w 180"/>
                <a:gd name="T13" fmla="*/ 65088 h 95"/>
                <a:gd name="T14" fmla="*/ 131763 w 180"/>
                <a:gd name="T15" fmla="*/ 71438 h 95"/>
                <a:gd name="T16" fmla="*/ 139700 w 180"/>
                <a:gd name="T17" fmla="*/ 79375 h 95"/>
                <a:gd name="T18" fmla="*/ 146050 w 180"/>
                <a:gd name="T19" fmla="*/ 92075 h 95"/>
                <a:gd name="T20" fmla="*/ 285750 w 180"/>
                <a:gd name="T21" fmla="*/ 92075 h 95"/>
                <a:gd name="T22" fmla="*/ 285750 w 180"/>
                <a:gd name="T23" fmla="*/ 120650 h 95"/>
                <a:gd name="T24" fmla="*/ 146050 w 180"/>
                <a:gd name="T25" fmla="*/ 120650 h 95"/>
                <a:gd name="T26" fmla="*/ 146050 w 180"/>
                <a:gd name="T27" fmla="*/ 120650 h 95"/>
                <a:gd name="T28" fmla="*/ 139700 w 180"/>
                <a:gd name="T29" fmla="*/ 133350 h 95"/>
                <a:gd name="T30" fmla="*/ 131763 w 180"/>
                <a:gd name="T31" fmla="*/ 141288 h 95"/>
                <a:gd name="T32" fmla="*/ 119063 w 180"/>
                <a:gd name="T33" fmla="*/ 147638 h 95"/>
                <a:gd name="T34" fmla="*/ 106363 w 180"/>
                <a:gd name="T35" fmla="*/ 150813 h 95"/>
                <a:gd name="T36" fmla="*/ 106363 w 180"/>
                <a:gd name="T37" fmla="*/ 150813 h 95"/>
                <a:gd name="T38" fmla="*/ 96838 w 180"/>
                <a:gd name="T39" fmla="*/ 150813 h 95"/>
                <a:gd name="T40" fmla="*/ 88900 w 180"/>
                <a:gd name="T41" fmla="*/ 146050 h 95"/>
                <a:gd name="T42" fmla="*/ 79375 w 180"/>
                <a:gd name="T43" fmla="*/ 144463 h 95"/>
                <a:gd name="T44" fmla="*/ 73025 w 180"/>
                <a:gd name="T45" fmla="*/ 138113 h 95"/>
                <a:gd name="T46" fmla="*/ 69850 w 180"/>
                <a:gd name="T47" fmla="*/ 131763 h 95"/>
                <a:gd name="T48" fmla="*/ 65088 w 180"/>
                <a:gd name="T49" fmla="*/ 122238 h 95"/>
                <a:gd name="T50" fmla="*/ 63500 w 180"/>
                <a:gd name="T51" fmla="*/ 115888 h 95"/>
                <a:gd name="T52" fmla="*/ 60325 w 180"/>
                <a:gd name="T53" fmla="*/ 104775 h 95"/>
                <a:gd name="T54" fmla="*/ 60325 w 180"/>
                <a:gd name="T55" fmla="*/ 104775 h 95"/>
                <a:gd name="T56" fmla="*/ 63500 w 180"/>
                <a:gd name="T57" fmla="*/ 96838 h 95"/>
                <a:gd name="T58" fmla="*/ 65088 w 180"/>
                <a:gd name="T59" fmla="*/ 85725 h 95"/>
                <a:gd name="T60" fmla="*/ 0 w 180"/>
                <a:gd name="T61" fmla="*/ 20638 h 95"/>
                <a:gd name="T62" fmla="*/ 20638 w 180"/>
                <a:gd name="T63" fmla="*/ 0 h 9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180"/>
                <a:gd name="T97" fmla="*/ 0 h 95"/>
                <a:gd name="T98" fmla="*/ 180 w 180"/>
                <a:gd name="T99" fmla="*/ 95 h 9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180" h="95">
                  <a:moveTo>
                    <a:pt x="13" y="0"/>
                  </a:moveTo>
                  <a:lnTo>
                    <a:pt x="54" y="42"/>
                  </a:lnTo>
                  <a:lnTo>
                    <a:pt x="60" y="39"/>
                  </a:lnTo>
                  <a:lnTo>
                    <a:pt x="67" y="39"/>
                  </a:lnTo>
                  <a:lnTo>
                    <a:pt x="75" y="41"/>
                  </a:lnTo>
                  <a:lnTo>
                    <a:pt x="83" y="45"/>
                  </a:lnTo>
                  <a:lnTo>
                    <a:pt x="88" y="50"/>
                  </a:lnTo>
                  <a:lnTo>
                    <a:pt x="92" y="58"/>
                  </a:lnTo>
                  <a:lnTo>
                    <a:pt x="180" y="58"/>
                  </a:lnTo>
                  <a:lnTo>
                    <a:pt x="180" y="76"/>
                  </a:lnTo>
                  <a:lnTo>
                    <a:pt x="92" y="76"/>
                  </a:lnTo>
                  <a:lnTo>
                    <a:pt x="88" y="84"/>
                  </a:lnTo>
                  <a:lnTo>
                    <a:pt x="83" y="89"/>
                  </a:lnTo>
                  <a:lnTo>
                    <a:pt x="75" y="93"/>
                  </a:lnTo>
                  <a:lnTo>
                    <a:pt x="67" y="95"/>
                  </a:lnTo>
                  <a:lnTo>
                    <a:pt x="61" y="95"/>
                  </a:lnTo>
                  <a:lnTo>
                    <a:pt x="56" y="92"/>
                  </a:lnTo>
                  <a:lnTo>
                    <a:pt x="50" y="91"/>
                  </a:lnTo>
                  <a:lnTo>
                    <a:pt x="46" y="87"/>
                  </a:lnTo>
                  <a:lnTo>
                    <a:pt x="44" y="83"/>
                  </a:lnTo>
                  <a:lnTo>
                    <a:pt x="41" y="77"/>
                  </a:lnTo>
                  <a:lnTo>
                    <a:pt x="40" y="73"/>
                  </a:lnTo>
                  <a:lnTo>
                    <a:pt x="38" y="66"/>
                  </a:lnTo>
                  <a:lnTo>
                    <a:pt x="40" y="61"/>
                  </a:lnTo>
                  <a:lnTo>
                    <a:pt x="41" y="54"/>
                  </a:lnTo>
                  <a:lnTo>
                    <a:pt x="0" y="13"/>
                  </a:lnTo>
                  <a:lnTo>
                    <a:pt x="13"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3" name="组合 211"/>
          <p:cNvGrpSpPr/>
          <p:nvPr/>
        </p:nvGrpSpPr>
        <p:grpSpPr bwMode="auto">
          <a:xfrm>
            <a:off x="3146425" y="3663950"/>
            <a:ext cx="447675" cy="422275"/>
            <a:chOff x="0" y="0"/>
            <a:chExt cx="447675" cy="422275"/>
          </a:xfrm>
          <a:solidFill>
            <a:schemeClr val="bg1">
              <a:alpha val="70000"/>
            </a:schemeClr>
          </a:solidFill>
        </p:grpSpPr>
        <p:sp>
          <p:nvSpPr>
            <p:cNvPr id="154" name="Freeform 146"/>
            <p:cNvSpPr>
              <a:spLocks noChangeArrowheads="1"/>
            </p:cNvSpPr>
            <p:nvPr/>
          </p:nvSpPr>
          <p:spPr bwMode="auto">
            <a:xfrm>
              <a:off x="0" y="87312"/>
              <a:ext cx="447675" cy="334963"/>
            </a:xfrm>
            <a:custGeom>
              <a:avLst/>
              <a:gdLst>
                <a:gd name="T0" fmla="*/ 136525 w 282"/>
                <a:gd name="T1" fmla="*/ 0 h 211"/>
                <a:gd name="T2" fmla="*/ 182563 w 282"/>
                <a:gd name="T3" fmla="*/ 9525 h 211"/>
                <a:gd name="T4" fmla="*/ 223838 w 282"/>
                <a:gd name="T5" fmla="*/ 31750 h 211"/>
                <a:gd name="T6" fmla="*/ 242888 w 282"/>
                <a:gd name="T7" fmla="*/ 17463 h 211"/>
                <a:gd name="T8" fmla="*/ 288925 w 282"/>
                <a:gd name="T9" fmla="*/ 1588 h 211"/>
                <a:gd name="T10" fmla="*/ 314325 w 282"/>
                <a:gd name="T11" fmla="*/ 0 h 211"/>
                <a:gd name="T12" fmla="*/ 339725 w 282"/>
                <a:gd name="T13" fmla="*/ 1588 h 211"/>
                <a:gd name="T14" fmla="*/ 388938 w 282"/>
                <a:gd name="T15" fmla="*/ 22225 h 211"/>
                <a:gd name="T16" fmla="*/ 425450 w 282"/>
                <a:gd name="T17" fmla="*/ 55563 h 211"/>
                <a:gd name="T18" fmla="*/ 441325 w 282"/>
                <a:gd name="T19" fmla="*/ 90488 h 211"/>
                <a:gd name="T20" fmla="*/ 447675 w 282"/>
                <a:gd name="T21" fmla="*/ 115888 h 211"/>
                <a:gd name="T22" fmla="*/ 447675 w 282"/>
                <a:gd name="T23" fmla="*/ 128588 h 211"/>
                <a:gd name="T24" fmla="*/ 446088 w 282"/>
                <a:gd name="T25" fmla="*/ 161925 h 211"/>
                <a:gd name="T26" fmla="*/ 434975 w 282"/>
                <a:gd name="T27" fmla="*/ 195263 h 211"/>
                <a:gd name="T28" fmla="*/ 417513 w 282"/>
                <a:gd name="T29" fmla="*/ 230188 h 211"/>
                <a:gd name="T30" fmla="*/ 393700 w 282"/>
                <a:gd name="T31" fmla="*/ 261938 h 211"/>
                <a:gd name="T32" fmla="*/ 361950 w 282"/>
                <a:gd name="T33" fmla="*/ 292100 h 211"/>
                <a:gd name="T34" fmla="*/ 322263 w 282"/>
                <a:gd name="T35" fmla="*/ 315913 h 211"/>
                <a:gd name="T36" fmla="*/ 273050 w 282"/>
                <a:gd name="T37" fmla="*/ 331788 h 211"/>
                <a:gd name="T38" fmla="*/ 217488 w 282"/>
                <a:gd name="T39" fmla="*/ 334963 h 211"/>
                <a:gd name="T40" fmla="*/ 187325 w 282"/>
                <a:gd name="T41" fmla="*/ 334963 h 211"/>
                <a:gd name="T42" fmla="*/ 136525 w 282"/>
                <a:gd name="T43" fmla="*/ 322263 h 211"/>
                <a:gd name="T44" fmla="*/ 92075 w 282"/>
                <a:gd name="T45" fmla="*/ 303213 h 211"/>
                <a:gd name="T46" fmla="*/ 60325 w 282"/>
                <a:gd name="T47" fmla="*/ 274638 h 211"/>
                <a:gd name="T48" fmla="*/ 34925 w 282"/>
                <a:gd name="T49" fmla="*/ 242888 h 211"/>
                <a:gd name="T50" fmla="*/ 17463 w 282"/>
                <a:gd name="T51" fmla="*/ 211138 h 211"/>
                <a:gd name="T52" fmla="*/ 6350 w 282"/>
                <a:gd name="T53" fmla="*/ 176213 h 211"/>
                <a:gd name="T54" fmla="*/ 0 w 282"/>
                <a:gd name="T55" fmla="*/ 128588 h 211"/>
                <a:gd name="T56" fmla="*/ 0 w 282"/>
                <a:gd name="T57" fmla="*/ 115888 h 211"/>
                <a:gd name="T58" fmla="*/ 6350 w 282"/>
                <a:gd name="T59" fmla="*/ 90488 h 211"/>
                <a:gd name="T60" fmla="*/ 23813 w 282"/>
                <a:gd name="T61" fmla="*/ 55563 h 211"/>
                <a:gd name="T62" fmla="*/ 60325 w 282"/>
                <a:gd name="T63" fmla="*/ 22225 h 211"/>
                <a:gd name="T64" fmla="*/ 107950 w 282"/>
                <a:gd name="T65" fmla="*/ 1588 h 211"/>
                <a:gd name="T66" fmla="*/ 136525 w 282"/>
                <a:gd name="T67" fmla="*/ 0 h 21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282"/>
                <a:gd name="T103" fmla="*/ 0 h 211"/>
                <a:gd name="T104" fmla="*/ 282 w 282"/>
                <a:gd name="T105" fmla="*/ 211 h 21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282" h="211">
                  <a:moveTo>
                    <a:pt x="86" y="0"/>
                  </a:moveTo>
                  <a:lnTo>
                    <a:pt x="86" y="0"/>
                  </a:lnTo>
                  <a:lnTo>
                    <a:pt x="100" y="1"/>
                  </a:lnTo>
                  <a:lnTo>
                    <a:pt x="115" y="6"/>
                  </a:lnTo>
                  <a:lnTo>
                    <a:pt x="129" y="11"/>
                  </a:lnTo>
                  <a:lnTo>
                    <a:pt x="141" y="20"/>
                  </a:lnTo>
                  <a:lnTo>
                    <a:pt x="153" y="11"/>
                  </a:lnTo>
                  <a:lnTo>
                    <a:pt x="167" y="6"/>
                  </a:lnTo>
                  <a:lnTo>
                    <a:pt x="182" y="1"/>
                  </a:lnTo>
                  <a:lnTo>
                    <a:pt x="198" y="0"/>
                  </a:lnTo>
                  <a:lnTo>
                    <a:pt x="206" y="0"/>
                  </a:lnTo>
                  <a:lnTo>
                    <a:pt x="214" y="1"/>
                  </a:lnTo>
                  <a:lnTo>
                    <a:pt x="230" y="6"/>
                  </a:lnTo>
                  <a:lnTo>
                    <a:pt x="245" y="14"/>
                  </a:lnTo>
                  <a:lnTo>
                    <a:pt x="258" y="23"/>
                  </a:lnTo>
                  <a:lnTo>
                    <a:pt x="268" y="35"/>
                  </a:lnTo>
                  <a:lnTo>
                    <a:pt x="275" y="49"/>
                  </a:lnTo>
                  <a:lnTo>
                    <a:pt x="278" y="57"/>
                  </a:lnTo>
                  <a:lnTo>
                    <a:pt x="281" y="65"/>
                  </a:lnTo>
                  <a:lnTo>
                    <a:pt x="282" y="73"/>
                  </a:lnTo>
                  <a:lnTo>
                    <a:pt x="282" y="81"/>
                  </a:lnTo>
                  <a:lnTo>
                    <a:pt x="282" y="91"/>
                  </a:lnTo>
                  <a:lnTo>
                    <a:pt x="281" y="102"/>
                  </a:lnTo>
                  <a:lnTo>
                    <a:pt x="278" y="112"/>
                  </a:lnTo>
                  <a:lnTo>
                    <a:pt x="274" y="123"/>
                  </a:lnTo>
                  <a:lnTo>
                    <a:pt x="270" y="134"/>
                  </a:lnTo>
                  <a:lnTo>
                    <a:pt x="263" y="145"/>
                  </a:lnTo>
                  <a:lnTo>
                    <a:pt x="256" y="156"/>
                  </a:lnTo>
                  <a:lnTo>
                    <a:pt x="248" y="165"/>
                  </a:lnTo>
                  <a:lnTo>
                    <a:pt x="239" y="175"/>
                  </a:lnTo>
                  <a:lnTo>
                    <a:pt x="228" y="184"/>
                  </a:lnTo>
                  <a:lnTo>
                    <a:pt x="216" y="192"/>
                  </a:lnTo>
                  <a:lnTo>
                    <a:pt x="203" y="199"/>
                  </a:lnTo>
                  <a:lnTo>
                    <a:pt x="188" y="205"/>
                  </a:lnTo>
                  <a:lnTo>
                    <a:pt x="172" y="209"/>
                  </a:lnTo>
                  <a:lnTo>
                    <a:pt x="156" y="211"/>
                  </a:lnTo>
                  <a:lnTo>
                    <a:pt x="137" y="211"/>
                  </a:lnTo>
                  <a:lnTo>
                    <a:pt x="118" y="211"/>
                  </a:lnTo>
                  <a:lnTo>
                    <a:pt x="100" y="209"/>
                  </a:lnTo>
                  <a:lnTo>
                    <a:pt x="86" y="203"/>
                  </a:lnTo>
                  <a:lnTo>
                    <a:pt x="71" y="198"/>
                  </a:lnTo>
                  <a:lnTo>
                    <a:pt x="58" y="191"/>
                  </a:lnTo>
                  <a:lnTo>
                    <a:pt x="48" y="183"/>
                  </a:lnTo>
                  <a:lnTo>
                    <a:pt x="38" y="173"/>
                  </a:lnTo>
                  <a:lnTo>
                    <a:pt x="29" y="164"/>
                  </a:lnTo>
                  <a:lnTo>
                    <a:pt x="22" y="153"/>
                  </a:lnTo>
                  <a:lnTo>
                    <a:pt x="15" y="144"/>
                  </a:lnTo>
                  <a:lnTo>
                    <a:pt x="11" y="133"/>
                  </a:lnTo>
                  <a:lnTo>
                    <a:pt x="7" y="121"/>
                  </a:lnTo>
                  <a:lnTo>
                    <a:pt x="4" y="111"/>
                  </a:lnTo>
                  <a:lnTo>
                    <a:pt x="2" y="100"/>
                  </a:lnTo>
                  <a:lnTo>
                    <a:pt x="0" y="81"/>
                  </a:lnTo>
                  <a:lnTo>
                    <a:pt x="0" y="73"/>
                  </a:lnTo>
                  <a:lnTo>
                    <a:pt x="2" y="65"/>
                  </a:lnTo>
                  <a:lnTo>
                    <a:pt x="4" y="57"/>
                  </a:lnTo>
                  <a:lnTo>
                    <a:pt x="7" y="49"/>
                  </a:lnTo>
                  <a:lnTo>
                    <a:pt x="15" y="35"/>
                  </a:lnTo>
                  <a:lnTo>
                    <a:pt x="25" y="23"/>
                  </a:lnTo>
                  <a:lnTo>
                    <a:pt x="38" y="14"/>
                  </a:lnTo>
                  <a:lnTo>
                    <a:pt x="52" y="6"/>
                  </a:lnTo>
                  <a:lnTo>
                    <a:pt x="68" y="1"/>
                  </a:lnTo>
                  <a:lnTo>
                    <a:pt x="76" y="0"/>
                  </a:lnTo>
                  <a:lnTo>
                    <a:pt x="86"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5" name="Freeform 147"/>
            <p:cNvSpPr>
              <a:spLocks noChangeArrowheads="1"/>
            </p:cNvSpPr>
            <p:nvPr/>
          </p:nvSpPr>
          <p:spPr bwMode="auto">
            <a:xfrm>
              <a:off x="127000" y="0"/>
              <a:ext cx="107950" cy="153988"/>
            </a:xfrm>
            <a:custGeom>
              <a:avLst/>
              <a:gdLst>
                <a:gd name="T0" fmla="*/ 95250 w 68"/>
                <a:gd name="T1" fmla="*/ 153988 h 97"/>
                <a:gd name="T2" fmla="*/ 95250 w 68"/>
                <a:gd name="T3" fmla="*/ 153988 h 97"/>
                <a:gd name="T4" fmla="*/ 103188 w 68"/>
                <a:gd name="T5" fmla="*/ 134938 h 97"/>
                <a:gd name="T6" fmla="*/ 107950 w 68"/>
                <a:gd name="T7" fmla="*/ 112713 h 97"/>
                <a:gd name="T8" fmla="*/ 107950 w 68"/>
                <a:gd name="T9" fmla="*/ 92075 h 97"/>
                <a:gd name="T10" fmla="*/ 104775 w 68"/>
                <a:gd name="T11" fmla="*/ 73025 h 97"/>
                <a:gd name="T12" fmla="*/ 98425 w 68"/>
                <a:gd name="T13" fmla="*/ 52388 h 97"/>
                <a:gd name="T14" fmla="*/ 88900 w 68"/>
                <a:gd name="T15" fmla="*/ 33338 h 97"/>
                <a:gd name="T16" fmla="*/ 77788 w 68"/>
                <a:gd name="T17" fmla="*/ 15875 h 97"/>
                <a:gd name="T18" fmla="*/ 61913 w 68"/>
                <a:gd name="T19" fmla="*/ 0 h 97"/>
                <a:gd name="T20" fmla="*/ 0 w 68"/>
                <a:gd name="T21" fmla="*/ 9525 h 97"/>
                <a:gd name="T22" fmla="*/ 0 w 68"/>
                <a:gd name="T23" fmla="*/ 9525 h 97"/>
                <a:gd name="T24" fmla="*/ 22225 w 68"/>
                <a:gd name="T25" fmla="*/ 23813 h 97"/>
                <a:gd name="T26" fmla="*/ 38100 w 68"/>
                <a:gd name="T27" fmla="*/ 36513 h 97"/>
                <a:gd name="T28" fmla="*/ 55563 w 68"/>
                <a:gd name="T29" fmla="*/ 50800 h 97"/>
                <a:gd name="T30" fmla="*/ 68263 w 68"/>
                <a:gd name="T31" fmla="*/ 66675 h 97"/>
                <a:gd name="T32" fmla="*/ 79375 w 68"/>
                <a:gd name="T33" fmla="*/ 85725 h 97"/>
                <a:gd name="T34" fmla="*/ 88900 w 68"/>
                <a:gd name="T35" fmla="*/ 104775 h 97"/>
                <a:gd name="T36" fmla="*/ 92075 w 68"/>
                <a:gd name="T37" fmla="*/ 128588 h 97"/>
                <a:gd name="T38" fmla="*/ 95250 w 68"/>
                <a:gd name="T39" fmla="*/ 153988 h 97"/>
                <a:gd name="T40" fmla="*/ 95250 w 68"/>
                <a:gd name="T41" fmla="*/ 153988 h 9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8"/>
                <a:gd name="T64" fmla="*/ 0 h 97"/>
                <a:gd name="T65" fmla="*/ 68 w 68"/>
                <a:gd name="T66" fmla="*/ 97 h 9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8" h="97">
                  <a:moveTo>
                    <a:pt x="60" y="97"/>
                  </a:moveTo>
                  <a:lnTo>
                    <a:pt x="60" y="97"/>
                  </a:lnTo>
                  <a:lnTo>
                    <a:pt x="65" y="85"/>
                  </a:lnTo>
                  <a:lnTo>
                    <a:pt x="68" y="71"/>
                  </a:lnTo>
                  <a:lnTo>
                    <a:pt x="68" y="58"/>
                  </a:lnTo>
                  <a:lnTo>
                    <a:pt x="66" y="46"/>
                  </a:lnTo>
                  <a:lnTo>
                    <a:pt x="62" y="33"/>
                  </a:lnTo>
                  <a:lnTo>
                    <a:pt x="56" y="21"/>
                  </a:lnTo>
                  <a:lnTo>
                    <a:pt x="49" y="10"/>
                  </a:lnTo>
                  <a:lnTo>
                    <a:pt x="39" y="0"/>
                  </a:lnTo>
                  <a:lnTo>
                    <a:pt x="0" y="6"/>
                  </a:lnTo>
                  <a:lnTo>
                    <a:pt x="14" y="15"/>
                  </a:lnTo>
                  <a:lnTo>
                    <a:pt x="24" y="23"/>
                  </a:lnTo>
                  <a:lnTo>
                    <a:pt x="35" y="32"/>
                  </a:lnTo>
                  <a:lnTo>
                    <a:pt x="43" y="42"/>
                  </a:lnTo>
                  <a:lnTo>
                    <a:pt x="50" y="54"/>
                  </a:lnTo>
                  <a:lnTo>
                    <a:pt x="56" y="66"/>
                  </a:lnTo>
                  <a:lnTo>
                    <a:pt x="58" y="81"/>
                  </a:lnTo>
                  <a:lnTo>
                    <a:pt x="60" y="9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grpSp>
        <p:nvGrpSpPr>
          <p:cNvPr id="156" name="组合 200"/>
          <p:cNvGrpSpPr/>
          <p:nvPr/>
        </p:nvGrpSpPr>
        <p:grpSpPr bwMode="auto">
          <a:xfrm>
            <a:off x="4286250" y="1101725"/>
            <a:ext cx="676275" cy="555625"/>
            <a:chOff x="0" y="0"/>
            <a:chExt cx="676275" cy="555625"/>
          </a:xfrm>
          <a:solidFill>
            <a:schemeClr val="bg1">
              <a:alpha val="70000"/>
            </a:schemeClr>
          </a:solidFill>
        </p:grpSpPr>
        <p:sp>
          <p:nvSpPr>
            <p:cNvPr id="157" name="Freeform 148"/>
            <p:cNvSpPr>
              <a:spLocks noChangeArrowheads="1"/>
            </p:cNvSpPr>
            <p:nvPr/>
          </p:nvSpPr>
          <p:spPr bwMode="auto">
            <a:xfrm>
              <a:off x="19050" y="26987"/>
              <a:ext cx="657225" cy="528638"/>
            </a:xfrm>
            <a:custGeom>
              <a:avLst/>
              <a:gdLst>
                <a:gd name="T0" fmla="*/ 0 w 414"/>
                <a:gd name="T1" fmla="*/ 185738 h 333"/>
                <a:gd name="T2" fmla="*/ 15875 w 414"/>
                <a:gd name="T3" fmla="*/ 161925 h 333"/>
                <a:gd name="T4" fmla="*/ 501650 w 414"/>
                <a:gd name="T5" fmla="*/ 485775 h 333"/>
                <a:gd name="T6" fmla="*/ 501650 w 414"/>
                <a:gd name="T7" fmla="*/ 485775 h 333"/>
                <a:gd name="T8" fmla="*/ 515938 w 414"/>
                <a:gd name="T9" fmla="*/ 492125 h 333"/>
                <a:gd name="T10" fmla="*/ 531813 w 414"/>
                <a:gd name="T11" fmla="*/ 496888 h 333"/>
                <a:gd name="T12" fmla="*/ 544513 w 414"/>
                <a:gd name="T13" fmla="*/ 496888 h 333"/>
                <a:gd name="T14" fmla="*/ 558800 w 414"/>
                <a:gd name="T15" fmla="*/ 495300 h 333"/>
                <a:gd name="T16" fmla="*/ 574675 w 414"/>
                <a:gd name="T17" fmla="*/ 490538 h 333"/>
                <a:gd name="T18" fmla="*/ 588963 w 414"/>
                <a:gd name="T19" fmla="*/ 482600 h 333"/>
                <a:gd name="T20" fmla="*/ 600075 w 414"/>
                <a:gd name="T21" fmla="*/ 471488 h 333"/>
                <a:gd name="T22" fmla="*/ 611188 w 414"/>
                <a:gd name="T23" fmla="*/ 458788 h 333"/>
                <a:gd name="T24" fmla="*/ 611188 w 414"/>
                <a:gd name="T25" fmla="*/ 458788 h 333"/>
                <a:gd name="T26" fmla="*/ 619125 w 414"/>
                <a:gd name="T27" fmla="*/ 442913 h 333"/>
                <a:gd name="T28" fmla="*/ 623888 w 414"/>
                <a:gd name="T29" fmla="*/ 428625 h 333"/>
                <a:gd name="T30" fmla="*/ 625475 w 414"/>
                <a:gd name="T31" fmla="*/ 412750 h 333"/>
                <a:gd name="T32" fmla="*/ 625475 w 414"/>
                <a:gd name="T33" fmla="*/ 398463 h 333"/>
                <a:gd name="T34" fmla="*/ 620713 w 414"/>
                <a:gd name="T35" fmla="*/ 382588 h 333"/>
                <a:gd name="T36" fmla="*/ 614363 w 414"/>
                <a:gd name="T37" fmla="*/ 368300 h 333"/>
                <a:gd name="T38" fmla="*/ 606425 w 414"/>
                <a:gd name="T39" fmla="*/ 357188 h 333"/>
                <a:gd name="T40" fmla="*/ 595313 w 414"/>
                <a:gd name="T41" fmla="*/ 346075 h 333"/>
                <a:gd name="T42" fmla="*/ 109538 w 414"/>
                <a:gd name="T43" fmla="*/ 22225 h 333"/>
                <a:gd name="T44" fmla="*/ 125413 w 414"/>
                <a:gd name="T45" fmla="*/ 0 h 333"/>
                <a:gd name="T46" fmla="*/ 617538 w 414"/>
                <a:gd name="T47" fmla="*/ 328613 h 333"/>
                <a:gd name="T48" fmla="*/ 617538 w 414"/>
                <a:gd name="T49" fmla="*/ 328613 h 333"/>
                <a:gd name="T50" fmla="*/ 631825 w 414"/>
                <a:gd name="T51" fmla="*/ 342900 h 333"/>
                <a:gd name="T52" fmla="*/ 642938 w 414"/>
                <a:gd name="T53" fmla="*/ 357188 h 333"/>
                <a:gd name="T54" fmla="*/ 650875 w 414"/>
                <a:gd name="T55" fmla="*/ 374650 h 333"/>
                <a:gd name="T56" fmla="*/ 657225 w 414"/>
                <a:gd name="T57" fmla="*/ 393700 h 333"/>
                <a:gd name="T58" fmla="*/ 657225 w 414"/>
                <a:gd name="T59" fmla="*/ 415925 h 333"/>
                <a:gd name="T60" fmla="*/ 655638 w 414"/>
                <a:gd name="T61" fmla="*/ 436563 h 333"/>
                <a:gd name="T62" fmla="*/ 649288 w 414"/>
                <a:gd name="T63" fmla="*/ 455613 h 333"/>
                <a:gd name="T64" fmla="*/ 638175 w 414"/>
                <a:gd name="T65" fmla="*/ 476250 h 333"/>
                <a:gd name="T66" fmla="*/ 638175 w 414"/>
                <a:gd name="T67" fmla="*/ 476250 h 333"/>
                <a:gd name="T68" fmla="*/ 623888 w 414"/>
                <a:gd name="T69" fmla="*/ 495300 h 333"/>
                <a:gd name="T70" fmla="*/ 606425 w 414"/>
                <a:gd name="T71" fmla="*/ 508000 h 333"/>
                <a:gd name="T72" fmla="*/ 588963 w 414"/>
                <a:gd name="T73" fmla="*/ 519113 h 333"/>
                <a:gd name="T74" fmla="*/ 569913 w 414"/>
                <a:gd name="T75" fmla="*/ 525463 h 333"/>
                <a:gd name="T76" fmla="*/ 550863 w 414"/>
                <a:gd name="T77" fmla="*/ 528638 h 333"/>
                <a:gd name="T78" fmla="*/ 531813 w 414"/>
                <a:gd name="T79" fmla="*/ 527050 h 333"/>
                <a:gd name="T80" fmla="*/ 511175 w 414"/>
                <a:gd name="T81" fmla="*/ 522288 h 333"/>
                <a:gd name="T82" fmla="*/ 492125 w 414"/>
                <a:gd name="T83" fmla="*/ 512763 h 333"/>
                <a:gd name="T84" fmla="*/ 0 w 414"/>
                <a:gd name="T85" fmla="*/ 185738 h 333"/>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414"/>
                <a:gd name="T130" fmla="*/ 0 h 333"/>
                <a:gd name="T131" fmla="*/ 414 w 414"/>
                <a:gd name="T132" fmla="*/ 333 h 333"/>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414" h="333">
                  <a:moveTo>
                    <a:pt x="0" y="117"/>
                  </a:moveTo>
                  <a:lnTo>
                    <a:pt x="10" y="102"/>
                  </a:lnTo>
                  <a:lnTo>
                    <a:pt x="316" y="306"/>
                  </a:lnTo>
                  <a:lnTo>
                    <a:pt x="325" y="310"/>
                  </a:lnTo>
                  <a:lnTo>
                    <a:pt x="335" y="313"/>
                  </a:lnTo>
                  <a:lnTo>
                    <a:pt x="343" y="313"/>
                  </a:lnTo>
                  <a:lnTo>
                    <a:pt x="352" y="312"/>
                  </a:lnTo>
                  <a:lnTo>
                    <a:pt x="362" y="309"/>
                  </a:lnTo>
                  <a:lnTo>
                    <a:pt x="371" y="304"/>
                  </a:lnTo>
                  <a:lnTo>
                    <a:pt x="378" y="297"/>
                  </a:lnTo>
                  <a:lnTo>
                    <a:pt x="385" y="289"/>
                  </a:lnTo>
                  <a:lnTo>
                    <a:pt x="390" y="279"/>
                  </a:lnTo>
                  <a:lnTo>
                    <a:pt x="393" y="270"/>
                  </a:lnTo>
                  <a:lnTo>
                    <a:pt x="394" y="260"/>
                  </a:lnTo>
                  <a:lnTo>
                    <a:pt x="394" y="251"/>
                  </a:lnTo>
                  <a:lnTo>
                    <a:pt x="391" y="241"/>
                  </a:lnTo>
                  <a:lnTo>
                    <a:pt x="387" y="232"/>
                  </a:lnTo>
                  <a:lnTo>
                    <a:pt x="382" y="225"/>
                  </a:lnTo>
                  <a:lnTo>
                    <a:pt x="375" y="218"/>
                  </a:lnTo>
                  <a:lnTo>
                    <a:pt x="69" y="14"/>
                  </a:lnTo>
                  <a:lnTo>
                    <a:pt x="79" y="0"/>
                  </a:lnTo>
                  <a:lnTo>
                    <a:pt x="389" y="207"/>
                  </a:lnTo>
                  <a:lnTo>
                    <a:pt x="398" y="216"/>
                  </a:lnTo>
                  <a:lnTo>
                    <a:pt x="405" y="225"/>
                  </a:lnTo>
                  <a:lnTo>
                    <a:pt x="410" y="236"/>
                  </a:lnTo>
                  <a:lnTo>
                    <a:pt x="414" y="248"/>
                  </a:lnTo>
                  <a:lnTo>
                    <a:pt x="414" y="262"/>
                  </a:lnTo>
                  <a:lnTo>
                    <a:pt x="413" y="275"/>
                  </a:lnTo>
                  <a:lnTo>
                    <a:pt x="409" y="287"/>
                  </a:lnTo>
                  <a:lnTo>
                    <a:pt x="402" y="300"/>
                  </a:lnTo>
                  <a:lnTo>
                    <a:pt x="393" y="312"/>
                  </a:lnTo>
                  <a:lnTo>
                    <a:pt x="382" y="320"/>
                  </a:lnTo>
                  <a:lnTo>
                    <a:pt x="371" y="327"/>
                  </a:lnTo>
                  <a:lnTo>
                    <a:pt x="359" y="331"/>
                  </a:lnTo>
                  <a:lnTo>
                    <a:pt x="347" y="333"/>
                  </a:lnTo>
                  <a:lnTo>
                    <a:pt x="335" y="332"/>
                  </a:lnTo>
                  <a:lnTo>
                    <a:pt x="322" y="329"/>
                  </a:lnTo>
                  <a:lnTo>
                    <a:pt x="310" y="323"/>
                  </a:lnTo>
                  <a:lnTo>
                    <a:pt x="0" y="11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8" name="Freeform 149"/>
            <p:cNvSpPr>
              <a:spLocks noChangeArrowheads="1"/>
            </p:cNvSpPr>
            <p:nvPr/>
          </p:nvSpPr>
          <p:spPr bwMode="auto">
            <a:xfrm>
              <a:off x="0" y="0"/>
              <a:ext cx="176213" cy="246063"/>
            </a:xfrm>
            <a:custGeom>
              <a:avLst/>
              <a:gdLst>
                <a:gd name="T0" fmla="*/ 7938 w 111"/>
                <a:gd name="T1" fmla="*/ 244475 h 155"/>
                <a:gd name="T2" fmla="*/ 7938 w 111"/>
                <a:gd name="T3" fmla="*/ 244475 h 155"/>
                <a:gd name="T4" fmla="*/ 14288 w 111"/>
                <a:gd name="T5" fmla="*/ 246063 h 155"/>
                <a:gd name="T6" fmla="*/ 23813 w 111"/>
                <a:gd name="T7" fmla="*/ 246063 h 155"/>
                <a:gd name="T8" fmla="*/ 30163 w 111"/>
                <a:gd name="T9" fmla="*/ 244475 h 155"/>
                <a:gd name="T10" fmla="*/ 36513 w 111"/>
                <a:gd name="T11" fmla="*/ 238125 h 155"/>
                <a:gd name="T12" fmla="*/ 174625 w 111"/>
                <a:gd name="T13" fmla="*/ 31750 h 155"/>
                <a:gd name="T14" fmla="*/ 174625 w 111"/>
                <a:gd name="T15" fmla="*/ 31750 h 155"/>
                <a:gd name="T16" fmla="*/ 176213 w 111"/>
                <a:gd name="T17" fmla="*/ 23813 h 155"/>
                <a:gd name="T18" fmla="*/ 176213 w 111"/>
                <a:gd name="T19" fmla="*/ 17463 h 155"/>
                <a:gd name="T20" fmla="*/ 174625 w 111"/>
                <a:gd name="T21" fmla="*/ 7938 h 155"/>
                <a:gd name="T22" fmla="*/ 168275 w 111"/>
                <a:gd name="T23" fmla="*/ 3175 h 155"/>
                <a:gd name="T24" fmla="*/ 168275 w 111"/>
                <a:gd name="T25" fmla="*/ 3175 h 155"/>
                <a:gd name="T26" fmla="*/ 160338 w 111"/>
                <a:gd name="T27" fmla="*/ 0 h 155"/>
                <a:gd name="T28" fmla="*/ 152400 w 111"/>
                <a:gd name="T29" fmla="*/ 0 h 155"/>
                <a:gd name="T30" fmla="*/ 146050 w 111"/>
                <a:gd name="T31" fmla="*/ 3175 h 155"/>
                <a:gd name="T32" fmla="*/ 141288 w 111"/>
                <a:gd name="T33" fmla="*/ 7938 h 155"/>
                <a:gd name="T34" fmla="*/ 1588 w 111"/>
                <a:gd name="T35" fmla="*/ 215900 h 155"/>
                <a:gd name="T36" fmla="*/ 1588 w 111"/>
                <a:gd name="T37" fmla="*/ 215900 h 155"/>
                <a:gd name="T38" fmla="*/ 0 w 111"/>
                <a:gd name="T39" fmla="*/ 222250 h 155"/>
                <a:gd name="T40" fmla="*/ 0 w 111"/>
                <a:gd name="T41" fmla="*/ 231775 h 155"/>
                <a:gd name="T42" fmla="*/ 1588 w 111"/>
                <a:gd name="T43" fmla="*/ 238125 h 155"/>
                <a:gd name="T44" fmla="*/ 7938 w 111"/>
                <a:gd name="T45" fmla="*/ 244475 h 155"/>
                <a:gd name="T46" fmla="*/ 7938 w 111"/>
                <a:gd name="T47" fmla="*/ 244475 h 155"/>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11"/>
                <a:gd name="T73" fmla="*/ 0 h 155"/>
                <a:gd name="T74" fmla="*/ 111 w 111"/>
                <a:gd name="T75" fmla="*/ 155 h 155"/>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11" h="155">
                  <a:moveTo>
                    <a:pt x="5" y="154"/>
                  </a:moveTo>
                  <a:lnTo>
                    <a:pt x="5" y="154"/>
                  </a:lnTo>
                  <a:lnTo>
                    <a:pt x="9" y="155"/>
                  </a:lnTo>
                  <a:lnTo>
                    <a:pt x="15" y="155"/>
                  </a:lnTo>
                  <a:lnTo>
                    <a:pt x="19" y="154"/>
                  </a:lnTo>
                  <a:lnTo>
                    <a:pt x="23" y="150"/>
                  </a:lnTo>
                  <a:lnTo>
                    <a:pt x="110" y="20"/>
                  </a:lnTo>
                  <a:lnTo>
                    <a:pt x="111" y="15"/>
                  </a:lnTo>
                  <a:lnTo>
                    <a:pt x="111" y="11"/>
                  </a:lnTo>
                  <a:lnTo>
                    <a:pt x="110" y="5"/>
                  </a:lnTo>
                  <a:lnTo>
                    <a:pt x="106" y="2"/>
                  </a:lnTo>
                  <a:lnTo>
                    <a:pt x="101" y="0"/>
                  </a:lnTo>
                  <a:lnTo>
                    <a:pt x="96" y="0"/>
                  </a:lnTo>
                  <a:lnTo>
                    <a:pt x="92" y="2"/>
                  </a:lnTo>
                  <a:lnTo>
                    <a:pt x="89" y="5"/>
                  </a:lnTo>
                  <a:lnTo>
                    <a:pt x="1" y="136"/>
                  </a:lnTo>
                  <a:lnTo>
                    <a:pt x="0" y="140"/>
                  </a:lnTo>
                  <a:lnTo>
                    <a:pt x="0" y="146"/>
                  </a:lnTo>
                  <a:lnTo>
                    <a:pt x="1" y="150"/>
                  </a:lnTo>
                  <a:lnTo>
                    <a:pt x="5" y="154"/>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9" name="Freeform 150"/>
            <p:cNvSpPr>
              <a:spLocks noChangeArrowheads="1"/>
            </p:cNvSpPr>
            <p:nvPr/>
          </p:nvSpPr>
          <p:spPr bwMode="auto">
            <a:xfrm>
              <a:off x="96837" y="169862"/>
              <a:ext cx="504825" cy="323850"/>
            </a:xfrm>
            <a:custGeom>
              <a:avLst/>
              <a:gdLst>
                <a:gd name="T0" fmla="*/ 0 w 318"/>
                <a:gd name="T1" fmla="*/ 30163 h 204"/>
                <a:gd name="T2" fmla="*/ 17463 w 318"/>
                <a:gd name="T3" fmla="*/ 0 h 204"/>
                <a:gd name="T4" fmla="*/ 450850 w 318"/>
                <a:gd name="T5" fmla="*/ 288925 h 204"/>
                <a:gd name="T6" fmla="*/ 450850 w 318"/>
                <a:gd name="T7" fmla="*/ 288925 h 204"/>
                <a:gd name="T8" fmla="*/ 463550 w 318"/>
                <a:gd name="T9" fmla="*/ 295275 h 204"/>
                <a:gd name="T10" fmla="*/ 479425 w 318"/>
                <a:gd name="T11" fmla="*/ 298450 h 204"/>
                <a:gd name="T12" fmla="*/ 492125 w 318"/>
                <a:gd name="T13" fmla="*/ 298450 h 204"/>
                <a:gd name="T14" fmla="*/ 504825 w 318"/>
                <a:gd name="T15" fmla="*/ 293688 h 204"/>
                <a:gd name="T16" fmla="*/ 504825 w 318"/>
                <a:gd name="T17" fmla="*/ 293688 h 204"/>
                <a:gd name="T18" fmla="*/ 503238 w 318"/>
                <a:gd name="T19" fmla="*/ 295275 h 204"/>
                <a:gd name="T20" fmla="*/ 503238 w 318"/>
                <a:gd name="T21" fmla="*/ 295275 h 204"/>
                <a:gd name="T22" fmla="*/ 496888 w 318"/>
                <a:gd name="T23" fmla="*/ 304800 h 204"/>
                <a:gd name="T24" fmla="*/ 487363 w 318"/>
                <a:gd name="T25" fmla="*/ 312738 h 204"/>
                <a:gd name="T26" fmla="*/ 479425 w 318"/>
                <a:gd name="T27" fmla="*/ 317500 h 204"/>
                <a:gd name="T28" fmla="*/ 468313 w 318"/>
                <a:gd name="T29" fmla="*/ 322263 h 204"/>
                <a:gd name="T30" fmla="*/ 457200 w 318"/>
                <a:gd name="T31" fmla="*/ 323850 h 204"/>
                <a:gd name="T32" fmla="*/ 447675 w 318"/>
                <a:gd name="T33" fmla="*/ 322263 h 204"/>
                <a:gd name="T34" fmla="*/ 438150 w 318"/>
                <a:gd name="T35" fmla="*/ 319088 h 204"/>
                <a:gd name="T36" fmla="*/ 427038 w 318"/>
                <a:gd name="T37" fmla="*/ 315913 h 204"/>
                <a:gd name="T38" fmla="*/ 0 w 318"/>
                <a:gd name="T39" fmla="*/ 30163 h 204"/>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18"/>
                <a:gd name="T61" fmla="*/ 0 h 204"/>
                <a:gd name="T62" fmla="*/ 318 w 318"/>
                <a:gd name="T63" fmla="*/ 204 h 204"/>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18" h="204">
                  <a:moveTo>
                    <a:pt x="0" y="19"/>
                  </a:moveTo>
                  <a:lnTo>
                    <a:pt x="11" y="0"/>
                  </a:lnTo>
                  <a:lnTo>
                    <a:pt x="284" y="182"/>
                  </a:lnTo>
                  <a:lnTo>
                    <a:pt x="292" y="186"/>
                  </a:lnTo>
                  <a:lnTo>
                    <a:pt x="302" y="188"/>
                  </a:lnTo>
                  <a:lnTo>
                    <a:pt x="310" y="188"/>
                  </a:lnTo>
                  <a:lnTo>
                    <a:pt x="318" y="185"/>
                  </a:lnTo>
                  <a:lnTo>
                    <a:pt x="317" y="186"/>
                  </a:lnTo>
                  <a:lnTo>
                    <a:pt x="313" y="192"/>
                  </a:lnTo>
                  <a:lnTo>
                    <a:pt x="307" y="197"/>
                  </a:lnTo>
                  <a:lnTo>
                    <a:pt x="302" y="200"/>
                  </a:lnTo>
                  <a:lnTo>
                    <a:pt x="295" y="203"/>
                  </a:lnTo>
                  <a:lnTo>
                    <a:pt x="288" y="204"/>
                  </a:lnTo>
                  <a:lnTo>
                    <a:pt x="282" y="203"/>
                  </a:lnTo>
                  <a:lnTo>
                    <a:pt x="276" y="201"/>
                  </a:lnTo>
                  <a:lnTo>
                    <a:pt x="269" y="199"/>
                  </a:lnTo>
                  <a:lnTo>
                    <a:pt x="0" y="19"/>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60" name="Freeform 151"/>
          <p:cNvSpPr>
            <a:spLocks noEditPoints="1" noChangeArrowheads="1"/>
          </p:cNvSpPr>
          <p:nvPr/>
        </p:nvSpPr>
        <p:spPr bwMode="auto">
          <a:xfrm>
            <a:off x="2647950" y="3503613"/>
            <a:ext cx="381000" cy="660400"/>
          </a:xfrm>
          <a:custGeom>
            <a:avLst/>
            <a:gdLst>
              <a:gd name="T0" fmla="*/ 228600 w 240"/>
              <a:gd name="T1" fmla="*/ 558800 h 416"/>
              <a:gd name="T2" fmla="*/ 244475 w 240"/>
              <a:gd name="T3" fmla="*/ 561975 h 416"/>
              <a:gd name="T4" fmla="*/ 260350 w 240"/>
              <a:gd name="T5" fmla="*/ 569913 h 416"/>
              <a:gd name="T6" fmla="*/ 271463 w 240"/>
              <a:gd name="T7" fmla="*/ 581025 h 416"/>
              <a:gd name="T8" fmla="*/ 277813 w 240"/>
              <a:gd name="T9" fmla="*/ 595313 h 416"/>
              <a:gd name="T10" fmla="*/ 279400 w 240"/>
              <a:gd name="T11" fmla="*/ 606425 h 416"/>
              <a:gd name="T12" fmla="*/ 277813 w 240"/>
              <a:gd name="T13" fmla="*/ 625475 h 416"/>
              <a:gd name="T14" fmla="*/ 266700 w 240"/>
              <a:gd name="T15" fmla="*/ 642938 h 416"/>
              <a:gd name="T16" fmla="*/ 250825 w 240"/>
              <a:gd name="T17" fmla="*/ 655638 h 416"/>
              <a:gd name="T18" fmla="*/ 241300 w 240"/>
              <a:gd name="T19" fmla="*/ 658813 h 416"/>
              <a:gd name="T20" fmla="*/ 228600 w 240"/>
              <a:gd name="T21" fmla="*/ 558800 h 416"/>
              <a:gd name="T22" fmla="*/ 228600 w 240"/>
              <a:gd name="T23" fmla="*/ 515938 h 416"/>
              <a:gd name="T24" fmla="*/ 228600 w 240"/>
              <a:gd name="T25" fmla="*/ 223838 h 416"/>
              <a:gd name="T26" fmla="*/ 258763 w 240"/>
              <a:gd name="T27" fmla="*/ 254000 h 416"/>
              <a:gd name="T28" fmla="*/ 277813 w 240"/>
              <a:gd name="T29" fmla="*/ 300038 h 416"/>
              <a:gd name="T30" fmla="*/ 298450 w 240"/>
              <a:gd name="T31" fmla="*/ 385763 h 416"/>
              <a:gd name="T32" fmla="*/ 304800 w 240"/>
              <a:gd name="T33" fmla="*/ 398463 h 416"/>
              <a:gd name="T34" fmla="*/ 325438 w 240"/>
              <a:gd name="T35" fmla="*/ 412750 h 416"/>
              <a:gd name="T36" fmla="*/ 357188 w 240"/>
              <a:gd name="T37" fmla="*/ 419100 h 416"/>
              <a:gd name="T38" fmla="*/ 381000 w 240"/>
              <a:gd name="T39" fmla="*/ 476250 h 416"/>
              <a:gd name="T40" fmla="*/ 214313 w 240"/>
              <a:gd name="T41" fmla="*/ 558800 h 416"/>
              <a:gd name="T42" fmla="*/ 228600 w 240"/>
              <a:gd name="T43" fmla="*/ 558800 h 416"/>
              <a:gd name="T44" fmla="*/ 228600 w 240"/>
              <a:gd name="T45" fmla="*/ 660400 h 416"/>
              <a:gd name="T46" fmla="*/ 212725 w 240"/>
              <a:gd name="T47" fmla="*/ 658813 h 416"/>
              <a:gd name="T48" fmla="*/ 198438 w 240"/>
              <a:gd name="T49" fmla="*/ 649288 h 416"/>
              <a:gd name="T50" fmla="*/ 187325 w 240"/>
              <a:gd name="T51" fmla="*/ 639763 h 416"/>
              <a:gd name="T52" fmla="*/ 177800 w 240"/>
              <a:gd name="T53" fmla="*/ 622300 h 416"/>
              <a:gd name="T54" fmla="*/ 177800 w 240"/>
              <a:gd name="T55" fmla="*/ 612775 h 416"/>
              <a:gd name="T56" fmla="*/ 180975 w 240"/>
              <a:gd name="T57" fmla="*/ 593725 h 416"/>
              <a:gd name="T58" fmla="*/ 192088 w 240"/>
              <a:gd name="T59" fmla="*/ 576263 h 416"/>
              <a:gd name="T60" fmla="*/ 206375 w 240"/>
              <a:gd name="T61" fmla="*/ 563563 h 416"/>
              <a:gd name="T62" fmla="*/ 214313 w 240"/>
              <a:gd name="T63" fmla="*/ 558800 h 416"/>
              <a:gd name="T64" fmla="*/ 228600 w 240"/>
              <a:gd name="T65" fmla="*/ 223838 h 416"/>
              <a:gd name="T66" fmla="*/ 193675 w 240"/>
              <a:gd name="T67" fmla="*/ 206375 h 416"/>
              <a:gd name="T68" fmla="*/ 155575 w 240"/>
              <a:gd name="T69" fmla="*/ 200025 h 416"/>
              <a:gd name="T70" fmla="*/ 109538 w 240"/>
              <a:gd name="T71" fmla="*/ 30163 h 416"/>
              <a:gd name="T72" fmla="*/ 103188 w 240"/>
              <a:gd name="T73" fmla="*/ 15875 h 416"/>
              <a:gd name="T74" fmla="*/ 92075 w 240"/>
              <a:gd name="T75" fmla="*/ 6350 h 416"/>
              <a:gd name="T76" fmla="*/ 77788 w 240"/>
              <a:gd name="T77" fmla="*/ 0 h 416"/>
              <a:gd name="T78" fmla="*/ 61913 w 240"/>
              <a:gd name="T79" fmla="*/ 3175 h 416"/>
              <a:gd name="T80" fmla="*/ 53975 w 240"/>
              <a:gd name="T81" fmla="*/ 4763 h 416"/>
              <a:gd name="T82" fmla="*/ 41275 w 240"/>
              <a:gd name="T83" fmla="*/ 15875 h 416"/>
              <a:gd name="T84" fmla="*/ 34925 w 240"/>
              <a:gd name="T85" fmla="*/ 28575 h 416"/>
              <a:gd name="T86" fmla="*/ 31750 w 240"/>
              <a:gd name="T87" fmla="*/ 42863 h 416"/>
              <a:gd name="T88" fmla="*/ 77788 w 240"/>
              <a:gd name="T89" fmla="*/ 220663 h 416"/>
              <a:gd name="T90" fmla="*/ 60325 w 240"/>
              <a:gd name="T91" fmla="*/ 230188 h 416"/>
              <a:gd name="T92" fmla="*/ 31750 w 240"/>
              <a:gd name="T93" fmla="*/ 260350 h 416"/>
              <a:gd name="T94" fmla="*/ 17463 w 240"/>
              <a:gd name="T95" fmla="*/ 296863 h 416"/>
              <a:gd name="T96" fmla="*/ 12700 w 240"/>
              <a:gd name="T97" fmla="*/ 342900 h 416"/>
              <a:gd name="T98" fmla="*/ 17463 w 240"/>
              <a:gd name="T99" fmla="*/ 368300 h 416"/>
              <a:gd name="T100" fmla="*/ 41275 w 240"/>
              <a:gd name="T101" fmla="*/ 452438 h 416"/>
              <a:gd name="T102" fmla="*/ 41275 w 240"/>
              <a:gd name="T103" fmla="*/ 466725 h 416"/>
              <a:gd name="T104" fmla="*/ 31750 w 240"/>
              <a:gd name="T105" fmla="*/ 488950 h 416"/>
              <a:gd name="T106" fmla="*/ 7938 w 240"/>
              <a:gd name="T107" fmla="*/ 509588 h 416"/>
              <a:gd name="T108" fmla="*/ 15875 w 240"/>
              <a:gd name="T109" fmla="*/ 573088 h 416"/>
              <a:gd name="T110" fmla="*/ 228600 w 240"/>
              <a:gd name="T111" fmla="*/ 223838 h 41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240"/>
              <a:gd name="T169" fmla="*/ 0 h 416"/>
              <a:gd name="T170" fmla="*/ 240 w 240"/>
              <a:gd name="T171" fmla="*/ 416 h 41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240" h="416">
                <a:moveTo>
                  <a:pt x="144" y="352"/>
                </a:moveTo>
                <a:lnTo>
                  <a:pt x="144" y="352"/>
                </a:lnTo>
                <a:lnTo>
                  <a:pt x="149" y="352"/>
                </a:lnTo>
                <a:lnTo>
                  <a:pt x="154" y="354"/>
                </a:lnTo>
                <a:lnTo>
                  <a:pt x="160" y="355"/>
                </a:lnTo>
                <a:lnTo>
                  <a:pt x="164" y="359"/>
                </a:lnTo>
                <a:lnTo>
                  <a:pt x="168" y="362"/>
                </a:lnTo>
                <a:lnTo>
                  <a:pt x="171" y="366"/>
                </a:lnTo>
                <a:lnTo>
                  <a:pt x="173" y="371"/>
                </a:lnTo>
                <a:lnTo>
                  <a:pt x="175" y="375"/>
                </a:lnTo>
                <a:lnTo>
                  <a:pt x="176" y="382"/>
                </a:lnTo>
                <a:lnTo>
                  <a:pt x="176" y="389"/>
                </a:lnTo>
                <a:lnTo>
                  <a:pt x="175" y="394"/>
                </a:lnTo>
                <a:lnTo>
                  <a:pt x="172" y="400"/>
                </a:lnTo>
                <a:lnTo>
                  <a:pt x="168" y="405"/>
                </a:lnTo>
                <a:lnTo>
                  <a:pt x="164" y="409"/>
                </a:lnTo>
                <a:lnTo>
                  <a:pt x="158" y="413"/>
                </a:lnTo>
                <a:lnTo>
                  <a:pt x="152" y="415"/>
                </a:lnTo>
                <a:lnTo>
                  <a:pt x="144" y="416"/>
                </a:lnTo>
                <a:lnTo>
                  <a:pt x="144" y="352"/>
                </a:lnTo>
                <a:close/>
                <a:moveTo>
                  <a:pt x="144" y="325"/>
                </a:moveTo>
                <a:lnTo>
                  <a:pt x="144" y="141"/>
                </a:lnTo>
                <a:lnTo>
                  <a:pt x="154" y="149"/>
                </a:lnTo>
                <a:lnTo>
                  <a:pt x="163" y="160"/>
                </a:lnTo>
                <a:lnTo>
                  <a:pt x="169" y="174"/>
                </a:lnTo>
                <a:lnTo>
                  <a:pt x="175" y="189"/>
                </a:lnTo>
                <a:lnTo>
                  <a:pt x="188" y="243"/>
                </a:lnTo>
                <a:lnTo>
                  <a:pt x="192" y="251"/>
                </a:lnTo>
                <a:lnTo>
                  <a:pt x="198" y="256"/>
                </a:lnTo>
                <a:lnTo>
                  <a:pt x="205" y="260"/>
                </a:lnTo>
                <a:lnTo>
                  <a:pt x="211" y="263"/>
                </a:lnTo>
                <a:lnTo>
                  <a:pt x="225" y="264"/>
                </a:lnTo>
                <a:lnTo>
                  <a:pt x="230" y="264"/>
                </a:lnTo>
                <a:lnTo>
                  <a:pt x="240" y="300"/>
                </a:lnTo>
                <a:lnTo>
                  <a:pt x="144" y="325"/>
                </a:lnTo>
                <a:close/>
                <a:moveTo>
                  <a:pt x="135" y="352"/>
                </a:moveTo>
                <a:lnTo>
                  <a:pt x="135" y="352"/>
                </a:lnTo>
                <a:lnTo>
                  <a:pt x="144" y="352"/>
                </a:lnTo>
                <a:lnTo>
                  <a:pt x="144" y="416"/>
                </a:lnTo>
                <a:lnTo>
                  <a:pt x="138" y="416"/>
                </a:lnTo>
                <a:lnTo>
                  <a:pt x="134" y="415"/>
                </a:lnTo>
                <a:lnTo>
                  <a:pt x="129" y="412"/>
                </a:lnTo>
                <a:lnTo>
                  <a:pt x="125" y="409"/>
                </a:lnTo>
                <a:lnTo>
                  <a:pt x="121" y="407"/>
                </a:lnTo>
                <a:lnTo>
                  <a:pt x="118" y="403"/>
                </a:lnTo>
                <a:lnTo>
                  <a:pt x="115" y="397"/>
                </a:lnTo>
                <a:lnTo>
                  <a:pt x="112" y="392"/>
                </a:lnTo>
                <a:lnTo>
                  <a:pt x="112" y="386"/>
                </a:lnTo>
                <a:lnTo>
                  <a:pt x="112" y="380"/>
                </a:lnTo>
                <a:lnTo>
                  <a:pt x="114" y="374"/>
                </a:lnTo>
                <a:lnTo>
                  <a:pt x="117" y="367"/>
                </a:lnTo>
                <a:lnTo>
                  <a:pt x="121" y="363"/>
                </a:lnTo>
                <a:lnTo>
                  <a:pt x="125" y="359"/>
                </a:lnTo>
                <a:lnTo>
                  <a:pt x="130" y="355"/>
                </a:lnTo>
                <a:lnTo>
                  <a:pt x="135" y="352"/>
                </a:lnTo>
                <a:close/>
                <a:moveTo>
                  <a:pt x="144" y="141"/>
                </a:moveTo>
                <a:lnTo>
                  <a:pt x="144" y="141"/>
                </a:lnTo>
                <a:lnTo>
                  <a:pt x="133" y="134"/>
                </a:lnTo>
                <a:lnTo>
                  <a:pt x="122" y="130"/>
                </a:lnTo>
                <a:lnTo>
                  <a:pt x="110" y="128"/>
                </a:lnTo>
                <a:lnTo>
                  <a:pt x="98" y="126"/>
                </a:lnTo>
                <a:lnTo>
                  <a:pt x="69" y="19"/>
                </a:lnTo>
                <a:lnTo>
                  <a:pt x="68" y="15"/>
                </a:lnTo>
                <a:lnTo>
                  <a:pt x="65" y="10"/>
                </a:lnTo>
                <a:lnTo>
                  <a:pt x="61" y="7"/>
                </a:lnTo>
                <a:lnTo>
                  <a:pt x="58" y="4"/>
                </a:lnTo>
                <a:lnTo>
                  <a:pt x="53" y="2"/>
                </a:lnTo>
                <a:lnTo>
                  <a:pt x="49" y="0"/>
                </a:lnTo>
                <a:lnTo>
                  <a:pt x="43" y="0"/>
                </a:lnTo>
                <a:lnTo>
                  <a:pt x="39" y="2"/>
                </a:lnTo>
                <a:lnTo>
                  <a:pt x="34" y="3"/>
                </a:lnTo>
                <a:lnTo>
                  <a:pt x="30" y="6"/>
                </a:lnTo>
                <a:lnTo>
                  <a:pt x="26" y="10"/>
                </a:lnTo>
                <a:lnTo>
                  <a:pt x="23" y="13"/>
                </a:lnTo>
                <a:lnTo>
                  <a:pt x="22" y="18"/>
                </a:lnTo>
                <a:lnTo>
                  <a:pt x="20" y="22"/>
                </a:lnTo>
                <a:lnTo>
                  <a:pt x="20" y="27"/>
                </a:lnTo>
                <a:lnTo>
                  <a:pt x="20" y="32"/>
                </a:lnTo>
                <a:lnTo>
                  <a:pt x="49" y="139"/>
                </a:lnTo>
                <a:lnTo>
                  <a:pt x="38" y="145"/>
                </a:lnTo>
                <a:lnTo>
                  <a:pt x="28" y="155"/>
                </a:lnTo>
                <a:lnTo>
                  <a:pt x="20" y="164"/>
                </a:lnTo>
                <a:lnTo>
                  <a:pt x="15" y="175"/>
                </a:lnTo>
                <a:lnTo>
                  <a:pt x="11" y="187"/>
                </a:lnTo>
                <a:lnTo>
                  <a:pt x="8" y="201"/>
                </a:lnTo>
                <a:lnTo>
                  <a:pt x="8" y="216"/>
                </a:lnTo>
                <a:lnTo>
                  <a:pt x="11" y="232"/>
                </a:lnTo>
                <a:lnTo>
                  <a:pt x="26" y="285"/>
                </a:lnTo>
                <a:lnTo>
                  <a:pt x="26" y="294"/>
                </a:lnTo>
                <a:lnTo>
                  <a:pt x="24" y="301"/>
                </a:lnTo>
                <a:lnTo>
                  <a:pt x="20" y="308"/>
                </a:lnTo>
                <a:lnTo>
                  <a:pt x="15" y="313"/>
                </a:lnTo>
                <a:lnTo>
                  <a:pt x="5" y="321"/>
                </a:lnTo>
                <a:lnTo>
                  <a:pt x="0" y="324"/>
                </a:lnTo>
                <a:lnTo>
                  <a:pt x="10" y="361"/>
                </a:lnTo>
                <a:lnTo>
                  <a:pt x="144" y="325"/>
                </a:lnTo>
                <a:lnTo>
                  <a:pt x="144" y="141"/>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1" name="Freeform 152"/>
          <p:cNvSpPr>
            <a:spLocks noEditPoints="1" noChangeArrowheads="1"/>
          </p:cNvSpPr>
          <p:nvPr/>
        </p:nvSpPr>
        <p:spPr bwMode="auto">
          <a:xfrm>
            <a:off x="5019675" y="2640013"/>
            <a:ext cx="547688" cy="595312"/>
          </a:xfrm>
          <a:custGeom>
            <a:avLst/>
            <a:gdLst>
              <a:gd name="T0" fmla="*/ 425450 w 345"/>
              <a:gd name="T1" fmla="*/ 273050 h 375"/>
              <a:gd name="T2" fmla="*/ 409575 w 345"/>
              <a:gd name="T3" fmla="*/ 206375 h 375"/>
              <a:gd name="T4" fmla="*/ 419100 w 345"/>
              <a:gd name="T5" fmla="*/ 400050 h 375"/>
              <a:gd name="T6" fmla="*/ 469900 w 345"/>
              <a:gd name="T7" fmla="*/ 461962 h 375"/>
              <a:gd name="T8" fmla="*/ 446088 w 345"/>
              <a:gd name="T9" fmla="*/ 468312 h 375"/>
              <a:gd name="T10" fmla="*/ 446088 w 345"/>
              <a:gd name="T11" fmla="*/ 79375 h 375"/>
              <a:gd name="T12" fmla="*/ 469900 w 345"/>
              <a:gd name="T13" fmla="*/ 84137 h 375"/>
              <a:gd name="T14" fmla="*/ 419100 w 345"/>
              <a:gd name="T15" fmla="*/ 149225 h 375"/>
              <a:gd name="T16" fmla="*/ 450850 w 345"/>
              <a:gd name="T17" fmla="*/ 273050 h 375"/>
              <a:gd name="T18" fmla="*/ 533400 w 345"/>
              <a:gd name="T19" fmla="*/ 260350 h 375"/>
              <a:gd name="T20" fmla="*/ 546100 w 345"/>
              <a:gd name="T21" fmla="*/ 279400 h 375"/>
              <a:gd name="T22" fmla="*/ 458788 w 345"/>
              <a:gd name="T23" fmla="*/ 285750 h 375"/>
              <a:gd name="T24" fmla="*/ 274638 w 345"/>
              <a:gd name="T25" fmla="*/ 122237 h 375"/>
              <a:gd name="T26" fmla="*/ 385763 w 345"/>
              <a:gd name="T27" fmla="*/ 171450 h 375"/>
              <a:gd name="T28" fmla="*/ 388938 w 345"/>
              <a:gd name="T29" fmla="*/ 374650 h 375"/>
              <a:gd name="T30" fmla="*/ 352425 w 345"/>
              <a:gd name="T31" fmla="*/ 547687 h 375"/>
              <a:gd name="T32" fmla="*/ 282575 w 345"/>
              <a:gd name="T33" fmla="*/ 595312 h 375"/>
              <a:gd name="T34" fmla="*/ 328613 w 345"/>
              <a:gd name="T35" fmla="*/ 384175 h 375"/>
              <a:gd name="T36" fmla="*/ 377825 w 345"/>
              <a:gd name="T37" fmla="*/ 334962 h 375"/>
              <a:gd name="T38" fmla="*/ 393700 w 345"/>
              <a:gd name="T39" fmla="*/ 249237 h 375"/>
              <a:gd name="T40" fmla="*/ 322263 w 345"/>
              <a:gd name="T41" fmla="*/ 163512 h 375"/>
              <a:gd name="T42" fmla="*/ 274638 w 345"/>
              <a:gd name="T43" fmla="*/ 122237 h 375"/>
              <a:gd name="T44" fmla="*/ 396875 w 345"/>
              <a:gd name="T45" fmla="*/ 144462 h 375"/>
              <a:gd name="T46" fmla="*/ 409575 w 345"/>
              <a:gd name="T47" fmla="*/ 115887 h 375"/>
              <a:gd name="T48" fmla="*/ 396875 w 345"/>
              <a:gd name="T49" fmla="*/ 404812 h 375"/>
              <a:gd name="T50" fmla="*/ 409575 w 345"/>
              <a:gd name="T51" fmla="*/ 395287 h 375"/>
              <a:gd name="T52" fmla="*/ 285750 w 345"/>
              <a:gd name="T53" fmla="*/ 9525 h 375"/>
              <a:gd name="T54" fmla="*/ 279400 w 345"/>
              <a:gd name="T55" fmla="*/ 95250 h 375"/>
              <a:gd name="T56" fmla="*/ 249238 w 345"/>
              <a:gd name="T57" fmla="*/ 593725 h 375"/>
              <a:gd name="T58" fmla="*/ 190500 w 345"/>
              <a:gd name="T59" fmla="*/ 534987 h 375"/>
              <a:gd name="T60" fmla="*/ 147638 w 345"/>
              <a:gd name="T61" fmla="*/ 355600 h 375"/>
              <a:gd name="T62" fmla="*/ 176213 w 345"/>
              <a:gd name="T63" fmla="*/ 158750 h 375"/>
              <a:gd name="T64" fmla="*/ 274638 w 345"/>
              <a:gd name="T65" fmla="*/ 152400 h 375"/>
              <a:gd name="T66" fmla="*/ 188913 w 345"/>
              <a:gd name="T67" fmla="*/ 188912 h 375"/>
              <a:gd name="T68" fmla="*/ 153988 w 345"/>
              <a:gd name="T69" fmla="*/ 290512 h 375"/>
              <a:gd name="T70" fmla="*/ 200025 w 345"/>
              <a:gd name="T71" fmla="*/ 368300 h 375"/>
              <a:gd name="T72" fmla="*/ 220663 w 345"/>
              <a:gd name="T73" fmla="*/ 460375 h 375"/>
              <a:gd name="T74" fmla="*/ 274638 w 345"/>
              <a:gd name="T75" fmla="*/ 95250 h 375"/>
              <a:gd name="T76" fmla="*/ 260350 w 345"/>
              <a:gd name="T77" fmla="*/ 85725 h 375"/>
              <a:gd name="T78" fmla="*/ 268288 w 345"/>
              <a:gd name="T79" fmla="*/ 0 h 375"/>
              <a:gd name="T80" fmla="*/ 147638 w 345"/>
              <a:gd name="T81" fmla="*/ 419100 h 375"/>
              <a:gd name="T82" fmla="*/ 147638 w 345"/>
              <a:gd name="T83" fmla="*/ 400050 h 375"/>
              <a:gd name="T84" fmla="*/ 136525 w 345"/>
              <a:gd name="T85" fmla="*/ 152400 h 375"/>
              <a:gd name="T86" fmla="*/ 149225 w 345"/>
              <a:gd name="T87" fmla="*/ 133350 h 375"/>
              <a:gd name="T88" fmla="*/ 130175 w 345"/>
              <a:gd name="T89" fmla="*/ 322262 h 375"/>
              <a:gd name="T90" fmla="*/ 127000 w 345"/>
              <a:gd name="T91" fmla="*/ 241300 h 375"/>
              <a:gd name="T92" fmla="*/ 136525 w 345"/>
              <a:gd name="T93" fmla="*/ 152400 h 375"/>
              <a:gd name="T94" fmla="*/ 79375 w 345"/>
              <a:gd name="T95" fmla="*/ 101600 h 375"/>
              <a:gd name="T96" fmla="*/ 84138 w 345"/>
              <a:gd name="T97" fmla="*/ 77787 h 375"/>
              <a:gd name="T98" fmla="*/ 136525 w 345"/>
              <a:gd name="T99" fmla="*/ 395287 h 375"/>
              <a:gd name="T100" fmla="*/ 84138 w 345"/>
              <a:gd name="T101" fmla="*/ 471487 h 375"/>
              <a:gd name="T102" fmla="*/ 79375 w 345"/>
              <a:gd name="T103" fmla="*/ 447675 h 375"/>
              <a:gd name="T104" fmla="*/ 136525 w 345"/>
              <a:gd name="T105" fmla="*/ 395287 h 375"/>
              <a:gd name="T106" fmla="*/ 90488 w 345"/>
              <a:gd name="T107" fmla="*/ 265112 h 375"/>
              <a:gd name="T108" fmla="*/ 85725 w 345"/>
              <a:gd name="T109" fmla="*/ 285750 h 375"/>
              <a:gd name="T110" fmla="*/ 0 w 345"/>
              <a:gd name="T111" fmla="*/ 279400 h 375"/>
              <a:gd name="T112" fmla="*/ 12700 w 345"/>
              <a:gd name="T113" fmla="*/ 260350 h 37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45"/>
              <a:gd name="T172" fmla="*/ 0 h 375"/>
              <a:gd name="T173" fmla="*/ 345 w 345"/>
              <a:gd name="T174" fmla="*/ 375 h 37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45" h="375">
                <a:moveTo>
                  <a:pt x="258" y="130"/>
                </a:moveTo>
                <a:lnTo>
                  <a:pt x="258" y="130"/>
                </a:lnTo>
                <a:lnTo>
                  <a:pt x="262" y="141"/>
                </a:lnTo>
                <a:lnTo>
                  <a:pt x="266" y="150"/>
                </a:lnTo>
                <a:lnTo>
                  <a:pt x="268" y="161"/>
                </a:lnTo>
                <a:lnTo>
                  <a:pt x="268" y="172"/>
                </a:lnTo>
                <a:lnTo>
                  <a:pt x="268" y="184"/>
                </a:lnTo>
                <a:lnTo>
                  <a:pt x="266" y="194"/>
                </a:lnTo>
                <a:lnTo>
                  <a:pt x="262" y="205"/>
                </a:lnTo>
                <a:lnTo>
                  <a:pt x="258" y="214"/>
                </a:lnTo>
                <a:lnTo>
                  <a:pt x="258" y="130"/>
                </a:lnTo>
                <a:close/>
                <a:moveTo>
                  <a:pt x="258" y="272"/>
                </a:moveTo>
                <a:lnTo>
                  <a:pt x="258" y="249"/>
                </a:lnTo>
                <a:lnTo>
                  <a:pt x="261" y="251"/>
                </a:lnTo>
                <a:lnTo>
                  <a:pt x="264" y="252"/>
                </a:lnTo>
                <a:lnTo>
                  <a:pt x="295" y="282"/>
                </a:lnTo>
                <a:lnTo>
                  <a:pt x="296" y="286"/>
                </a:lnTo>
                <a:lnTo>
                  <a:pt x="296" y="289"/>
                </a:lnTo>
                <a:lnTo>
                  <a:pt x="296" y="291"/>
                </a:lnTo>
                <a:lnTo>
                  <a:pt x="295" y="295"/>
                </a:lnTo>
                <a:lnTo>
                  <a:pt x="291" y="297"/>
                </a:lnTo>
                <a:lnTo>
                  <a:pt x="288" y="298"/>
                </a:lnTo>
                <a:lnTo>
                  <a:pt x="284" y="297"/>
                </a:lnTo>
                <a:lnTo>
                  <a:pt x="281" y="295"/>
                </a:lnTo>
                <a:lnTo>
                  <a:pt x="258" y="272"/>
                </a:lnTo>
                <a:close/>
                <a:moveTo>
                  <a:pt x="258" y="96"/>
                </a:moveTo>
                <a:lnTo>
                  <a:pt x="258" y="73"/>
                </a:lnTo>
                <a:lnTo>
                  <a:pt x="281" y="50"/>
                </a:lnTo>
                <a:lnTo>
                  <a:pt x="284" y="49"/>
                </a:lnTo>
                <a:lnTo>
                  <a:pt x="288" y="48"/>
                </a:lnTo>
                <a:lnTo>
                  <a:pt x="291" y="49"/>
                </a:lnTo>
                <a:lnTo>
                  <a:pt x="295" y="50"/>
                </a:lnTo>
                <a:lnTo>
                  <a:pt x="296" y="53"/>
                </a:lnTo>
                <a:lnTo>
                  <a:pt x="296" y="57"/>
                </a:lnTo>
                <a:lnTo>
                  <a:pt x="296" y="60"/>
                </a:lnTo>
                <a:lnTo>
                  <a:pt x="295" y="64"/>
                </a:lnTo>
                <a:lnTo>
                  <a:pt x="264" y="94"/>
                </a:lnTo>
                <a:lnTo>
                  <a:pt x="261" y="95"/>
                </a:lnTo>
                <a:lnTo>
                  <a:pt x="258" y="96"/>
                </a:lnTo>
                <a:close/>
                <a:moveTo>
                  <a:pt x="284" y="172"/>
                </a:moveTo>
                <a:lnTo>
                  <a:pt x="284" y="172"/>
                </a:lnTo>
                <a:lnTo>
                  <a:pt x="285" y="169"/>
                </a:lnTo>
                <a:lnTo>
                  <a:pt x="287" y="167"/>
                </a:lnTo>
                <a:lnTo>
                  <a:pt x="289" y="164"/>
                </a:lnTo>
                <a:lnTo>
                  <a:pt x="294" y="164"/>
                </a:lnTo>
                <a:lnTo>
                  <a:pt x="336" y="164"/>
                </a:lnTo>
                <a:lnTo>
                  <a:pt x="340" y="164"/>
                </a:lnTo>
                <a:lnTo>
                  <a:pt x="342" y="167"/>
                </a:lnTo>
                <a:lnTo>
                  <a:pt x="344" y="169"/>
                </a:lnTo>
                <a:lnTo>
                  <a:pt x="345" y="172"/>
                </a:lnTo>
                <a:lnTo>
                  <a:pt x="344" y="176"/>
                </a:lnTo>
                <a:lnTo>
                  <a:pt x="342" y="179"/>
                </a:lnTo>
                <a:lnTo>
                  <a:pt x="340" y="180"/>
                </a:lnTo>
                <a:lnTo>
                  <a:pt x="336" y="182"/>
                </a:lnTo>
                <a:lnTo>
                  <a:pt x="294" y="182"/>
                </a:lnTo>
                <a:lnTo>
                  <a:pt x="289" y="180"/>
                </a:lnTo>
                <a:lnTo>
                  <a:pt x="287" y="179"/>
                </a:lnTo>
                <a:lnTo>
                  <a:pt x="285" y="176"/>
                </a:lnTo>
                <a:lnTo>
                  <a:pt x="284" y="172"/>
                </a:lnTo>
                <a:close/>
                <a:moveTo>
                  <a:pt x="173" y="77"/>
                </a:moveTo>
                <a:lnTo>
                  <a:pt x="173" y="77"/>
                </a:lnTo>
                <a:lnTo>
                  <a:pt x="187" y="79"/>
                </a:lnTo>
                <a:lnTo>
                  <a:pt x="200" y="81"/>
                </a:lnTo>
                <a:lnTo>
                  <a:pt x="212" y="85"/>
                </a:lnTo>
                <a:lnTo>
                  <a:pt x="224" y="92"/>
                </a:lnTo>
                <a:lnTo>
                  <a:pt x="235" y="100"/>
                </a:lnTo>
                <a:lnTo>
                  <a:pt x="243" y="108"/>
                </a:lnTo>
                <a:lnTo>
                  <a:pt x="252" y="119"/>
                </a:lnTo>
                <a:lnTo>
                  <a:pt x="258" y="130"/>
                </a:lnTo>
                <a:lnTo>
                  <a:pt x="258" y="214"/>
                </a:lnTo>
                <a:lnTo>
                  <a:pt x="252" y="225"/>
                </a:lnTo>
                <a:lnTo>
                  <a:pt x="245" y="236"/>
                </a:lnTo>
                <a:lnTo>
                  <a:pt x="235" y="245"/>
                </a:lnTo>
                <a:lnTo>
                  <a:pt x="224" y="252"/>
                </a:lnTo>
                <a:lnTo>
                  <a:pt x="224" y="328"/>
                </a:lnTo>
                <a:lnTo>
                  <a:pt x="224" y="337"/>
                </a:lnTo>
                <a:lnTo>
                  <a:pt x="222" y="345"/>
                </a:lnTo>
                <a:lnTo>
                  <a:pt x="216" y="354"/>
                </a:lnTo>
                <a:lnTo>
                  <a:pt x="211" y="360"/>
                </a:lnTo>
                <a:lnTo>
                  <a:pt x="204" y="367"/>
                </a:lnTo>
                <a:lnTo>
                  <a:pt x="196" y="371"/>
                </a:lnTo>
                <a:lnTo>
                  <a:pt x="188" y="374"/>
                </a:lnTo>
                <a:lnTo>
                  <a:pt x="178" y="375"/>
                </a:lnTo>
                <a:lnTo>
                  <a:pt x="173" y="375"/>
                </a:lnTo>
                <a:lnTo>
                  <a:pt x="173" y="290"/>
                </a:lnTo>
                <a:lnTo>
                  <a:pt x="206" y="290"/>
                </a:lnTo>
                <a:lnTo>
                  <a:pt x="206" y="247"/>
                </a:lnTo>
                <a:lnTo>
                  <a:pt x="207" y="242"/>
                </a:lnTo>
                <a:lnTo>
                  <a:pt x="211" y="238"/>
                </a:lnTo>
                <a:lnTo>
                  <a:pt x="219" y="233"/>
                </a:lnTo>
                <a:lnTo>
                  <a:pt x="226" y="226"/>
                </a:lnTo>
                <a:lnTo>
                  <a:pt x="233" y="219"/>
                </a:lnTo>
                <a:lnTo>
                  <a:pt x="238" y="211"/>
                </a:lnTo>
                <a:lnTo>
                  <a:pt x="242" y="202"/>
                </a:lnTo>
                <a:lnTo>
                  <a:pt x="246" y="192"/>
                </a:lnTo>
                <a:lnTo>
                  <a:pt x="248" y="183"/>
                </a:lnTo>
                <a:lnTo>
                  <a:pt x="249" y="172"/>
                </a:lnTo>
                <a:lnTo>
                  <a:pt x="248" y="157"/>
                </a:lnTo>
                <a:lnTo>
                  <a:pt x="242" y="144"/>
                </a:lnTo>
                <a:lnTo>
                  <a:pt x="235" y="130"/>
                </a:lnTo>
                <a:lnTo>
                  <a:pt x="226" y="119"/>
                </a:lnTo>
                <a:lnTo>
                  <a:pt x="215" y="110"/>
                </a:lnTo>
                <a:lnTo>
                  <a:pt x="203" y="103"/>
                </a:lnTo>
                <a:lnTo>
                  <a:pt x="188" y="99"/>
                </a:lnTo>
                <a:lnTo>
                  <a:pt x="173" y="96"/>
                </a:lnTo>
                <a:lnTo>
                  <a:pt x="173" y="77"/>
                </a:lnTo>
                <a:close/>
                <a:moveTo>
                  <a:pt x="258" y="73"/>
                </a:moveTo>
                <a:lnTo>
                  <a:pt x="252" y="81"/>
                </a:lnTo>
                <a:lnTo>
                  <a:pt x="250" y="84"/>
                </a:lnTo>
                <a:lnTo>
                  <a:pt x="249" y="87"/>
                </a:lnTo>
                <a:lnTo>
                  <a:pt x="250" y="91"/>
                </a:lnTo>
                <a:lnTo>
                  <a:pt x="252" y="94"/>
                </a:lnTo>
                <a:lnTo>
                  <a:pt x="254" y="95"/>
                </a:lnTo>
                <a:lnTo>
                  <a:pt x="258" y="96"/>
                </a:lnTo>
                <a:lnTo>
                  <a:pt x="258" y="73"/>
                </a:lnTo>
                <a:close/>
                <a:moveTo>
                  <a:pt x="258" y="249"/>
                </a:moveTo>
                <a:lnTo>
                  <a:pt x="258" y="249"/>
                </a:lnTo>
                <a:lnTo>
                  <a:pt x="254" y="251"/>
                </a:lnTo>
                <a:lnTo>
                  <a:pt x="252" y="252"/>
                </a:lnTo>
                <a:lnTo>
                  <a:pt x="250" y="255"/>
                </a:lnTo>
                <a:lnTo>
                  <a:pt x="249" y="259"/>
                </a:lnTo>
                <a:lnTo>
                  <a:pt x="250" y="261"/>
                </a:lnTo>
                <a:lnTo>
                  <a:pt x="252" y="264"/>
                </a:lnTo>
                <a:lnTo>
                  <a:pt x="258" y="272"/>
                </a:lnTo>
                <a:lnTo>
                  <a:pt x="258" y="249"/>
                </a:lnTo>
                <a:close/>
                <a:moveTo>
                  <a:pt x="173" y="60"/>
                </a:moveTo>
                <a:lnTo>
                  <a:pt x="173" y="0"/>
                </a:lnTo>
                <a:lnTo>
                  <a:pt x="176" y="1"/>
                </a:lnTo>
                <a:lnTo>
                  <a:pt x="178" y="3"/>
                </a:lnTo>
                <a:lnTo>
                  <a:pt x="180" y="6"/>
                </a:lnTo>
                <a:lnTo>
                  <a:pt x="181" y="8"/>
                </a:lnTo>
                <a:lnTo>
                  <a:pt x="181" y="52"/>
                </a:lnTo>
                <a:lnTo>
                  <a:pt x="180" y="54"/>
                </a:lnTo>
                <a:lnTo>
                  <a:pt x="178" y="57"/>
                </a:lnTo>
                <a:lnTo>
                  <a:pt x="176" y="60"/>
                </a:lnTo>
                <a:lnTo>
                  <a:pt x="173" y="60"/>
                </a:lnTo>
                <a:close/>
                <a:moveTo>
                  <a:pt x="173" y="375"/>
                </a:moveTo>
                <a:lnTo>
                  <a:pt x="166" y="375"/>
                </a:lnTo>
                <a:lnTo>
                  <a:pt x="157" y="374"/>
                </a:lnTo>
                <a:lnTo>
                  <a:pt x="147" y="371"/>
                </a:lnTo>
                <a:lnTo>
                  <a:pt x="139" y="367"/>
                </a:lnTo>
                <a:lnTo>
                  <a:pt x="132" y="360"/>
                </a:lnTo>
                <a:lnTo>
                  <a:pt x="127" y="354"/>
                </a:lnTo>
                <a:lnTo>
                  <a:pt x="123" y="345"/>
                </a:lnTo>
                <a:lnTo>
                  <a:pt x="120" y="337"/>
                </a:lnTo>
                <a:lnTo>
                  <a:pt x="119" y="328"/>
                </a:lnTo>
                <a:lnTo>
                  <a:pt x="119" y="252"/>
                </a:lnTo>
                <a:lnTo>
                  <a:pt x="109" y="244"/>
                </a:lnTo>
                <a:lnTo>
                  <a:pt x="100" y="234"/>
                </a:lnTo>
                <a:lnTo>
                  <a:pt x="93" y="224"/>
                </a:lnTo>
                <a:lnTo>
                  <a:pt x="86" y="213"/>
                </a:lnTo>
                <a:lnTo>
                  <a:pt x="86" y="131"/>
                </a:lnTo>
                <a:lnTo>
                  <a:pt x="93" y="121"/>
                </a:lnTo>
                <a:lnTo>
                  <a:pt x="101" y="110"/>
                </a:lnTo>
                <a:lnTo>
                  <a:pt x="111" y="100"/>
                </a:lnTo>
                <a:lnTo>
                  <a:pt x="122" y="92"/>
                </a:lnTo>
                <a:lnTo>
                  <a:pt x="132" y="85"/>
                </a:lnTo>
                <a:lnTo>
                  <a:pt x="146" y="81"/>
                </a:lnTo>
                <a:lnTo>
                  <a:pt x="158" y="79"/>
                </a:lnTo>
                <a:lnTo>
                  <a:pt x="173" y="77"/>
                </a:lnTo>
                <a:lnTo>
                  <a:pt x="173" y="96"/>
                </a:lnTo>
                <a:lnTo>
                  <a:pt x="158" y="99"/>
                </a:lnTo>
                <a:lnTo>
                  <a:pt x="143" y="103"/>
                </a:lnTo>
                <a:lnTo>
                  <a:pt x="131" y="110"/>
                </a:lnTo>
                <a:lnTo>
                  <a:pt x="119" y="119"/>
                </a:lnTo>
                <a:lnTo>
                  <a:pt x="109" y="130"/>
                </a:lnTo>
                <a:lnTo>
                  <a:pt x="103" y="144"/>
                </a:lnTo>
                <a:lnTo>
                  <a:pt x="99" y="157"/>
                </a:lnTo>
                <a:lnTo>
                  <a:pt x="97" y="172"/>
                </a:lnTo>
                <a:lnTo>
                  <a:pt x="97" y="183"/>
                </a:lnTo>
                <a:lnTo>
                  <a:pt x="100" y="192"/>
                </a:lnTo>
                <a:lnTo>
                  <a:pt x="103" y="202"/>
                </a:lnTo>
                <a:lnTo>
                  <a:pt x="107" y="210"/>
                </a:lnTo>
                <a:lnTo>
                  <a:pt x="112" y="218"/>
                </a:lnTo>
                <a:lnTo>
                  <a:pt x="119" y="226"/>
                </a:lnTo>
                <a:lnTo>
                  <a:pt x="126" y="232"/>
                </a:lnTo>
                <a:lnTo>
                  <a:pt x="134" y="237"/>
                </a:lnTo>
                <a:lnTo>
                  <a:pt x="138" y="241"/>
                </a:lnTo>
                <a:lnTo>
                  <a:pt x="139" y="247"/>
                </a:lnTo>
                <a:lnTo>
                  <a:pt x="139" y="290"/>
                </a:lnTo>
                <a:lnTo>
                  <a:pt x="173" y="290"/>
                </a:lnTo>
                <a:lnTo>
                  <a:pt x="173" y="375"/>
                </a:lnTo>
                <a:close/>
                <a:moveTo>
                  <a:pt x="173" y="0"/>
                </a:moveTo>
                <a:lnTo>
                  <a:pt x="173" y="60"/>
                </a:lnTo>
                <a:lnTo>
                  <a:pt x="172" y="60"/>
                </a:lnTo>
                <a:lnTo>
                  <a:pt x="169" y="60"/>
                </a:lnTo>
                <a:lnTo>
                  <a:pt x="166" y="58"/>
                </a:lnTo>
                <a:lnTo>
                  <a:pt x="164" y="54"/>
                </a:lnTo>
                <a:lnTo>
                  <a:pt x="164" y="52"/>
                </a:lnTo>
                <a:lnTo>
                  <a:pt x="164" y="8"/>
                </a:lnTo>
                <a:lnTo>
                  <a:pt x="164" y="6"/>
                </a:lnTo>
                <a:lnTo>
                  <a:pt x="166" y="3"/>
                </a:lnTo>
                <a:lnTo>
                  <a:pt x="169" y="0"/>
                </a:lnTo>
                <a:lnTo>
                  <a:pt x="172" y="0"/>
                </a:lnTo>
                <a:lnTo>
                  <a:pt x="173" y="0"/>
                </a:lnTo>
                <a:close/>
                <a:moveTo>
                  <a:pt x="86" y="271"/>
                </a:moveTo>
                <a:lnTo>
                  <a:pt x="93" y="264"/>
                </a:lnTo>
                <a:lnTo>
                  <a:pt x="94" y="261"/>
                </a:lnTo>
                <a:lnTo>
                  <a:pt x="96" y="259"/>
                </a:lnTo>
                <a:lnTo>
                  <a:pt x="94" y="255"/>
                </a:lnTo>
                <a:lnTo>
                  <a:pt x="93" y="252"/>
                </a:lnTo>
                <a:lnTo>
                  <a:pt x="90" y="251"/>
                </a:lnTo>
                <a:lnTo>
                  <a:pt x="86" y="249"/>
                </a:lnTo>
                <a:lnTo>
                  <a:pt x="86" y="271"/>
                </a:lnTo>
                <a:close/>
                <a:moveTo>
                  <a:pt x="86" y="96"/>
                </a:moveTo>
                <a:lnTo>
                  <a:pt x="86" y="96"/>
                </a:lnTo>
                <a:lnTo>
                  <a:pt x="90" y="95"/>
                </a:lnTo>
                <a:lnTo>
                  <a:pt x="93" y="94"/>
                </a:lnTo>
                <a:lnTo>
                  <a:pt x="94" y="91"/>
                </a:lnTo>
                <a:lnTo>
                  <a:pt x="96" y="87"/>
                </a:lnTo>
                <a:lnTo>
                  <a:pt x="94" y="84"/>
                </a:lnTo>
                <a:lnTo>
                  <a:pt x="93" y="81"/>
                </a:lnTo>
                <a:lnTo>
                  <a:pt x="86" y="75"/>
                </a:lnTo>
                <a:lnTo>
                  <a:pt x="86" y="96"/>
                </a:lnTo>
                <a:close/>
                <a:moveTo>
                  <a:pt x="86" y="213"/>
                </a:moveTo>
                <a:lnTo>
                  <a:pt x="86" y="213"/>
                </a:lnTo>
                <a:lnTo>
                  <a:pt x="82" y="203"/>
                </a:lnTo>
                <a:lnTo>
                  <a:pt x="80" y="194"/>
                </a:lnTo>
                <a:lnTo>
                  <a:pt x="78" y="183"/>
                </a:lnTo>
                <a:lnTo>
                  <a:pt x="77" y="172"/>
                </a:lnTo>
                <a:lnTo>
                  <a:pt x="78" y="161"/>
                </a:lnTo>
                <a:lnTo>
                  <a:pt x="80" y="152"/>
                </a:lnTo>
                <a:lnTo>
                  <a:pt x="82" y="141"/>
                </a:lnTo>
                <a:lnTo>
                  <a:pt x="86" y="131"/>
                </a:lnTo>
                <a:lnTo>
                  <a:pt x="86" y="213"/>
                </a:lnTo>
                <a:close/>
                <a:moveTo>
                  <a:pt x="86" y="75"/>
                </a:moveTo>
                <a:lnTo>
                  <a:pt x="86" y="96"/>
                </a:lnTo>
                <a:lnTo>
                  <a:pt x="84" y="95"/>
                </a:lnTo>
                <a:lnTo>
                  <a:pt x="80" y="94"/>
                </a:lnTo>
                <a:lnTo>
                  <a:pt x="50" y="64"/>
                </a:lnTo>
                <a:lnTo>
                  <a:pt x="48" y="60"/>
                </a:lnTo>
                <a:lnTo>
                  <a:pt x="47" y="57"/>
                </a:lnTo>
                <a:lnTo>
                  <a:pt x="48" y="53"/>
                </a:lnTo>
                <a:lnTo>
                  <a:pt x="50" y="50"/>
                </a:lnTo>
                <a:lnTo>
                  <a:pt x="53" y="49"/>
                </a:lnTo>
                <a:lnTo>
                  <a:pt x="57" y="48"/>
                </a:lnTo>
                <a:lnTo>
                  <a:pt x="59" y="49"/>
                </a:lnTo>
                <a:lnTo>
                  <a:pt x="62" y="50"/>
                </a:lnTo>
                <a:lnTo>
                  <a:pt x="86" y="75"/>
                </a:lnTo>
                <a:close/>
                <a:moveTo>
                  <a:pt x="86" y="249"/>
                </a:moveTo>
                <a:lnTo>
                  <a:pt x="86" y="271"/>
                </a:lnTo>
                <a:lnTo>
                  <a:pt x="62" y="295"/>
                </a:lnTo>
                <a:lnTo>
                  <a:pt x="59" y="297"/>
                </a:lnTo>
                <a:lnTo>
                  <a:pt x="57" y="298"/>
                </a:lnTo>
                <a:lnTo>
                  <a:pt x="53" y="297"/>
                </a:lnTo>
                <a:lnTo>
                  <a:pt x="50" y="295"/>
                </a:lnTo>
                <a:lnTo>
                  <a:pt x="48" y="291"/>
                </a:lnTo>
                <a:lnTo>
                  <a:pt x="47" y="289"/>
                </a:lnTo>
                <a:lnTo>
                  <a:pt x="48" y="286"/>
                </a:lnTo>
                <a:lnTo>
                  <a:pt x="50" y="282"/>
                </a:lnTo>
                <a:lnTo>
                  <a:pt x="80" y="252"/>
                </a:lnTo>
                <a:lnTo>
                  <a:pt x="84" y="251"/>
                </a:lnTo>
                <a:lnTo>
                  <a:pt x="86" y="249"/>
                </a:lnTo>
                <a:close/>
                <a:moveTo>
                  <a:pt x="8" y="164"/>
                </a:moveTo>
                <a:lnTo>
                  <a:pt x="8" y="164"/>
                </a:lnTo>
                <a:lnTo>
                  <a:pt x="51" y="164"/>
                </a:lnTo>
                <a:lnTo>
                  <a:pt x="54" y="164"/>
                </a:lnTo>
                <a:lnTo>
                  <a:pt x="57" y="167"/>
                </a:lnTo>
                <a:lnTo>
                  <a:pt x="59" y="169"/>
                </a:lnTo>
                <a:lnTo>
                  <a:pt x="59" y="172"/>
                </a:lnTo>
                <a:lnTo>
                  <a:pt x="59" y="176"/>
                </a:lnTo>
                <a:lnTo>
                  <a:pt x="57" y="179"/>
                </a:lnTo>
                <a:lnTo>
                  <a:pt x="54" y="180"/>
                </a:lnTo>
                <a:lnTo>
                  <a:pt x="51" y="182"/>
                </a:lnTo>
                <a:lnTo>
                  <a:pt x="8" y="182"/>
                </a:lnTo>
                <a:lnTo>
                  <a:pt x="5" y="180"/>
                </a:lnTo>
                <a:lnTo>
                  <a:pt x="2" y="179"/>
                </a:lnTo>
                <a:lnTo>
                  <a:pt x="0" y="176"/>
                </a:lnTo>
                <a:lnTo>
                  <a:pt x="0" y="172"/>
                </a:lnTo>
                <a:lnTo>
                  <a:pt x="0" y="169"/>
                </a:lnTo>
                <a:lnTo>
                  <a:pt x="2" y="167"/>
                </a:lnTo>
                <a:lnTo>
                  <a:pt x="5" y="164"/>
                </a:lnTo>
                <a:lnTo>
                  <a:pt x="8" y="1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2" name="Freeform 153"/>
          <p:cNvSpPr>
            <a:spLocks noEditPoints="1" noChangeArrowheads="1"/>
          </p:cNvSpPr>
          <p:nvPr/>
        </p:nvSpPr>
        <p:spPr bwMode="auto">
          <a:xfrm>
            <a:off x="3022600" y="1095375"/>
            <a:ext cx="517525" cy="504825"/>
          </a:xfrm>
          <a:custGeom>
            <a:avLst/>
            <a:gdLst>
              <a:gd name="T0" fmla="*/ 318477 w 325"/>
              <a:gd name="T1" fmla="*/ 55563 h 318"/>
              <a:gd name="T2" fmla="*/ 340770 w 325"/>
              <a:gd name="T3" fmla="*/ 46038 h 318"/>
              <a:gd name="T4" fmla="*/ 342363 w 325"/>
              <a:gd name="T5" fmla="*/ 25400 h 318"/>
              <a:gd name="T6" fmla="*/ 511155 w 325"/>
              <a:gd name="T7" fmla="*/ 280988 h 318"/>
              <a:gd name="T8" fmla="*/ 517525 w 325"/>
              <a:gd name="T9" fmla="*/ 311150 h 318"/>
              <a:gd name="T10" fmla="*/ 500009 w 325"/>
              <a:gd name="T11" fmla="*/ 346075 h 318"/>
              <a:gd name="T12" fmla="*/ 463384 w 325"/>
              <a:gd name="T13" fmla="*/ 250825 h 318"/>
              <a:gd name="T14" fmla="*/ 466569 w 325"/>
              <a:gd name="T15" fmla="*/ 244475 h 318"/>
              <a:gd name="T16" fmla="*/ 308923 w 325"/>
              <a:gd name="T17" fmla="*/ 276225 h 318"/>
              <a:gd name="T18" fmla="*/ 439498 w 325"/>
              <a:gd name="T19" fmla="*/ 200025 h 318"/>
              <a:gd name="T20" fmla="*/ 308923 w 325"/>
              <a:gd name="T21" fmla="*/ 266700 h 318"/>
              <a:gd name="T22" fmla="*/ 415612 w 325"/>
              <a:gd name="T23" fmla="*/ 155575 h 318"/>
              <a:gd name="T24" fmla="*/ 409243 w 325"/>
              <a:gd name="T25" fmla="*/ 152400 h 318"/>
              <a:gd name="T26" fmla="*/ 388542 w 325"/>
              <a:gd name="T27" fmla="*/ 115888 h 318"/>
              <a:gd name="T28" fmla="*/ 388542 w 325"/>
              <a:gd name="T29" fmla="*/ 106363 h 318"/>
              <a:gd name="T30" fmla="*/ 23886 w 325"/>
              <a:gd name="T31" fmla="*/ 184150 h 318"/>
              <a:gd name="T32" fmla="*/ 25478 w 325"/>
              <a:gd name="T33" fmla="*/ 200025 h 318"/>
              <a:gd name="T34" fmla="*/ 54141 w 325"/>
              <a:gd name="T35" fmla="*/ 207963 h 318"/>
              <a:gd name="T36" fmla="*/ 65288 w 325"/>
              <a:gd name="T37" fmla="*/ 185738 h 318"/>
              <a:gd name="T38" fmla="*/ 49364 w 325"/>
              <a:gd name="T39" fmla="*/ 169863 h 318"/>
              <a:gd name="T40" fmla="*/ 81212 w 325"/>
              <a:gd name="T41" fmla="*/ 169863 h 318"/>
              <a:gd name="T42" fmla="*/ 101913 w 325"/>
              <a:gd name="T43" fmla="*/ 179388 h 318"/>
              <a:gd name="T44" fmla="*/ 121021 w 325"/>
              <a:gd name="T45" fmla="*/ 165100 h 318"/>
              <a:gd name="T46" fmla="*/ 111467 w 325"/>
              <a:gd name="T47" fmla="*/ 141288 h 318"/>
              <a:gd name="T48" fmla="*/ 135353 w 325"/>
              <a:gd name="T49" fmla="*/ 128588 h 318"/>
              <a:gd name="T50" fmla="*/ 151277 w 325"/>
              <a:gd name="T51" fmla="*/ 147638 h 318"/>
              <a:gd name="T52" fmla="*/ 171978 w 325"/>
              <a:gd name="T53" fmla="*/ 139700 h 318"/>
              <a:gd name="T54" fmla="*/ 175162 w 325"/>
              <a:gd name="T55" fmla="*/ 117475 h 318"/>
              <a:gd name="T56" fmla="*/ 192679 w 325"/>
              <a:gd name="T57" fmla="*/ 88900 h 318"/>
              <a:gd name="T58" fmla="*/ 199048 w 325"/>
              <a:gd name="T59" fmla="*/ 112713 h 318"/>
              <a:gd name="T60" fmla="*/ 222934 w 325"/>
              <a:gd name="T61" fmla="*/ 115888 h 318"/>
              <a:gd name="T62" fmla="*/ 230896 w 325"/>
              <a:gd name="T63" fmla="*/ 85725 h 318"/>
              <a:gd name="T64" fmla="*/ 248412 w 325"/>
              <a:gd name="T65" fmla="*/ 60325 h 318"/>
              <a:gd name="T66" fmla="*/ 250004 w 325"/>
              <a:gd name="T67" fmla="*/ 74613 h 318"/>
              <a:gd name="T68" fmla="*/ 278667 w 325"/>
              <a:gd name="T69" fmla="*/ 82550 h 318"/>
              <a:gd name="T70" fmla="*/ 288222 w 325"/>
              <a:gd name="T71" fmla="*/ 63500 h 318"/>
              <a:gd name="T72" fmla="*/ 273890 w 325"/>
              <a:gd name="T73" fmla="*/ 44450 h 318"/>
              <a:gd name="T74" fmla="*/ 305738 w 325"/>
              <a:gd name="T75" fmla="*/ 44450 h 318"/>
              <a:gd name="T76" fmla="*/ 74842 w 325"/>
              <a:gd name="T77" fmla="*/ 276225 h 318"/>
              <a:gd name="T78" fmla="*/ 73250 w 325"/>
              <a:gd name="T79" fmla="*/ 282575 h 318"/>
              <a:gd name="T80" fmla="*/ 308923 w 325"/>
              <a:gd name="T81" fmla="*/ 158750 h 318"/>
              <a:gd name="T82" fmla="*/ 98728 w 325"/>
              <a:gd name="T83" fmla="*/ 323850 h 318"/>
              <a:gd name="T84" fmla="*/ 105097 w 325"/>
              <a:gd name="T85" fmla="*/ 330200 h 318"/>
              <a:gd name="T86" fmla="*/ 127391 w 325"/>
              <a:gd name="T87" fmla="*/ 366713 h 318"/>
              <a:gd name="T88" fmla="*/ 125798 w 325"/>
              <a:gd name="T89" fmla="*/ 373063 h 318"/>
              <a:gd name="T90" fmla="*/ 308923 w 325"/>
              <a:gd name="T91" fmla="*/ 276225 h 318"/>
              <a:gd name="T92" fmla="*/ 148092 w 325"/>
              <a:gd name="T93" fmla="*/ 414338 h 318"/>
              <a:gd name="T94" fmla="*/ 156054 w 325"/>
              <a:gd name="T95" fmla="*/ 420688 h 318"/>
              <a:gd name="T96" fmla="*/ 226119 w 325"/>
              <a:gd name="T97" fmla="*/ 498475 h 318"/>
              <a:gd name="T98" fmla="*/ 195863 w 325"/>
              <a:gd name="T99" fmla="*/ 504825 h 318"/>
              <a:gd name="T100" fmla="*/ 162423 w 325"/>
              <a:gd name="T101" fmla="*/ 485775 h 31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325"/>
              <a:gd name="T154" fmla="*/ 0 h 318"/>
              <a:gd name="T155" fmla="*/ 325 w 325"/>
              <a:gd name="T156" fmla="*/ 318 h 31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325" h="318">
                <a:moveTo>
                  <a:pt x="194" y="31"/>
                </a:moveTo>
                <a:lnTo>
                  <a:pt x="194" y="31"/>
                </a:lnTo>
                <a:lnTo>
                  <a:pt x="196" y="33"/>
                </a:lnTo>
                <a:lnTo>
                  <a:pt x="200" y="35"/>
                </a:lnTo>
                <a:lnTo>
                  <a:pt x="206" y="35"/>
                </a:lnTo>
                <a:lnTo>
                  <a:pt x="210" y="33"/>
                </a:lnTo>
                <a:lnTo>
                  <a:pt x="214" y="29"/>
                </a:lnTo>
                <a:lnTo>
                  <a:pt x="215" y="25"/>
                </a:lnTo>
                <a:lnTo>
                  <a:pt x="217" y="20"/>
                </a:lnTo>
                <a:lnTo>
                  <a:pt x="215" y="16"/>
                </a:lnTo>
                <a:lnTo>
                  <a:pt x="211" y="12"/>
                </a:lnTo>
                <a:lnTo>
                  <a:pt x="207" y="9"/>
                </a:lnTo>
                <a:lnTo>
                  <a:pt x="223" y="0"/>
                </a:lnTo>
                <a:lnTo>
                  <a:pt x="321" y="177"/>
                </a:lnTo>
                <a:lnTo>
                  <a:pt x="324" y="182"/>
                </a:lnTo>
                <a:lnTo>
                  <a:pt x="325" y="189"/>
                </a:lnTo>
                <a:lnTo>
                  <a:pt x="325" y="196"/>
                </a:lnTo>
                <a:lnTo>
                  <a:pt x="324" y="201"/>
                </a:lnTo>
                <a:lnTo>
                  <a:pt x="322" y="208"/>
                </a:lnTo>
                <a:lnTo>
                  <a:pt x="318" y="212"/>
                </a:lnTo>
                <a:lnTo>
                  <a:pt x="314" y="218"/>
                </a:lnTo>
                <a:lnTo>
                  <a:pt x="309" y="222"/>
                </a:lnTo>
                <a:lnTo>
                  <a:pt x="194" y="285"/>
                </a:lnTo>
                <a:lnTo>
                  <a:pt x="194" y="212"/>
                </a:lnTo>
                <a:lnTo>
                  <a:pt x="291" y="158"/>
                </a:lnTo>
                <a:lnTo>
                  <a:pt x="293" y="155"/>
                </a:lnTo>
                <a:lnTo>
                  <a:pt x="293" y="154"/>
                </a:lnTo>
                <a:lnTo>
                  <a:pt x="291" y="153"/>
                </a:lnTo>
                <a:lnTo>
                  <a:pt x="288" y="153"/>
                </a:lnTo>
                <a:lnTo>
                  <a:pt x="194" y="205"/>
                </a:lnTo>
                <a:lnTo>
                  <a:pt x="194" y="174"/>
                </a:lnTo>
                <a:lnTo>
                  <a:pt x="275" y="130"/>
                </a:lnTo>
                <a:lnTo>
                  <a:pt x="276" y="127"/>
                </a:lnTo>
                <a:lnTo>
                  <a:pt x="276" y="126"/>
                </a:lnTo>
                <a:lnTo>
                  <a:pt x="275" y="124"/>
                </a:lnTo>
                <a:lnTo>
                  <a:pt x="272" y="124"/>
                </a:lnTo>
                <a:lnTo>
                  <a:pt x="194" y="168"/>
                </a:lnTo>
                <a:lnTo>
                  <a:pt x="194" y="138"/>
                </a:lnTo>
                <a:lnTo>
                  <a:pt x="260" y="101"/>
                </a:lnTo>
                <a:lnTo>
                  <a:pt x="261" y="98"/>
                </a:lnTo>
                <a:lnTo>
                  <a:pt x="261" y="97"/>
                </a:lnTo>
                <a:lnTo>
                  <a:pt x="259" y="96"/>
                </a:lnTo>
                <a:lnTo>
                  <a:pt x="257" y="96"/>
                </a:lnTo>
                <a:lnTo>
                  <a:pt x="194" y="131"/>
                </a:lnTo>
                <a:lnTo>
                  <a:pt x="194" y="100"/>
                </a:lnTo>
                <a:lnTo>
                  <a:pt x="244" y="73"/>
                </a:lnTo>
                <a:lnTo>
                  <a:pt x="245" y="70"/>
                </a:lnTo>
                <a:lnTo>
                  <a:pt x="245" y="69"/>
                </a:lnTo>
                <a:lnTo>
                  <a:pt x="244" y="67"/>
                </a:lnTo>
                <a:lnTo>
                  <a:pt x="241" y="67"/>
                </a:lnTo>
                <a:lnTo>
                  <a:pt x="194" y="93"/>
                </a:lnTo>
                <a:lnTo>
                  <a:pt x="194" y="31"/>
                </a:lnTo>
                <a:close/>
                <a:moveTo>
                  <a:pt x="15" y="116"/>
                </a:moveTo>
                <a:lnTo>
                  <a:pt x="15" y="116"/>
                </a:lnTo>
                <a:lnTo>
                  <a:pt x="15" y="120"/>
                </a:lnTo>
                <a:lnTo>
                  <a:pt x="16" y="126"/>
                </a:lnTo>
                <a:lnTo>
                  <a:pt x="19" y="130"/>
                </a:lnTo>
                <a:lnTo>
                  <a:pt x="24" y="132"/>
                </a:lnTo>
                <a:lnTo>
                  <a:pt x="28" y="132"/>
                </a:lnTo>
                <a:lnTo>
                  <a:pt x="34" y="131"/>
                </a:lnTo>
                <a:lnTo>
                  <a:pt x="38" y="127"/>
                </a:lnTo>
                <a:lnTo>
                  <a:pt x="41" y="123"/>
                </a:lnTo>
                <a:lnTo>
                  <a:pt x="41" y="117"/>
                </a:lnTo>
                <a:lnTo>
                  <a:pt x="39" y="113"/>
                </a:lnTo>
                <a:lnTo>
                  <a:pt x="35" y="109"/>
                </a:lnTo>
                <a:lnTo>
                  <a:pt x="31" y="107"/>
                </a:lnTo>
                <a:lnTo>
                  <a:pt x="50" y="96"/>
                </a:lnTo>
                <a:lnTo>
                  <a:pt x="50" y="101"/>
                </a:lnTo>
                <a:lnTo>
                  <a:pt x="51" y="107"/>
                </a:lnTo>
                <a:lnTo>
                  <a:pt x="54" y="111"/>
                </a:lnTo>
                <a:lnTo>
                  <a:pt x="60" y="112"/>
                </a:lnTo>
                <a:lnTo>
                  <a:pt x="64" y="113"/>
                </a:lnTo>
                <a:lnTo>
                  <a:pt x="69" y="111"/>
                </a:lnTo>
                <a:lnTo>
                  <a:pt x="73" y="108"/>
                </a:lnTo>
                <a:lnTo>
                  <a:pt x="76" y="104"/>
                </a:lnTo>
                <a:lnTo>
                  <a:pt x="76" y="98"/>
                </a:lnTo>
                <a:lnTo>
                  <a:pt x="75" y="93"/>
                </a:lnTo>
                <a:lnTo>
                  <a:pt x="70" y="89"/>
                </a:lnTo>
                <a:lnTo>
                  <a:pt x="66" y="88"/>
                </a:lnTo>
                <a:lnTo>
                  <a:pt x="85" y="77"/>
                </a:lnTo>
                <a:lnTo>
                  <a:pt x="85" y="81"/>
                </a:lnTo>
                <a:lnTo>
                  <a:pt x="87" y="86"/>
                </a:lnTo>
                <a:lnTo>
                  <a:pt x="89" y="90"/>
                </a:lnTo>
                <a:lnTo>
                  <a:pt x="95" y="93"/>
                </a:lnTo>
                <a:lnTo>
                  <a:pt x="99" y="93"/>
                </a:lnTo>
                <a:lnTo>
                  <a:pt x="104" y="92"/>
                </a:lnTo>
                <a:lnTo>
                  <a:pt x="108" y="88"/>
                </a:lnTo>
                <a:lnTo>
                  <a:pt x="111" y="84"/>
                </a:lnTo>
                <a:lnTo>
                  <a:pt x="111" y="78"/>
                </a:lnTo>
                <a:lnTo>
                  <a:pt x="110" y="74"/>
                </a:lnTo>
                <a:lnTo>
                  <a:pt x="106" y="70"/>
                </a:lnTo>
                <a:lnTo>
                  <a:pt x="102" y="67"/>
                </a:lnTo>
                <a:lnTo>
                  <a:pt x="121" y="56"/>
                </a:lnTo>
                <a:lnTo>
                  <a:pt x="121" y="62"/>
                </a:lnTo>
                <a:lnTo>
                  <a:pt x="122" y="67"/>
                </a:lnTo>
                <a:lnTo>
                  <a:pt x="125" y="71"/>
                </a:lnTo>
                <a:lnTo>
                  <a:pt x="130" y="73"/>
                </a:lnTo>
                <a:lnTo>
                  <a:pt x="134" y="74"/>
                </a:lnTo>
                <a:lnTo>
                  <a:pt x="140" y="73"/>
                </a:lnTo>
                <a:lnTo>
                  <a:pt x="144" y="69"/>
                </a:lnTo>
                <a:lnTo>
                  <a:pt x="146" y="65"/>
                </a:lnTo>
                <a:lnTo>
                  <a:pt x="146" y="59"/>
                </a:lnTo>
                <a:lnTo>
                  <a:pt x="145" y="54"/>
                </a:lnTo>
                <a:lnTo>
                  <a:pt x="141" y="50"/>
                </a:lnTo>
                <a:lnTo>
                  <a:pt x="137" y="48"/>
                </a:lnTo>
                <a:lnTo>
                  <a:pt x="156" y="38"/>
                </a:lnTo>
                <a:lnTo>
                  <a:pt x="154" y="43"/>
                </a:lnTo>
                <a:lnTo>
                  <a:pt x="157" y="47"/>
                </a:lnTo>
                <a:lnTo>
                  <a:pt x="160" y="51"/>
                </a:lnTo>
                <a:lnTo>
                  <a:pt x="164" y="54"/>
                </a:lnTo>
                <a:lnTo>
                  <a:pt x="169" y="54"/>
                </a:lnTo>
                <a:lnTo>
                  <a:pt x="175" y="52"/>
                </a:lnTo>
                <a:lnTo>
                  <a:pt x="179" y="50"/>
                </a:lnTo>
                <a:lnTo>
                  <a:pt x="180" y="44"/>
                </a:lnTo>
                <a:lnTo>
                  <a:pt x="181" y="40"/>
                </a:lnTo>
                <a:lnTo>
                  <a:pt x="180" y="35"/>
                </a:lnTo>
                <a:lnTo>
                  <a:pt x="176" y="31"/>
                </a:lnTo>
                <a:lnTo>
                  <a:pt x="172" y="28"/>
                </a:lnTo>
                <a:lnTo>
                  <a:pt x="191" y="19"/>
                </a:lnTo>
                <a:lnTo>
                  <a:pt x="190" y="23"/>
                </a:lnTo>
                <a:lnTo>
                  <a:pt x="192" y="28"/>
                </a:lnTo>
                <a:lnTo>
                  <a:pt x="194" y="31"/>
                </a:lnTo>
                <a:lnTo>
                  <a:pt x="194" y="93"/>
                </a:lnTo>
                <a:lnTo>
                  <a:pt x="47" y="174"/>
                </a:lnTo>
                <a:lnTo>
                  <a:pt x="46" y="176"/>
                </a:lnTo>
                <a:lnTo>
                  <a:pt x="46" y="178"/>
                </a:lnTo>
                <a:lnTo>
                  <a:pt x="49" y="180"/>
                </a:lnTo>
                <a:lnTo>
                  <a:pt x="50" y="180"/>
                </a:lnTo>
                <a:lnTo>
                  <a:pt x="194" y="100"/>
                </a:lnTo>
                <a:lnTo>
                  <a:pt x="194" y="131"/>
                </a:lnTo>
                <a:lnTo>
                  <a:pt x="64" y="203"/>
                </a:lnTo>
                <a:lnTo>
                  <a:pt x="62" y="204"/>
                </a:lnTo>
                <a:lnTo>
                  <a:pt x="62" y="207"/>
                </a:lnTo>
                <a:lnTo>
                  <a:pt x="64" y="208"/>
                </a:lnTo>
                <a:lnTo>
                  <a:pt x="66" y="208"/>
                </a:lnTo>
                <a:lnTo>
                  <a:pt x="194" y="138"/>
                </a:lnTo>
                <a:lnTo>
                  <a:pt x="194" y="168"/>
                </a:lnTo>
                <a:lnTo>
                  <a:pt x="80" y="231"/>
                </a:lnTo>
                <a:lnTo>
                  <a:pt x="77" y="233"/>
                </a:lnTo>
                <a:lnTo>
                  <a:pt x="79" y="235"/>
                </a:lnTo>
                <a:lnTo>
                  <a:pt x="80" y="237"/>
                </a:lnTo>
                <a:lnTo>
                  <a:pt x="83" y="237"/>
                </a:lnTo>
                <a:lnTo>
                  <a:pt x="194" y="174"/>
                </a:lnTo>
                <a:lnTo>
                  <a:pt x="194" y="205"/>
                </a:lnTo>
                <a:lnTo>
                  <a:pt x="95" y="260"/>
                </a:lnTo>
                <a:lnTo>
                  <a:pt x="93" y="261"/>
                </a:lnTo>
                <a:lnTo>
                  <a:pt x="93" y="264"/>
                </a:lnTo>
                <a:lnTo>
                  <a:pt x="96" y="265"/>
                </a:lnTo>
                <a:lnTo>
                  <a:pt x="98" y="265"/>
                </a:lnTo>
                <a:lnTo>
                  <a:pt x="194" y="212"/>
                </a:lnTo>
                <a:lnTo>
                  <a:pt x="194" y="285"/>
                </a:lnTo>
                <a:lnTo>
                  <a:pt x="142" y="314"/>
                </a:lnTo>
                <a:lnTo>
                  <a:pt x="137" y="316"/>
                </a:lnTo>
                <a:lnTo>
                  <a:pt x="130" y="318"/>
                </a:lnTo>
                <a:lnTo>
                  <a:pt x="123" y="318"/>
                </a:lnTo>
                <a:lnTo>
                  <a:pt x="118" y="316"/>
                </a:lnTo>
                <a:lnTo>
                  <a:pt x="111" y="314"/>
                </a:lnTo>
                <a:lnTo>
                  <a:pt x="107" y="311"/>
                </a:lnTo>
                <a:lnTo>
                  <a:pt x="102" y="306"/>
                </a:lnTo>
                <a:lnTo>
                  <a:pt x="98" y="300"/>
                </a:lnTo>
                <a:lnTo>
                  <a:pt x="0" y="124"/>
                </a:lnTo>
                <a:lnTo>
                  <a:pt x="15" y="116"/>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3" name="Freeform 154"/>
          <p:cNvSpPr>
            <a:spLocks noEditPoints="1" noChangeArrowheads="1"/>
          </p:cNvSpPr>
          <p:nvPr/>
        </p:nvSpPr>
        <p:spPr bwMode="auto">
          <a:xfrm>
            <a:off x="4835525" y="3248025"/>
            <a:ext cx="488950" cy="512763"/>
          </a:xfrm>
          <a:custGeom>
            <a:avLst/>
            <a:gdLst>
              <a:gd name="T0" fmla="*/ 485775 w 308"/>
              <a:gd name="T1" fmla="*/ 152400 h 323"/>
              <a:gd name="T2" fmla="*/ 346075 w 308"/>
              <a:gd name="T3" fmla="*/ 488950 h 323"/>
              <a:gd name="T4" fmla="*/ 360363 w 308"/>
              <a:gd name="T5" fmla="*/ 355600 h 323"/>
              <a:gd name="T6" fmla="*/ 369888 w 308"/>
              <a:gd name="T7" fmla="*/ 331788 h 323"/>
              <a:gd name="T8" fmla="*/ 390525 w 308"/>
              <a:gd name="T9" fmla="*/ 292100 h 323"/>
              <a:gd name="T10" fmla="*/ 396875 w 308"/>
              <a:gd name="T11" fmla="*/ 252413 h 323"/>
              <a:gd name="T12" fmla="*/ 444500 w 308"/>
              <a:gd name="T13" fmla="*/ 173038 h 323"/>
              <a:gd name="T14" fmla="*/ 346075 w 308"/>
              <a:gd name="T15" fmla="*/ 119063 h 323"/>
              <a:gd name="T16" fmla="*/ 319088 w 308"/>
              <a:gd name="T17" fmla="*/ 508000 h 323"/>
              <a:gd name="T18" fmla="*/ 312738 w 308"/>
              <a:gd name="T19" fmla="*/ 458788 h 323"/>
              <a:gd name="T20" fmla="*/ 330200 w 308"/>
              <a:gd name="T21" fmla="*/ 415925 h 323"/>
              <a:gd name="T22" fmla="*/ 346075 w 308"/>
              <a:gd name="T23" fmla="*/ 393700 h 323"/>
              <a:gd name="T24" fmla="*/ 322263 w 308"/>
              <a:gd name="T25" fmla="*/ 255588 h 323"/>
              <a:gd name="T26" fmla="*/ 300038 w 308"/>
              <a:gd name="T27" fmla="*/ 292100 h 323"/>
              <a:gd name="T28" fmla="*/ 295275 w 308"/>
              <a:gd name="T29" fmla="*/ 320675 h 323"/>
              <a:gd name="T30" fmla="*/ 293688 w 308"/>
              <a:gd name="T31" fmla="*/ 246063 h 323"/>
              <a:gd name="T32" fmla="*/ 285750 w 308"/>
              <a:gd name="T33" fmla="*/ 41275 h 323"/>
              <a:gd name="T34" fmla="*/ 276225 w 308"/>
              <a:gd name="T35" fmla="*/ 504825 h 323"/>
              <a:gd name="T36" fmla="*/ 233363 w 308"/>
              <a:gd name="T37" fmla="*/ 346075 h 323"/>
              <a:gd name="T38" fmla="*/ 263525 w 308"/>
              <a:gd name="T39" fmla="*/ 315913 h 323"/>
              <a:gd name="T40" fmla="*/ 233363 w 308"/>
              <a:gd name="T41" fmla="*/ 269875 h 323"/>
              <a:gd name="T42" fmla="*/ 285750 w 308"/>
              <a:gd name="T43" fmla="*/ 269875 h 323"/>
              <a:gd name="T44" fmla="*/ 269875 w 308"/>
              <a:gd name="T45" fmla="*/ 357188 h 323"/>
              <a:gd name="T46" fmla="*/ 266700 w 308"/>
              <a:gd name="T47" fmla="*/ 385763 h 323"/>
              <a:gd name="T48" fmla="*/ 239713 w 308"/>
              <a:gd name="T49" fmla="*/ 417513 h 323"/>
              <a:gd name="T50" fmla="*/ 285750 w 308"/>
              <a:gd name="T51" fmla="*/ 509588 h 323"/>
              <a:gd name="T52" fmla="*/ 233363 w 308"/>
              <a:gd name="T53" fmla="*/ 15875 h 323"/>
              <a:gd name="T54" fmla="*/ 188913 w 308"/>
              <a:gd name="T55" fmla="*/ 0 h 323"/>
              <a:gd name="T56" fmla="*/ 209550 w 308"/>
              <a:gd name="T57" fmla="*/ 412750 h 323"/>
              <a:gd name="T58" fmla="*/ 233363 w 308"/>
              <a:gd name="T59" fmla="*/ 485775 h 323"/>
              <a:gd name="T60" fmla="*/ 220663 w 308"/>
              <a:gd name="T61" fmla="*/ 212725 h 323"/>
              <a:gd name="T62" fmla="*/ 203200 w 308"/>
              <a:gd name="T63" fmla="*/ 252413 h 323"/>
              <a:gd name="T64" fmla="*/ 192088 w 308"/>
              <a:gd name="T65" fmla="*/ 276225 h 323"/>
              <a:gd name="T66" fmla="*/ 195263 w 308"/>
              <a:gd name="T67" fmla="*/ 198438 h 323"/>
              <a:gd name="T68" fmla="*/ 233363 w 308"/>
              <a:gd name="T69" fmla="*/ 373063 h 323"/>
              <a:gd name="T70" fmla="*/ 155575 w 308"/>
              <a:gd name="T71" fmla="*/ 449263 h 323"/>
              <a:gd name="T72" fmla="*/ 163513 w 308"/>
              <a:gd name="T73" fmla="*/ 6350 h 323"/>
              <a:gd name="T74" fmla="*/ 176213 w 308"/>
              <a:gd name="T75" fmla="*/ 53975 h 323"/>
              <a:gd name="T76" fmla="*/ 188913 w 308"/>
              <a:gd name="T77" fmla="*/ 193675 h 323"/>
              <a:gd name="T78" fmla="*/ 188913 w 308"/>
              <a:gd name="T79" fmla="*/ 223838 h 323"/>
              <a:gd name="T80" fmla="*/ 173038 w 308"/>
              <a:gd name="T81" fmla="*/ 312738 h 323"/>
              <a:gd name="T82" fmla="*/ 169863 w 308"/>
              <a:gd name="T83" fmla="*/ 339725 h 323"/>
              <a:gd name="T84" fmla="*/ 166688 w 308"/>
              <a:gd name="T85" fmla="*/ 271463 h 323"/>
              <a:gd name="T86" fmla="*/ 155575 w 308"/>
              <a:gd name="T87" fmla="*/ 233363 h 323"/>
              <a:gd name="T88" fmla="*/ 188913 w 308"/>
              <a:gd name="T89" fmla="*/ 223838 h 323"/>
              <a:gd name="T90" fmla="*/ 136525 w 308"/>
              <a:gd name="T91" fmla="*/ 327025 h 323"/>
              <a:gd name="T92" fmla="*/ 153988 w 308"/>
              <a:gd name="T93" fmla="*/ 298450 h 323"/>
              <a:gd name="T94" fmla="*/ 142875 w 308"/>
              <a:gd name="T95" fmla="*/ 379413 h 323"/>
              <a:gd name="T96" fmla="*/ 136525 w 308"/>
              <a:gd name="T97" fmla="*/ 34925 h 323"/>
              <a:gd name="T98" fmla="*/ 147638 w 308"/>
              <a:gd name="T99" fmla="*/ 107950 h 323"/>
              <a:gd name="T100" fmla="*/ 136525 w 308"/>
              <a:gd name="T101" fmla="*/ 34925 h 323"/>
              <a:gd name="T102" fmla="*/ 136525 w 308"/>
              <a:gd name="T103" fmla="*/ 441325 h 323"/>
              <a:gd name="T104" fmla="*/ 122238 w 308"/>
              <a:gd name="T105" fmla="*/ 365125 h 323"/>
              <a:gd name="T106" fmla="*/ 136525 w 308"/>
              <a:gd name="T107" fmla="*/ 169863 h 323"/>
              <a:gd name="T108" fmla="*/ 106363 w 308"/>
              <a:gd name="T109" fmla="*/ 200025 h 323"/>
              <a:gd name="T110" fmla="*/ 136525 w 308"/>
              <a:gd name="T111" fmla="*/ 223838 h 323"/>
              <a:gd name="T112" fmla="*/ 92075 w 308"/>
              <a:gd name="T113" fmla="*/ 131763 h 323"/>
              <a:gd name="T114" fmla="*/ 136525 w 308"/>
              <a:gd name="T115" fmla="*/ 301625 h 323"/>
              <a:gd name="T116" fmla="*/ 3175 w 308"/>
              <a:gd name="T117" fmla="*/ 358775 h 323"/>
              <a:gd name="T118" fmla="*/ 92075 w 308"/>
              <a:gd name="T119" fmla="*/ 233363 h 323"/>
              <a:gd name="T120" fmla="*/ 79375 w 308"/>
              <a:gd name="T121" fmla="*/ 273050 h 323"/>
              <a:gd name="T122" fmla="*/ 66675 w 308"/>
              <a:gd name="T123" fmla="*/ 295275 h 323"/>
              <a:gd name="T124" fmla="*/ 46038 w 308"/>
              <a:gd name="T125" fmla="*/ 333375 h 32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08"/>
              <a:gd name="T190" fmla="*/ 0 h 323"/>
              <a:gd name="T191" fmla="*/ 308 w 308"/>
              <a:gd name="T192" fmla="*/ 323 h 323"/>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08" h="323">
                <a:moveTo>
                  <a:pt x="218" y="44"/>
                </a:moveTo>
                <a:lnTo>
                  <a:pt x="288" y="76"/>
                </a:lnTo>
                <a:lnTo>
                  <a:pt x="293" y="80"/>
                </a:lnTo>
                <a:lnTo>
                  <a:pt x="299" y="84"/>
                </a:lnTo>
                <a:lnTo>
                  <a:pt x="303" y="90"/>
                </a:lnTo>
                <a:lnTo>
                  <a:pt x="306" y="96"/>
                </a:lnTo>
                <a:lnTo>
                  <a:pt x="308" y="103"/>
                </a:lnTo>
                <a:lnTo>
                  <a:pt x="308" y="110"/>
                </a:lnTo>
                <a:lnTo>
                  <a:pt x="307" y="117"/>
                </a:lnTo>
                <a:lnTo>
                  <a:pt x="304" y="124"/>
                </a:lnTo>
                <a:lnTo>
                  <a:pt x="222" y="301"/>
                </a:lnTo>
                <a:lnTo>
                  <a:pt x="218" y="308"/>
                </a:lnTo>
                <a:lnTo>
                  <a:pt x="218" y="248"/>
                </a:lnTo>
                <a:lnTo>
                  <a:pt x="219" y="245"/>
                </a:lnTo>
                <a:lnTo>
                  <a:pt x="227" y="228"/>
                </a:lnTo>
                <a:lnTo>
                  <a:pt x="228" y="226"/>
                </a:lnTo>
                <a:lnTo>
                  <a:pt x="227" y="224"/>
                </a:lnTo>
                <a:lnTo>
                  <a:pt x="227" y="222"/>
                </a:lnTo>
                <a:lnTo>
                  <a:pt x="224" y="221"/>
                </a:lnTo>
                <a:lnTo>
                  <a:pt x="218" y="217"/>
                </a:lnTo>
                <a:lnTo>
                  <a:pt x="218" y="202"/>
                </a:lnTo>
                <a:lnTo>
                  <a:pt x="230" y="209"/>
                </a:lnTo>
                <a:lnTo>
                  <a:pt x="233" y="209"/>
                </a:lnTo>
                <a:lnTo>
                  <a:pt x="235" y="209"/>
                </a:lnTo>
                <a:lnTo>
                  <a:pt x="237" y="207"/>
                </a:lnTo>
                <a:lnTo>
                  <a:pt x="238" y="206"/>
                </a:lnTo>
                <a:lnTo>
                  <a:pt x="246" y="188"/>
                </a:lnTo>
                <a:lnTo>
                  <a:pt x="247" y="186"/>
                </a:lnTo>
                <a:lnTo>
                  <a:pt x="246" y="184"/>
                </a:lnTo>
                <a:lnTo>
                  <a:pt x="246" y="182"/>
                </a:lnTo>
                <a:lnTo>
                  <a:pt x="243" y="180"/>
                </a:lnTo>
                <a:lnTo>
                  <a:pt x="218" y="168"/>
                </a:lnTo>
                <a:lnTo>
                  <a:pt x="218" y="145"/>
                </a:lnTo>
                <a:lnTo>
                  <a:pt x="243" y="157"/>
                </a:lnTo>
                <a:lnTo>
                  <a:pt x="250" y="159"/>
                </a:lnTo>
                <a:lnTo>
                  <a:pt x="257" y="157"/>
                </a:lnTo>
                <a:lnTo>
                  <a:pt x="262" y="155"/>
                </a:lnTo>
                <a:lnTo>
                  <a:pt x="266" y="149"/>
                </a:lnTo>
                <a:lnTo>
                  <a:pt x="279" y="122"/>
                </a:lnTo>
                <a:lnTo>
                  <a:pt x="280" y="115"/>
                </a:lnTo>
                <a:lnTo>
                  <a:pt x="280" y="109"/>
                </a:lnTo>
                <a:lnTo>
                  <a:pt x="276" y="103"/>
                </a:lnTo>
                <a:lnTo>
                  <a:pt x="270" y="99"/>
                </a:lnTo>
                <a:lnTo>
                  <a:pt x="218" y="75"/>
                </a:lnTo>
                <a:lnTo>
                  <a:pt x="218" y="44"/>
                </a:lnTo>
                <a:close/>
                <a:moveTo>
                  <a:pt x="180" y="26"/>
                </a:moveTo>
                <a:lnTo>
                  <a:pt x="218" y="44"/>
                </a:lnTo>
                <a:lnTo>
                  <a:pt x="218" y="75"/>
                </a:lnTo>
                <a:lnTo>
                  <a:pt x="180" y="57"/>
                </a:lnTo>
                <a:lnTo>
                  <a:pt x="180" y="26"/>
                </a:lnTo>
                <a:close/>
                <a:moveTo>
                  <a:pt x="218" y="308"/>
                </a:moveTo>
                <a:lnTo>
                  <a:pt x="218" y="308"/>
                </a:lnTo>
                <a:lnTo>
                  <a:pt x="211" y="316"/>
                </a:lnTo>
                <a:lnTo>
                  <a:pt x="201" y="320"/>
                </a:lnTo>
                <a:lnTo>
                  <a:pt x="191" y="323"/>
                </a:lnTo>
                <a:lnTo>
                  <a:pt x="180" y="321"/>
                </a:lnTo>
                <a:lnTo>
                  <a:pt x="180" y="283"/>
                </a:lnTo>
                <a:lnTo>
                  <a:pt x="193" y="289"/>
                </a:lnTo>
                <a:lnTo>
                  <a:pt x="195" y="289"/>
                </a:lnTo>
                <a:lnTo>
                  <a:pt x="197" y="289"/>
                </a:lnTo>
                <a:lnTo>
                  <a:pt x="199" y="287"/>
                </a:lnTo>
                <a:lnTo>
                  <a:pt x="200" y="286"/>
                </a:lnTo>
                <a:lnTo>
                  <a:pt x="208" y="268"/>
                </a:lnTo>
                <a:lnTo>
                  <a:pt x="209" y="266"/>
                </a:lnTo>
                <a:lnTo>
                  <a:pt x="209" y="264"/>
                </a:lnTo>
                <a:lnTo>
                  <a:pt x="208" y="262"/>
                </a:lnTo>
                <a:lnTo>
                  <a:pt x="205" y="260"/>
                </a:lnTo>
                <a:lnTo>
                  <a:pt x="180" y="249"/>
                </a:lnTo>
                <a:lnTo>
                  <a:pt x="180" y="235"/>
                </a:lnTo>
                <a:lnTo>
                  <a:pt x="212" y="248"/>
                </a:lnTo>
                <a:lnTo>
                  <a:pt x="215" y="249"/>
                </a:lnTo>
                <a:lnTo>
                  <a:pt x="218" y="248"/>
                </a:lnTo>
                <a:lnTo>
                  <a:pt x="218" y="308"/>
                </a:lnTo>
                <a:close/>
                <a:moveTo>
                  <a:pt x="218" y="145"/>
                </a:moveTo>
                <a:lnTo>
                  <a:pt x="218" y="168"/>
                </a:lnTo>
                <a:lnTo>
                  <a:pt x="205" y="163"/>
                </a:lnTo>
                <a:lnTo>
                  <a:pt x="203" y="161"/>
                </a:lnTo>
                <a:lnTo>
                  <a:pt x="201" y="163"/>
                </a:lnTo>
                <a:lnTo>
                  <a:pt x="199" y="164"/>
                </a:lnTo>
                <a:lnTo>
                  <a:pt x="197" y="165"/>
                </a:lnTo>
                <a:lnTo>
                  <a:pt x="189" y="183"/>
                </a:lnTo>
                <a:lnTo>
                  <a:pt x="189" y="184"/>
                </a:lnTo>
                <a:lnTo>
                  <a:pt x="189" y="187"/>
                </a:lnTo>
                <a:lnTo>
                  <a:pt x="191" y="190"/>
                </a:lnTo>
                <a:lnTo>
                  <a:pt x="192" y="191"/>
                </a:lnTo>
                <a:lnTo>
                  <a:pt x="218" y="202"/>
                </a:lnTo>
                <a:lnTo>
                  <a:pt x="218" y="217"/>
                </a:lnTo>
                <a:lnTo>
                  <a:pt x="186" y="202"/>
                </a:lnTo>
                <a:lnTo>
                  <a:pt x="184" y="202"/>
                </a:lnTo>
                <a:lnTo>
                  <a:pt x="180" y="203"/>
                </a:lnTo>
                <a:lnTo>
                  <a:pt x="180" y="170"/>
                </a:lnTo>
                <a:lnTo>
                  <a:pt x="185" y="160"/>
                </a:lnTo>
                <a:lnTo>
                  <a:pt x="185" y="157"/>
                </a:lnTo>
                <a:lnTo>
                  <a:pt x="185" y="155"/>
                </a:lnTo>
                <a:lnTo>
                  <a:pt x="184" y="153"/>
                </a:lnTo>
                <a:lnTo>
                  <a:pt x="182" y="152"/>
                </a:lnTo>
                <a:lnTo>
                  <a:pt x="180" y="151"/>
                </a:lnTo>
                <a:lnTo>
                  <a:pt x="180" y="128"/>
                </a:lnTo>
                <a:lnTo>
                  <a:pt x="218" y="145"/>
                </a:lnTo>
                <a:close/>
                <a:moveTo>
                  <a:pt x="147" y="10"/>
                </a:moveTo>
                <a:lnTo>
                  <a:pt x="180" y="26"/>
                </a:lnTo>
                <a:lnTo>
                  <a:pt x="180" y="57"/>
                </a:lnTo>
                <a:lnTo>
                  <a:pt x="147" y="41"/>
                </a:lnTo>
                <a:lnTo>
                  <a:pt x="147" y="10"/>
                </a:lnTo>
                <a:close/>
                <a:moveTo>
                  <a:pt x="180" y="321"/>
                </a:moveTo>
                <a:lnTo>
                  <a:pt x="180" y="321"/>
                </a:lnTo>
                <a:lnTo>
                  <a:pt x="174" y="318"/>
                </a:lnTo>
                <a:lnTo>
                  <a:pt x="147" y="306"/>
                </a:lnTo>
                <a:lnTo>
                  <a:pt x="147" y="240"/>
                </a:lnTo>
                <a:lnTo>
                  <a:pt x="149" y="237"/>
                </a:lnTo>
                <a:lnTo>
                  <a:pt x="147" y="235"/>
                </a:lnTo>
                <a:lnTo>
                  <a:pt x="147" y="218"/>
                </a:lnTo>
                <a:lnTo>
                  <a:pt x="150" y="220"/>
                </a:lnTo>
                <a:lnTo>
                  <a:pt x="153" y="221"/>
                </a:lnTo>
                <a:lnTo>
                  <a:pt x="155" y="220"/>
                </a:lnTo>
                <a:lnTo>
                  <a:pt x="157" y="218"/>
                </a:lnTo>
                <a:lnTo>
                  <a:pt x="158" y="217"/>
                </a:lnTo>
                <a:lnTo>
                  <a:pt x="166" y="199"/>
                </a:lnTo>
                <a:lnTo>
                  <a:pt x="166" y="198"/>
                </a:lnTo>
                <a:lnTo>
                  <a:pt x="166" y="195"/>
                </a:lnTo>
                <a:lnTo>
                  <a:pt x="165" y="193"/>
                </a:lnTo>
                <a:lnTo>
                  <a:pt x="163" y="191"/>
                </a:lnTo>
                <a:lnTo>
                  <a:pt x="147" y="184"/>
                </a:lnTo>
                <a:lnTo>
                  <a:pt x="147" y="170"/>
                </a:lnTo>
                <a:lnTo>
                  <a:pt x="169" y="180"/>
                </a:lnTo>
                <a:lnTo>
                  <a:pt x="172" y="180"/>
                </a:lnTo>
                <a:lnTo>
                  <a:pt x="173" y="180"/>
                </a:lnTo>
                <a:lnTo>
                  <a:pt x="176" y="179"/>
                </a:lnTo>
                <a:lnTo>
                  <a:pt x="177" y="176"/>
                </a:lnTo>
                <a:lnTo>
                  <a:pt x="180" y="170"/>
                </a:lnTo>
                <a:lnTo>
                  <a:pt x="180" y="203"/>
                </a:lnTo>
                <a:lnTo>
                  <a:pt x="178" y="206"/>
                </a:lnTo>
                <a:lnTo>
                  <a:pt x="170" y="222"/>
                </a:lnTo>
                <a:lnTo>
                  <a:pt x="170" y="225"/>
                </a:lnTo>
                <a:lnTo>
                  <a:pt x="170" y="228"/>
                </a:lnTo>
                <a:lnTo>
                  <a:pt x="172" y="229"/>
                </a:lnTo>
                <a:lnTo>
                  <a:pt x="173" y="230"/>
                </a:lnTo>
                <a:lnTo>
                  <a:pt x="180" y="235"/>
                </a:lnTo>
                <a:lnTo>
                  <a:pt x="180" y="249"/>
                </a:lnTo>
                <a:lnTo>
                  <a:pt x="168" y="243"/>
                </a:lnTo>
                <a:lnTo>
                  <a:pt x="166" y="243"/>
                </a:lnTo>
                <a:lnTo>
                  <a:pt x="163" y="243"/>
                </a:lnTo>
                <a:lnTo>
                  <a:pt x="162" y="244"/>
                </a:lnTo>
                <a:lnTo>
                  <a:pt x="161" y="245"/>
                </a:lnTo>
                <a:lnTo>
                  <a:pt x="151" y="263"/>
                </a:lnTo>
                <a:lnTo>
                  <a:pt x="151" y="266"/>
                </a:lnTo>
                <a:lnTo>
                  <a:pt x="151" y="267"/>
                </a:lnTo>
                <a:lnTo>
                  <a:pt x="153" y="270"/>
                </a:lnTo>
                <a:lnTo>
                  <a:pt x="155" y="271"/>
                </a:lnTo>
                <a:lnTo>
                  <a:pt x="180" y="283"/>
                </a:lnTo>
                <a:lnTo>
                  <a:pt x="180" y="321"/>
                </a:lnTo>
                <a:close/>
                <a:moveTo>
                  <a:pt x="180" y="128"/>
                </a:moveTo>
                <a:lnTo>
                  <a:pt x="180" y="151"/>
                </a:lnTo>
                <a:lnTo>
                  <a:pt x="147" y="136"/>
                </a:lnTo>
                <a:lnTo>
                  <a:pt x="147" y="113"/>
                </a:lnTo>
                <a:lnTo>
                  <a:pt x="180" y="128"/>
                </a:lnTo>
                <a:close/>
                <a:moveTo>
                  <a:pt x="135" y="4"/>
                </a:moveTo>
                <a:lnTo>
                  <a:pt x="147" y="10"/>
                </a:lnTo>
                <a:lnTo>
                  <a:pt x="147" y="41"/>
                </a:lnTo>
                <a:lnTo>
                  <a:pt x="128" y="33"/>
                </a:lnTo>
                <a:lnTo>
                  <a:pt x="124" y="31"/>
                </a:lnTo>
                <a:lnTo>
                  <a:pt x="119" y="31"/>
                </a:lnTo>
                <a:lnTo>
                  <a:pt x="119" y="0"/>
                </a:lnTo>
                <a:lnTo>
                  <a:pt x="127" y="2"/>
                </a:lnTo>
                <a:lnTo>
                  <a:pt x="135" y="4"/>
                </a:lnTo>
                <a:close/>
                <a:moveTo>
                  <a:pt x="147" y="306"/>
                </a:moveTo>
                <a:lnTo>
                  <a:pt x="119" y="293"/>
                </a:lnTo>
                <a:lnTo>
                  <a:pt x="119" y="253"/>
                </a:lnTo>
                <a:lnTo>
                  <a:pt x="132" y="260"/>
                </a:lnTo>
                <a:lnTo>
                  <a:pt x="134" y="260"/>
                </a:lnTo>
                <a:lnTo>
                  <a:pt x="136" y="260"/>
                </a:lnTo>
                <a:lnTo>
                  <a:pt x="138" y="259"/>
                </a:lnTo>
                <a:lnTo>
                  <a:pt x="139" y="258"/>
                </a:lnTo>
                <a:lnTo>
                  <a:pt x="147" y="240"/>
                </a:lnTo>
                <a:lnTo>
                  <a:pt x="147" y="306"/>
                </a:lnTo>
                <a:close/>
                <a:moveTo>
                  <a:pt x="147" y="113"/>
                </a:moveTo>
                <a:lnTo>
                  <a:pt x="147" y="136"/>
                </a:lnTo>
                <a:lnTo>
                  <a:pt x="144" y="134"/>
                </a:lnTo>
                <a:lnTo>
                  <a:pt x="142" y="133"/>
                </a:lnTo>
                <a:lnTo>
                  <a:pt x="139" y="134"/>
                </a:lnTo>
                <a:lnTo>
                  <a:pt x="138" y="134"/>
                </a:lnTo>
                <a:lnTo>
                  <a:pt x="136" y="137"/>
                </a:lnTo>
                <a:lnTo>
                  <a:pt x="128" y="155"/>
                </a:lnTo>
                <a:lnTo>
                  <a:pt x="128" y="156"/>
                </a:lnTo>
                <a:lnTo>
                  <a:pt x="128" y="159"/>
                </a:lnTo>
                <a:lnTo>
                  <a:pt x="130" y="160"/>
                </a:lnTo>
                <a:lnTo>
                  <a:pt x="131" y="161"/>
                </a:lnTo>
                <a:lnTo>
                  <a:pt x="147" y="170"/>
                </a:lnTo>
                <a:lnTo>
                  <a:pt x="147" y="184"/>
                </a:lnTo>
                <a:lnTo>
                  <a:pt x="126" y="174"/>
                </a:lnTo>
                <a:lnTo>
                  <a:pt x="121" y="174"/>
                </a:lnTo>
                <a:lnTo>
                  <a:pt x="119" y="175"/>
                </a:lnTo>
                <a:lnTo>
                  <a:pt x="119" y="141"/>
                </a:lnTo>
                <a:lnTo>
                  <a:pt x="124" y="130"/>
                </a:lnTo>
                <a:lnTo>
                  <a:pt x="124" y="129"/>
                </a:lnTo>
                <a:lnTo>
                  <a:pt x="124" y="126"/>
                </a:lnTo>
                <a:lnTo>
                  <a:pt x="123" y="125"/>
                </a:lnTo>
                <a:lnTo>
                  <a:pt x="121" y="124"/>
                </a:lnTo>
                <a:lnTo>
                  <a:pt x="119" y="122"/>
                </a:lnTo>
                <a:lnTo>
                  <a:pt x="119" y="99"/>
                </a:lnTo>
                <a:lnTo>
                  <a:pt x="147" y="113"/>
                </a:lnTo>
                <a:close/>
                <a:moveTo>
                  <a:pt x="147" y="218"/>
                </a:moveTo>
                <a:lnTo>
                  <a:pt x="147" y="235"/>
                </a:lnTo>
                <a:lnTo>
                  <a:pt x="144" y="232"/>
                </a:lnTo>
                <a:lnTo>
                  <a:pt x="119" y="220"/>
                </a:lnTo>
                <a:lnTo>
                  <a:pt x="119" y="205"/>
                </a:lnTo>
                <a:lnTo>
                  <a:pt x="147" y="218"/>
                </a:lnTo>
                <a:close/>
                <a:moveTo>
                  <a:pt x="119" y="293"/>
                </a:moveTo>
                <a:lnTo>
                  <a:pt x="98" y="283"/>
                </a:lnTo>
                <a:lnTo>
                  <a:pt x="98" y="244"/>
                </a:lnTo>
                <a:lnTo>
                  <a:pt x="119" y="253"/>
                </a:lnTo>
                <a:lnTo>
                  <a:pt x="119" y="293"/>
                </a:lnTo>
                <a:close/>
                <a:moveTo>
                  <a:pt x="98" y="7"/>
                </a:moveTo>
                <a:lnTo>
                  <a:pt x="98" y="7"/>
                </a:lnTo>
                <a:lnTo>
                  <a:pt x="103" y="4"/>
                </a:lnTo>
                <a:lnTo>
                  <a:pt x="108" y="3"/>
                </a:lnTo>
                <a:lnTo>
                  <a:pt x="113" y="2"/>
                </a:lnTo>
                <a:lnTo>
                  <a:pt x="119" y="0"/>
                </a:lnTo>
                <a:lnTo>
                  <a:pt x="119" y="31"/>
                </a:lnTo>
                <a:lnTo>
                  <a:pt x="115" y="33"/>
                </a:lnTo>
                <a:lnTo>
                  <a:pt x="111" y="34"/>
                </a:lnTo>
                <a:lnTo>
                  <a:pt x="108" y="37"/>
                </a:lnTo>
                <a:lnTo>
                  <a:pt x="105" y="41"/>
                </a:lnTo>
                <a:lnTo>
                  <a:pt x="98" y="56"/>
                </a:lnTo>
                <a:lnTo>
                  <a:pt x="98" y="7"/>
                </a:lnTo>
                <a:close/>
                <a:moveTo>
                  <a:pt x="119" y="99"/>
                </a:moveTo>
                <a:lnTo>
                  <a:pt x="119" y="122"/>
                </a:lnTo>
                <a:lnTo>
                  <a:pt x="98" y="113"/>
                </a:lnTo>
                <a:lnTo>
                  <a:pt x="98" y="90"/>
                </a:lnTo>
                <a:lnTo>
                  <a:pt x="101" y="91"/>
                </a:lnTo>
                <a:lnTo>
                  <a:pt x="119" y="99"/>
                </a:lnTo>
                <a:close/>
                <a:moveTo>
                  <a:pt x="119" y="141"/>
                </a:moveTo>
                <a:lnTo>
                  <a:pt x="119" y="175"/>
                </a:lnTo>
                <a:lnTo>
                  <a:pt x="117" y="176"/>
                </a:lnTo>
                <a:lnTo>
                  <a:pt x="109" y="194"/>
                </a:lnTo>
                <a:lnTo>
                  <a:pt x="109" y="197"/>
                </a:lnTo>
                <a:lnTo>
                  <a:pt x="109" y="199"/>
                </a:lnTo>
                <a:lnTo>
                  <a:pt x="111" y="201"/>
                </a:lnTo>
                <a:lnTo>
                  <a:pt x="112" y="202"/>
                </a:lnTo>
                <a:lnTo>
                  <a:pt x="119" y="205"/>
                </a:lnTo>
                <a:lnTo>
                  <a:pt x="119" y="220"/>
                </a:lnTo>
                <a:lnTo>
                  <a:pt x="107" y="214"/>
                </a:lnTo>
                <a:lnTo>
                  <a:pt x="104" y="214"/>
                </a:lnTo>
                <a:lnTo>
                  <a:pt x="103" y="214"/>
                </a:lnTo>
                <a:lnTo>
                  <a:pt x="100" y="216"/>
                </a:lnTo>
                <a:lnTo>
                  <a:pt x="98" y="217"/>
                </a:lnTo>
                <a:lnTo>
                  <a:pt x="98" y="218"/>
                </a:lnTo>
                <a:lnTo>
                  <a:pt x="98" y="186"/>
                </a:lnTo>
                <a:lnTo>
                  <a:pt x="105" y="171"/>
                </a:lnTo>
                <a:lnTo>
                  <a:pt x="105" y="168"/>
                </a:lnTo>
                <a:lnTo>
                  <a:pt x="105" y="167"/>
                </a:lnTo>
                <a:lnTo>
                  <a:pt x="104" y="164"/>
                </a:lnTo>
                <a:lnTo>
                  <a:pt x="103" y="163"/>
                </a:lnTo>
                <a:lnTo>
                  <a:pt x="98" y="161"/>
                </a:lnTo>
                <a:lnTo>
                  <a:pt x="98" y="147"/>
                </a:lnTo>
                <a:lnTo>
                  <a:pt x="108" y="152"/>
                </a:lnTo>
                <a:lnTo>
                  <a:pt x="111" y="152"/>
                </a:lnTo>
                <a:lnTo>
                  <a:pt x="112" y="152"/>
                </a:lnTo>
                <a:lnTo>
                  <a:pt x="115" y="151"/>
                </a:lnTo>
                <a:lnTo>
                  <a:pt x="116" y="148"/>
                </a:lnTo>
                <a:lnTo>
                  <a:pt x="119" y="141"/>
                </a:lnTo>
                <a:close/>
                <a:moveTo>
                  <a:pt x="98" y="283"/>
                </a:moveTo>
                <a:lnTo>
                  <a:pt x="86" y="278"/>
                </a:lnTo>
                <a:lnTo>
                  <a:pt x="86" y="212"/>
                </a:lnTo>
                <a:lnTo>
                  <a:pt x="86" y="209"/>
                </a:lnTo>
                <a:lnTo>
                  <a:pt x="86" y="206"/>
                </a:lnTo>
                <a:lnTo>
                  <a:pt x="86" y="190"/>
                </a:lnTo>
                <a:lnTo>
                  <a:pt x="89" y="191"/>
                </a:lnTo>
                <a:lnTo>
                  <a:pt x="92" y="191"/>
                </a:lnTo>
                <a:lnTo>
                  <a:pt x="93" y="191"/>
                </a:lnTo>
                <a:lnTo>
                  <a:pt x="96" y="190"/>
                </a:lnTo>
                <a:lnTo>
                  <a:pt x="97" y="188"/>
                </a:lnTo>
                <a:lnTo>
                  <a:pt x="98" y="186"/>
                </a:lnTo>
                <a:lnTo>
                  <a:pt x="98" y="218"/>
                </a:lnTo>
                <a:lnTo>
                  <a:pt x="90" y="235"/>
                </a:lnTo>
                <a:lnTo>
                  <a:pt x="90" y="237"/>
                </a:lnTo>
                <a:lnTo>
                  <a:pt x="90" y="239"/>
                </a:lnTo>
                <a:lnTo>
                  <a:pt x="92" y="241"/>
                </a:lnTo>
                <a:lnTo>
                  <a:pt x="93" y="243"/>
                </a:lnTo>
                <a:lnTo>
                  <a:pt x="98" y="244"/>
                </a:lnTo>
                <a:lnTo>
                  <a:pt x="98" y="283"/>
                </a:lnTo>
                <a:close/>
                <a:moveTo>
                  <a:pt x="86" y="22"/>
                </a:moveTo>
                <a:lnTo>
                  <a:pt x="86" y="22"/>
                </a:lnTo>
                <a:lnTo>
                  <a:pt x="92" y="14"/>
                </a:lnTo>
                <a:lnTo>
                  <a:pt x="98" y="7"/>
                </a:lnTo>
                <a:lnTo>
                  <a:pt x="98" y="56"/>
                </a:lnTo>
                <a:lnTo>
                  <a:pt x="93" y="68"/>
                </a:lnTo>
                <a:lnTo>
                  <a:pt x="92" y="73"/>
                </a:lnTo>
                <a:lnTo>
                  <a:pt x="92" y="79"/>
                </a:lnTo>
                <a:lnTo>
                  <a:pt x="94" y="84"/>
                </a:lnTo>
                <a:lnTo>
                  <a:pt x="98" y="90"/>
                </a:lnTo>
                <a:lnTo>
                  <a:pt x="98" y="113"/>
                </a:lnTo>
                <a:lnTo>
                  <a:pt x="86" y="107"/>
                </a:lnTo>
                <a:lnTo>
                  <a:pt x="86" y="22"/>
                </a:lnTo>
                <a:close/>
                <a:moveTo>
                  <a:pt x="98" y="147"/>
                </a:moveTo>
                <a:lnTo>
                  <a:pt x="98" y="161"/>
                </a:lnTo>
                <a:lnTo>
                  <a:pt x="86" y="156"/>
                </a:lnTo>
                <a:lnTo>
                  <a:pt x="86" y="141"/>
                </a:lnTo>
                <a:lnTo>
                  <a:pt x="98" y="147"/>
                </a:lnTo>
                <a:close/>
                <a:moveTo>
                  <a:pt x="86" y="278"/>
                </a:moveTo>
                <a:lnTo>
                  <a:pt x="58" y="264"/>
                </a:lnTo>
                <a:lnTo>
                  <a:pt x="58" y="225"/>
                </a:lnTo>
                <a:lnTo>
                  <a:pt x="70" y="232"/>
                </a:lnTo>
                <a:lnTo>
                  <a:pt x="73" y="232"/>
                </a:lnTo>
                <a:lnTo>
                  <a:pt x="75" y="232"/>
                </a:lnTo>
                <a:lnTo>
                  <a:pt x="77" y="230"/>
                </a:lnTo>
                <a:lnTo>
                  <a:pt x="78" y="229"/>
                </a:lnTo>
                <a:lnTo>
                  <a:pt x="86" y="212"/>
                </a:lnTo>
                <a:lnTo>
                  <a:pt x="86" y="278"/>
                </a:lnTo>
                <a:close/>
                <a:moveTo>
                  <a:pt x="58" y="83"/>
                </a:moveTo>
                <a:lnTo>
                  <a:pt x="86" y="22"/>
                </a:lnTo>
                <a:lnTo>
                  <a:pt x="86" y="107"/>
                </a:lnTo>
                <a:lnTo>
                  <a:pt x="82" y="106"/>
                </a:lnTo>
                <a:lnTo>
                  <a:pt x="81" y="105"/>
                </a:lnTo>
                <a:lnTo>
                  <a:pt x="78" y="105"/>
                </a:lnTo>
                <a:lnTo>
                  <a:pt x="77" y="106"/>
                </a:lnTo>
                <a:lnTo>
                  <a:pt x="75" y="109"/>
                </a:lnTo>
                <a:lnTo>
                  <a:pt x="67" y="126"/>
                </a:lnTo>
                <a:lnTo>
                  <a:pt x="66" y="128"/>
                </a:lnTo>
                <a:lnTo>
                  <a:pt x="67" y="130"/>
                </a:lnTo>
                <a:lnTo>
                  <a:pt x="67" y="132"/>
                </a:lnTo>
                <a:lnTo>
                  <a:pt x="70" y="133"/>
                </a:lnTo>
                <a:lnTo>
                  <a:pt x="86" y="141"/>
                </a:lnTo>
                <a:lnTo>
                  <a:pt x="86" y="156"/>
                </a:lnTo>
                <a:lnTo>
                  <a:pt x="65" y="145"/>
                </a:lnTo>
                <a:lnTo>
                  <a:pt x="61" y="145"/>
                </a:lnTo>
                <a:lnTo>
                  <a:pt x="58" y="147"/>
                </a:lnTo>
                <a:lnTo>
                  <a:pt x="58" y="83"/>
                </a:lnTo>
                <a:close/>
                <a:moveTo>
                  <a:pt x="86" y="190"/>
                </a:moveTo>
                <a:lnTo>
                  <a:pt x="86" y="206"/>
                </a:lnTo>
                <a:lnTo>
                  <a:pt x="84" y="203"/>
                </a:lnTo>
                <a:lnTo>
                  <a:pt x="58" y="191"/>
                </a:lnTo>
                <a:lnTo>
                  <a:pt x="58" y="176"/>
                </a:lnTo>
                <a:lnTo>
                  <a:pt x="86" y="190"/>
                </a:lnTo>
                <a:close/>
                <a:moveTo>
                  <a:pt x="58" y="264"/>
                </a:moveTo>
                <a:lnTo>
                  <a:pt x="21" y="247"/>
                </a:lnTo>
                <a:lnTo>
                  <a:pt x="14" y="243"/>
                </a:lnTo>
                <a:lnTo>
                  <a:pt x="9" y="239"/>
                </a:lnTo>
                <a:lnTo>
                  <a:pt x="5" y="233"/>
                </a:lnTo>
                <a:lnTo>
                  <a:pt x="2" y="226"/>
                </a:lnTo>
                <a:lnTo>
                  <a:pt x="1" y="220"/>
                </a:lnTo>
                <a:lnTo>
                  <a:pt x="0" y="213"/>
                </a:lnTo>
                <a:lnTo>
                  <a:pt x="1" y="206"/>
                </a:lnTo>
                <a:lnTo>
                  <a:pt x="4" y="199"/>
                </a:lnTo>
                <a:lnTo>
                  <a:pt x="58" y="83"/>
                </a:lnTo>
                <a:lnTo>
                  <a:pt x="58" y="147"/>
                </a:lnTo>
                <a:lnTo>
                  <a:pt x="56" y="148"/>
                </a:lnTo>
                <a:lnTo>
                  <a:pt x="48" y="165"/>
                </a:lnTo>
                <a:lnTo>
                  <a:pt x="48" y="168"/>
                </a:lnTo>
                <a:lnTo>
                  <a:pt x="48" y="170"/>
                </a:lnTo>
                <a:lnTo>
                  <a:pt x="50" y="172"/>
                </a:lnTo>
                <a:lnTo>
                  <a:pt x="51" y="174"/>
                </a:lnTo>
                <a:lnTo>
                  <a:pt x="58" y="176"/>
                </a:lnTo>
                <a:lnTo>
                  <a:pt x="58" y="191"/>
                </a:lnTo>
                <a:lnTo>
                  <a:pt x="46" y="186"/>
                </a:lnTo>
                <a:lnTo>
                  <a:pt x="43" y="184"/>
                </a:lnTo>
                <a:lnTo>
                  <a:pt x="42" y="186"/>
                </a:lnTo>
                <a:lnTo>
                  <a:pt x="39" y="187"/>
                </a:lnTo>
                <a:lnTo>
                  <a:pt x="38" y="188"/>
                </a:lnTo>
                <a:lnTo>
                  <a:pt x="29" y="206"/>
                </a:lnTo>
                <a:lnTo>
                  <a:pt x="29" y="207"/>
                </a:lnTo>
                <a:lnTo>
                  <a:pt x="29" y="210"/>
                </a:lnTo>
                <a:lnTo>
                  <a:pt x="31" y="212"/>
                </a:lnTo>
                <a:lnTo>
                  <a:pt x="32" y="213"/>
                </a:lnTo>
                <a:lnTo>
                  <a:pt x="58" y="225"/>
                </a:lnTo>
                <a:lnTo>
                  <a:pt x="58" y="26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64" name="组合 212"/>
          <p:cNvGrpSpPr/>
          <p:nvPr/>
        </p:nvGrpSpPr>
        <p:grpSpPr bwMode="auto">
          <a:xfrm>
            <a:off x="2800350" y="2127250"/>
            <a:ext cx="619125" cy="650875"/>
            <a:chOff x="0" y="0"/>
            <a:chExt cx="619125" cy="650875"/>
          </a:xfrm>
          <a:solidFill>
            <a:schemeClr val="bg1">
              <a:alpha val="70000"/>
            </a:schemeClr>
          </a:solidFill>
        </p:grpSpPr>
        <p:sp>
          <p:nvSpPr>
            <p:cNvPr id="165" name="Rectangle 155"/>
            <p:cNvSpPr>
              <a:spLocks noChangeArrowheads="1"/>
            </p:cNvSpPr>
            <p:nvPr/>
          </p:nvSpPr>
          <p:spPr bwMode="auto">
            <a:xfrm>
              <a:off x="0" y="617537"/>
              <a:ext cx="6191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6" name="Rectangle 156"/>
            <p:cNvSpPr>
              <a:spLocks noChangeArrowheads="1"/>
            </p:cNvSpPr>
            <p:nvPr/>
          </p:nvSpPr>
          <p:spPr bwMode="auto">
            <a:xfrm>
              <a:off x="25400" y="555625"/>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7" name="Rectangle 157"/>
            <p:cNvSpPr>
              <a:spLocks noChangeArrowheads="1"/>
            </p:cNvSpPr>
            <p:nvPr/>
          </p:nvSpPr>
          <p:spPr bwMode="auto">
            <a:xfrm>
              <a:off x="249237"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8" name="Rectangle 158"/>
            <p:cNvSpPr>
              <a:spLocks noChangeArrowheads="1"/>
            </p:cNvSpPr>
            <p:nvPr/>
          </p:nvSpPr>
          <p:spPr bwMode="auto">
            <a:xfrm>
              <a:off x="271462"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9" name="Rectangle 159"/>
            <p:cNvSpPr>
              <a:spLocks noChangeArrowheads="1"/>
            </p:cNvSpPr>
            <p:nvPr/>
          </p:nvSpPr>
          <p:spPr bwMode="auto">
            <a:xfrm>
              <a:off x="249237"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0" name="Rectangle 160"/>
            <p:cNvSpPr>
              <a:spLocks noChangeArrowheads="1"/>
            </p:cNvSpPr>
            <p:nvPr/>
          </p:nvSpPr>
          <p:spPr bwMode="auto">
            <a:xfrm>
              <a:off x="69850" y="492125"/>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1" name="Rectangle 161"/>
            <p:cNvSpPr>
              <a:spLocks noChangeArrowheads="1"/>
            </p:cNvSpPr>
            <p:nvPr/>
          </p:nvSpPr>
          <p:spPr bwMode="auto">
            <a:xfrm>
              <a:off x="90487" y="261937"/>
              <a:ext cx="77788"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2" name="Rectangle 162"/>
            <p:cNvSpPr>
              <a:spLocks noChangeArrowheads="1"/>
            </p:cNvSpPr>
            <p:nvPr/>
          </p:nvSpPr>
          <p:spPr bwMode="auto">
            <a:xfrm>
              <a:off x="69850" y="249237"/>
              <a:ext cx="119063"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3" name="Rectangle 163"/>
            <p:cNvSpPr>
              <a:spLocks noChangeArrowheads="1"/>
            </p:cNvSpPr>
            <p:nvPr/>
          </p:nvSpPr>
          <p:spPr bwMode="auto">
            <a:xfrm>
              <a:off x="430212" y="492125"/>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4" name="Rectangle 164"/>
            <p:cNvSpPr>
              <a:spLocks noChangeArrowheads="1"/>
            </p:cNvSpPr>
            <p:nvPr/>
          </p:nvSpPr>
          <p:spPr bwMode="auto">
            <a:xfrm>
              <a:off x="452437" y="261937"/>
              <a:ext cx="76200" cy="2508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5" name="Rectangle 165"/>
            <p:cNvSpPr>
              <a:spLocks noChangeArrowheads="1"/>
            </p:cNvSpPr>
            <p:nvPr/>
          </p:nvSpPr>
          <p:spPr bwMode="auto">
            <a:xfrm>
              <a:off x="430212" y="249237"/>
              <a:ext cx="120650" cy="317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6" name="Rectangle 166"/>
            <p:cNvSpPr>
              <a:spLocks noChangeArrowheads="1"/>
            </p:cNvSpPr>
            <p:nvPr/>
          </p:nvSpPr>
          <p:spPr bwMode="auto">
            <a:xfrm>
              <a:off x="25400" y="179387"/>
              <a:ext cx="5683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endParaRPr lang="zh-CN" altLang="zh-CN">
                <a:solidFill>
                  <a:srgbClr val="00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7" name="Freeform 167"/>
            <p:cNvSpPr>
              <a:spLocks noChangeArrowheads="1"/>
            </p:cNvSpPr>
            <p:nvPr/>
          </p:nvSpPr>
          <p:spPr bwMode="auto">
            <a:xfrm>
              <a:off x="25400" y="0"/>
              <a:ext cx="568325" cy="179388"/>
            </a:xfrm>
            <a:custGeom>
              <a:avLst/>
              <a:gdLst>
                <a:gd name="T0" fmla="*/ 284163 w 358"/>
                <a:gd name="T1" fmla="*/ 0 h 113"/>
                <a:gd name="T2" fmla="*/ 0 w 358"/>
                <a:gd name="T3" fmla="*/ 179388 h 113"/>
                <a:gd name="T4" fmla="*/ 568325 w 358"/>
                <a:gd name="T5" fmla="*/ 179388 h 113"/>
                <a:gd name="T6" fmla="*/ 284163 w 358"/>
                <a:gd name="T7" fmla="*/ 0 h 113"/>
                <a:gd name="T8" fmla="*/ 0 60000 65536"/>
                <a:gd name="T9" fmla="*/ 0 60000 65536"/>
                <a:gd name="T10" fmla="*/ 0 60000 65536"/>
                <a:gd name="T11" fmla="*/ 0 60000 65536"/>
                <a:gd name="T12" fmla="*/ 0 w 358"/>
                <a:gd name="T13" fmla="*/ 0 h 113"/>
                <a:gd name="T14" fmla="*/ 358 w 358"/>
                <a:gd name="T15" fmla="*/ 113 h 113"/>
              </a:gdLst>
              <a:ahLst/>
              <a:cxnLst>
                <a:cxn ang="T8">
                  <a:pos x="T0" y="T1"/>
                </a:cxn>
                <a:cxn ang="T9">
                  <a:pos x="T2" y="T3"/>
                </a:cxn>
                <a:cxn ang="T10">
                  <a:pos x="T4" y="T5"/>
                </a:cxn>
                <a:cxn ang="T11">
                  <a:pos x="T6" y="T7"/>
                </a:cxn>
              </a:cxnLst>
              <a:rect l="T12" t="T13" r="T14" b="T15"/>
              <a:pathLst>
                <a:path w="358" h="113">
                  <a:moveTo>
                    <a:pt x="179" y="0"/>
                  </a:moveTo>
                  <a:lnTo>
                    <a:pt x="0" y="113"/>
                  </a:lnTo>
                  <a:lnTo>
                    <a:pt x="358" y="113"/>
                  </a:lnTo>
                  <a:lnTo>
                    <a:pt x="17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78" name="Freeform 168"/>
          <p:cNvSpPr>
            <a:spLocks noEditPoints="1" noChangeArrowheads="1"/>
          </p:cNvSpPr>
          <p:nvPr/>
        </p:nvSpPr>
        <p:spPr bwMode="auto">
          <a:xfrm>
            <a:off x="4165600" y="2289175"/>
            <a:ext cx="790575" cy="515938"/>
          </a:xfrm>
          <a:custGeom>
            <a:avLst/>
            <a:gdLst>
              <a:gd name="T0" fmla="*/ 790575 w 497"/>
              <a:gd name="T1" fmla="*/ 0 h 325"/>
              <a:gd name="T2" fmla="*/ 614008 w 497"/>
              <a:gd name="T3" fmla="*/ 58738 h 325"/>
              <a:gd name="T4" fmla="*/ 614008 w 497"/>
              <a:gd name="T5" fmla="*/ 333375 h 325"/>
              <a:gd name="T6" fmla="*/ 614008 w 497"/>
              <a:gd name="T7" fmla="*/ 333375 h 325"/>
              <a:gd name="T8" fmla="*/ 631506 w 497"/>
              <a:gd name="T9" fmla="*/ 331788 h 325"/>
              <a:gd name="T10" fmla="*/ 644231 w 497"/>
              <a:gd name="T11" fmla="*/ 327025 h 325"/>
              <a:gd name="T12" fmla="*/ 650594 w 497"/>
              <a:gd name="T13" fmla="*/ 323850 h 325"/>
              <a:gd name="T14" fmla="*/ 653775 w 497"/>
              <a:gd name="T15" fmla="*/ 319088 h 325"/>
              <a:gd name="T16" fmla="*/ 656957 w 497"/>
              <a:gd name="T17" fmla="*/ 312738 h 325"/>
              <a:gd name="T18" fmla="*/ 656957 w 497"/>
              <a:gd name="T19" fmla="*/ 307975 h 325"/>
              <a:gd name="T20" fmla="*/ 656957 w 497"/>
              <a:gd name="T21" fmla="*/ 187325 h 325"/>
              <a:gd name="T22" fmla="*/ 634687 w 497"/>
              <a:gd name="T23" fmla="*/ 187325 h 325"/>
              <a:gd name="T24" fmla="*/ 634687 w 497"/>
              <a:gd name="T25" fmla="*/ 136525 h 325"/>
              <a:gd name="T26" fmla="*/ 656957 w 497"/>
              <a:gd name="T27" fmla="*/ 136525 h 325"/>
              <a:gd name="T28" fmla="*/ 711040 w 497"/>
              <a:gd name="T29" fmla="*/ 136525 h 325"/>
              <a:gd name="T30" fmla="*/ 734901 w 497"/>
              <a:gd name="T31" fmla="*/ 136525 h 325"/>
              <a:gd name="T32" fmla="*/ 734901 w 497"/>
              <a:gd name="T33" fmla="*/ 187325 h 325"/>
              <a:gd name="T34" fmla="*/ 711040 w 497"/>
              <a:gd name="T35" fmla="*/ 187325 h 325"/>
              <a:gd name="T36" fmla="*/ 711040 w 497"/>
              <a:gd name="T37" fmla="*/ 307975 h 325"/>
              <a:gd name="T38" fmla="*/ 711040 w 497"/>
              <a:gd name="T39" fmla="*/ 307975 h 325"/>
              <a:gd name="T40" fmla="*/ 709450 w 497"/>
              <a:gd name="T41" fmla="*/ 323850 h 325"/>
              <a:gd name="T42" fmla="*/ 703087 w 497"/>
              <a:gd name="T43" fmla="*/ 336550 h 325"/>
              <a:gd name="T44" fmla="*/ 693543 w 497"/>
              <a:gd name="T45" fmla="*/ 349250 h 325"/>
              <a:gd name="T46" fmla="*/ 683998 w 497"/>
              <a:gd name="T47" fmla="*/ 360363 h 325"/>
              <a:gd name="T48" fmla="*/ 668092 w 497"/>
              <a:gd name="T49" fmla="*/ 368300 h 325"/>
              <a:gd name="T50" fmla="*/ 653775 w 497"/>
              <a:gd name="T51" fmla="*/ 374650 h 325"/>
              <a:gd name="T52" fmla="*/ 634687 w 497"/>
              <a:gd name="T53" fmla="*/ 379413 h 325"/>
              <a:gd name="T54" fmla="*/ 614008 w 497"/>
              <a:gd name="T55" fmla="*/ 379413 h 325"/>
              <a:gd name="T56" fmla="*/ 614008 w 497"/>
              <a:gd name="T57" fmla="*/ 458788 h 325"/>
              <a:gd name="T58" fmla="*/ 790575 w 497"/>
              <a:gd name="T59" fmla="*/ 515938 h 325"/>
              <a:gd name="T60" fmla="*/ 790575 w 497"/>
              <a:gd name="T61" fmla="*/ 0 h 325"/>
              <a:gd name="T62" fmla="*/ 614008 w 497"/>
              <a:gd name="T63" fmla="*/ 58738 h 325"/>
              <a:gd name="T64" fmla="*/ 0 w 497"/>
              <a:gd name="T65" fmla="*/ 258763 h 325"/>
              <a:gd name="T66" fmla="*/ 614008 w 497"/>
              <a:gd name="T67" fmla="*/ 458788 h 325"/>
              <a:gd name="T68" fmla="*/ 614008 w 497"/>
              <a:gd name="T69" fmla="*/ 379413 h 325"/>
              <a:gd name="T70" fmla="*/ 614008 w 497"/>
              <a:gd name="T71" fmla="*/ 379413 h 325"/>
              <a:gd name="T72" fmla="*/ 594920 w 497"/>
              <a:gd name="T73" fmla="*/ 379413 h 325"/>
              <a:gd name="T74" fmla="*/ 577422 w 497"/>
              <a:gd name="T75" fmla="*/ 374650 h 325"/>
              <a:gd name="T76" fmla="*/ 561515 w 497"/>
              <a:gd name="T77" fmla="*/ 368300 h 325"/>
              <a:gd name="T78" fmla="*/ 545608 w 497"/>
              <a:gd name="T79" fmla="*/ 360363 h 325"/>
              <a:gd name="T80" fmla="*/ 534473 w 497"/>
              <a:gd name="T81" fmla="*/ 349250 h 325"/>
              <a:gd name="T82" fmla="*/ 526520 w 497"/>
              <a:gd name="T83" fmla="*/ 336550 h 325"/>
              <a:gd name="T84" fmla="*/ 520157 w 497"/>
              <a:gd name="T85" fmla="*/ 323850 h 325"/>
              <a:gd name="T86" fmla="*/ 516976 w 497"/>
              <a:gd name="T87" fmla="*/ 307975 h 325"/>
              <a:gd name="T88" fmla="*/ 516976 w 497"/>
              <a:gd name="T89" fmla="*/ 187325 h 325"/>
              <a:gd name="T90" fmla="*/ 494706 w 497"/>
              <a:gd name="T91" fmla="*/ 187325 h 325"/>
              <a:gd name="T92" fmla="*/ 494706 w 497"/>
              <a:gd name="T93" fmla="*/ 136525 h 325"/>
              <a:gd name="T94" fmla="*/ 516976 w 497"/>
              <a:gd name="T95" fmla="*/ 136525 h 325"/>
              <a:gd name="T96" fmla="*/ 571059 w 497"/>
              <a:gd name="T97" fmla="*/ 136525 h 325"/>
              <a:gd name="T98" fmla="*/ 598101 w 497"/>
              <a:gd name="T99" fmla="*/ 136525 h 325"/>
              <a:gd name="T100" fmla="*/ 598101 w 497"/>
              <a:gd name="T101" fmla="*/ 187325 h 325"/>
              <a:gd name="T102" fmla="*/ 571059 w 497"/>
              <a:gd name="T103" fmla="*/ 187325 h 325"/>
              <a:gd name="T104" fmla="*/ 571059 w 497"/>
              <a:gd name="T105" fmla="*/ 307975 h 325"/>
              <a:gd name="T106" fmla="*/ 571059 w 497"/>
              <a:gd name="T107" fmla="*/ 307975 h 325"/>
              <a:gd name="T108" fmla="*/ 574241 w 497"/>
              <a:gd name="T109" fmla="*/ 312738 h 325"/>
              <a:gd name="T110" fmla="*/ 575831 w 497"/>
              <a:gd name="T111" fmla="*/ 319088 h 325"/>
              <a:gd name="T112" fmla="*/ 580603 w 497"/>
              <a:gd name="T113" fmla="*/ 323850 h 325"/>
              <a:gd name="T114" fmla="*/ 583785 w 497"/>
              <a:gd name="T115" fmla="*/ 327025 h 325"/>
              <a:gd name="T116" fmla="*/ 598101 w 497"/>
              <a:gd name="T117" fmla="*/ 331788 h 325"/>
              <a:gd name="T118" fmla="*/ 614008 w 497"/>
              <a:gd name="T119" fmla="*/ 333375 h 325"/>
              <a:gd name="T120" fmla="*/ 614008 w 497"/>
              <a:gd name="T121" fmla="*/ 58738 h 325"/>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w 497"/>
              <a:gd name="T184" fmla="*/ 0 h 325"/>
              <a:gd name="T185" fmla="*/ 497 w 497"/>
              <a:gd name="T186" fmla="*/ 325 h 325"/>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T183" t="T184" r="T185" b="T186"/>
            <a:pathLst>
              <a:path w="497" h="325">
                <a:moveTo>
                  <a:pt x="497" y="0"/>
                </a:moveTo>
                <a:lnTo>
                  <a:pt x="386" y="37"/>
                </a:lnTo>
                <a:lnTo>
                  <a:pt x="386" y="210"/>
                </a:lnTo>
                <a:lnTo>
                  <a:pt x="397" y="209"/>
                </a:lnTo>
                <a:lnTo>
                  <a:pt x="405" y="206"/>
                </a:lnTo>
                <a:lnTo>
                  <a:pt x="409" y="204"/>
                </a:lnTo>
                <a:lnTo>
                  <a:pt x="411" y="201"/>
                </a:lnTo>
                <a:lnTo>
                  <a:pt x="413" y="197"/>
                </a:lnTo>
                <a:lnTo>
                  <a:pt x="413" y="194"/>
                </a:lnTo>
                <a:lnTo>
                  <a:pt x="413" y="118"/>
                </a:lnTo>
                <a:lnTo>
                  <a:pt x="399" y="118"/>
                </a:lnTo>
                <a:lnTo>
                  <a:pt x="399" y="86"/>
                </a:lnTo>
                <a:lnTo>
                  <a:pt x="413" y="86"/>
                </a:lnTo>
                <a:lnTo>
                  <a:pt x="447" y="86"/>
                </a:lnTo>
                <a:lnTo>
                  <a:pt x="462" y="86"/>
                </a:lnTo>
                <a:lnTo>
                  <a:pt x="462" y="118"/>
                </a:lnTo>
                <a:lnTo>
                  <a:pt x="447" y="118"/>
                </a:lnTo>
                <a:lnTo>
                  <a:pt x="447" y="194"/>
                </a:lnTo>
                <a:lnTo>
                  <a:pt x="446" y="204"/>
                </a:lnTo>
                <a:lnTo>
                  <a:pt x="442" y="212"/>
                </a:lnTo>
                <a:lnTo>
                  <a:pt x="436" y="220"/>
                </a:lnTo>
                <a:lnTo>
                  <a:pt x="430" y="227"/>
                </a:lnTo>
                <a:lnTo>
                  <a:pt x="420" y="232"/>
                </a:lnTo>
                <a:lnTo>
                  <a:pt x="411" y="236"/>
                </a:lnTo>
                <a:lnTo>
                  <a:pt x="399" y="239"/>
                </a:lnTo>
                <a:lnTo>
                  <a:pt x="386" y="239"/>
                </a:lnTo>
                <a:lnTo>
                  <a:pt x="386" y="289"/>
                </a:lnTo>
                <a:lnTo>
                  <a:pt x="497" y="325"/>
                </a:lnTo>
                <a:lnTo>
                  <a:pt x="497" y="0"/>
                </a:lnTo>
                <a:close/>
                <a:moveTo>
                  <a:pt x="386" y="37"/>
                </a:moveTo>
                <a:lnTo>
                  <a:pt x="0" y="163"/>
                </a:lnTo>
                <a:lnTo>
                  <a:pt x="386" y="289"/>
                </a:lnTo>
                <a:lnTo>
                  <a:pt x="386" y="239"/>
                </a:lnTo>
                <a:lnTo>
                  <a:pt x="374" y="239"/>
                </a:lnTo>
                <a:lnTo>
                  <a:pt x="363" y="236"/>
                </a:lnTo>
                <a:lnTo>
                  <a:pt x="353" y="232"/>
                </a:lnTo>
                <a:lnTo>
                  <a:pt x="343" y="227"/>
                </a:lnTo>
                <a:lnTo>
                  <a:pt x="336" y="220"/>
                </a:lnTo>
                <a:lnTo>
                  <a:pt x="331" y="212"/>
                </a:lnTo>
                <a:lnTo>
                  <a:pt x="327" y="204"/>
                </a:lnTo>
                <a:lnTo>
                  <a:pt x="325" y="194"/>
                </a:lnTo>
                <a:lnTo>
                  <a:pt x="325" y="118"/>
                </a:lnTo>
                <a:lnTo>
                  <a:pt x="311" y="118"/>
                </a:lnTo>
                <a:lnTo>
                  <a:pt x="311" y="86"/>
                </a:lnTo>
                <a:lnTo>
                  <a:pt x="325" y="86"/>
                </a:lnTo>
                <a:lnTo>
                  <a:pt x="359" y="86"/>
                </a:lnTo>
                <a:lnTo>
                  <a:pt x="376" y="86"/>
                </a:lnTo>
                <a:lnTo>
                  <a:pt x="376" y="118"/>
                </a:lnTo>
                <a:lnTo>
                  <a:pt x="359" y="118"/>
                </a:lnTo>
                <a:lnTo>
                  <a:pt x="359" y="194"/>
                </a:lnTo>
                <a:lnTo>
                  <a:pt x="361" y="197"/>
                </a:lnTo>
                <a:lnTo>
                  <a:pt x="362" y="201"/>
                </a:lnTo>
                <a:lnTo>
                  <a:pt x="365" y="204"/>
                </a:lnTo>
                <a:lnTo>
                  <a:pt x="367" y="206"/>
                </a:lnTo>
                <a:lnTo>
                  <a:pt x="376" y="209"/>
                </a:lnTo>
                <a:lnTo>
                  <a:pt x="386" y="210"/>
                </a:lnTo>
                <a:lnTo>
                  <a:pt x="386" y="3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9" name="Freeform 169"/>
          <p:cNvSpPr>
            <a:spLocks noEditPoints="1" noChangeArrowheads="1"/>
          </p:cNvSpPr>
          <p:nvPr/>
        </p:nvSpPr>
        <p:spPr bwMode="auto">
          <a:xfrm>
            <a:off x="3028950" y="2857500"/>
            <a:ext cx="187325" cy="320675"/>
          </a:xfrm>
          <a:custGeom>
            <a:avLst/>
            <a:gdLst>
              <a:gd name="T0" fmla="*/ 113676 w 117"/>
              <a:gd name="T1" fmla="*/ 269875 h 202"/>
              <a:gd name="T2" fmla="*/ 128085 w 117"/>
              <a:gd name="T3" fmla="*/ 274638 h 202"/>
              <a:gd name="T4" fmla="*/ 136091 w 117"/>
              <a:gd name="T5" fmla="*/ 287338 h 202"/>
              <a:gd name="T6" fmla="*/ 136091 w 117"/>
              <a:gd name="T7" fmla="*/ 298450 h 202"/>
              <a:gd name="T8" fmla="*/ 128085 w 117"/>
              <a:gd name="T9" fmla="*/ 315913 h 202"/>
              <a:gd name="T10" fmla="*/ 120080 w 117"/>
              <a:gd name="T11" fmla="*/ 320675 h 202"/>
              <a:gd name="T12" fmla="*/ 113676 w 117"/>
              <a:gd name="T13" fmla="*/ 269875 h 202"/>
              <a:gd name="T14" fmla="*/ 113676 w 117"/>
              <a:gd name="T15" fmla="*/ 249238 h 202"/>
              <a:gd name="T16" fmla="*/ 113676 w 117"/>
              <a:gd name="T17" fmla="*/ 107950 h 202"/>
              <a:gd name="T18" fmla="*/ 128085 w 117"/>
              <a:gd name="T19" fmla="*/ 122238 h 202"/>
              <a:gd name="T20" fmla="*/ 136091 w 117"/>
              <a:gd name="T21" fmla="*/ 144463 h 202"/>
              <a:gd name="T22" fmla="*/ 147298 w 117"/>
              <a:gd name="T23" fmla="*/ 184150 h 202"/>
              <a:gd name="T24" fmla="*/ 150500 w 117"/>
              <a:gd name="T25" fmla="*/ 190500 h 202"/>
              <a:gd name="T26" fmla="*/ 160107 w 117"/>
              <a:gd name="T27" fmla="*/ 200025 h 202"/>
              <a:gd name="T28" fmla="*/ 176118 w 117"/>
              <a:gd name="T29" fmla="*/ 201613 h 202"/>
              <a:gd name="T30" fmla="*/ 187325 w 117"/>
              <a:gd name="T31" fmla="*/ 230188 h 202"/>
              <a:gd name="T32" fmla="*/ 105671 w 117"/>
              <a:gd name="T33" fmla="*/ 269875 h 202"/>
              <a:gd name="T34" fmla="*/ 113676 w 117"/>
              <a:gd name="T35" fmla="*/ 269875 h 202"/>
              <a:gd name="T36" fmla="*/ 113676 w 117"/>
              <a:gd name="T37" fmla="*/ 320675 h 202"/>
              <a:gd name="T38" fmla="*/ 97665 w 117"/>
              <a:gd name="T39" fmla="*/ 315913 h 202"/>
              <a:gd name="T40" fmla="*/ 89660 w 117"/>
              <a:gd name="T41" fmla="*/ 300038 h 202"/>
              <a:gd name="T42" fmla="*/ 89660 w 117"/>
              <a:gd name="T43" fmla="*/ 292100 h 202"/>
              <a:gd name="T44" fmla="*/ 97665 w 117"/>
              <a:gd name="T45" fmla="*/ 274638 h 202"/>
              <a:gd name="T46" fmla="*/ 105671 w 117"/>
              <a:gd name="T47" fmla="*/ 269875 h 202"/>
              <a:gd name="T48" fmla="*/ 113676 w 117"/>
              <a:gd name="T49" fmla="*/ 107950 h 202"/>
              <a:gd name="T50" fmla="*/ 96064 w 117"/>
              <a:gd name="T51" fmla="*/ 98425 h 202"/>
              <a:gd name="T52" fmla="*/ 75250 w 117"/>
              <a:gd name="T53" fmla="*/ 96838 h 202"/>
              <a:gd name="T54" fmla="*/ 54436 w 117"/>
              <a:gd name="T55" fmla="*/ 12700 h 202"/>
              <a:gd name="T56" fmla="*/ 46431 w 117"/>
              <a:gd name="T57" fmla="*/ 1588 h 202"/>
              <a:gd name="T58" fmla="*/ 30420 w 117"/>
              <a:gd name="T59" fmla="*/ 0 h 202"/>
              <a:gd name="T60" fmla="*/ 24016 w 117"/>
              <a:gd name="T61" fmla="*/ 1588 h 202"/>
              <a:gd name="T62" fmla="*/ 16011 w 117"/>
              <a:gd name="T63" fmla="*/ 14288 h 202"/>
              <a:gd name="T64" fmla="*/ 38426 w 117"/>
              <a:gd name="T65" fmla="*/ 104775 h 202"/>
              <a:gd name="T66" fmla="*/ 30420 w 117"/>
              <a:gd name="T67" fmla="*/ 111125 h 202"/>
              <a:gd name="T68" fmla="*/ 17612 w 117"/>
              <a:gd name="T69" fmla="*/ 123825 h 202"/>
              <a:gd name="T70" fmla="*/ 9606 w 117"/>
              <a:gd name="T71" fmla="*/ 144463 h 202"/>
              <a:gd name="T72" fmla="*/ 6404 w 117"/>
              <a:gd name="T73" fmla="*/ 165100 h 202"/>
              <a:gd name="T74" fmla="*/ 9606 w 117"/>
              <a:gd name="T75" fmla="*/ 176213 h 202"/>
              <a:gd name="T76" fmla="*/ 19213 w 117"/>
              <a:gd name="T77" fmla="*/ 219075 h 202"/>
              <a:gd name="T78" fmla="*/ 19213 w 117"/>
              <a:gd name="T79" fmla="*/ 225425 h 202"/>
              <a:gd name="T80" fmla="*/ 16011 w 117"/>
              <a:gd name="T81" fmla="*/ 236538 h 202"/>
              <a:gd name="T82" fmla="*/ 4803 w 117"/>
              <a:gd name="T83" fmla="*/ 247650 h 202"/>
              <a:gd name="T84" fmla="*/ 9606 w 117"/>
              <a:gd name="T85" fmla="*/ 277813 h 202"/>
              <a:gd name="T86" fmla="*/ 113676 w 117"/>
              <a:gd name="T87" fmla="*/ 107950 h 202"/>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17"/>
              <a:gd name="T133" fmla="*/ 0 h 202"/>
              <a:gd name="T134" fmla="*/ 117 w 117"/>
              <a:gd name="T135" fmla="*/ 202 h 202"/>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17" h="202">
                <a:moveTo>
                  <a:pt x="71" y="170"/>
                </a:moveTo>
                <a:lnTo>
                  <a:pt x="71" y="170"/>
                </a:lnTo>
                <a:lnTo>
                  <a:pt x="76" y="170"/>
                </a:lnTo>
                <a:lnTo>
                  <a:pt x="80" y="173"/>
                </a:lnTo>
                <a:lnTo>
                  <a:pt x="84" y="177"/>
                </a:lnTo>
                <a:lnTo>
                  <a:pt x="85" y="181"/>
                </a:lnTo>
                <a:lnTo>
                  <a:pt x="85" y="188"/>
                </a:lnTo>
                <a:lnTo>
                  <a:pt x="84" y="193"/>
                </a:lnTo>
                <a:lnTo>
                  <a:pt x="80" y="199"/>
                </a:lnTo>
                <a:lnTo>
                  <a:pt x="75" y="202"/>
                </a:lnTo>
                <a:lnTo>
                  <a:pt x="71" y="202"/>
                </a:lnTo>
                <a:lnTo>
                  <a:pt x="71" y="170"/>
                </a:lnTo>
                <a:close/>
                <a:moveTo>
                  <a:pt x="71" y="157"/>
                </a:moveTo>
                <a:lnTo>
                  <a:pt x="71" y="68"/>
                </a:lnTo>
                <a:lnTo>
                  <a:pt x="76" y="72"/>
                </a:lnTo>
                <a:lnTo>
                  <a:pt x="80" y="77"/>
                </a:lnTo>
                <a:lnTo>
                  <a:pt x="83" y="84"/>
                </a:lnTo>
                <a:lnTo>
                  <a:pt x="85" y="91"/>
                </a:lnTo>
                <a:lnTo>
                  <a:pt x="92" y="116"/>
                </a:lnTo>
                <a:lnTo>
                  <a:pt x="94" y="120"/>
                </a:lnTo>
                <a:lnTo>
                  <a:pt x="96" y="123"/>
                </a:lnTo>
                <a:lnTo>
                  <a:pt x="100" y="126"/>
                </a:lnTo>
                <a:lnTo>
                  <a:pt x="103" y="127"/>
                </a:lnTo>
                <a:lnTo>
                  <a:pt x="110" y="127"/>
                </a:lnTo>
                <a:lnTo>
                  <a:pt x="112" y="127"/>
                </a:lnTo>
                <a:lnTo>
                  <a:pt x="117" y="145"/>
                </a:lnTo>
                <a:lnTo>
                  <a:pt x="71" y="157"/>
                </a:lnTo>
                <a:close/>
                <a:moveTo>
                  <a:pt x="66" y="170"/>
                </a:moveTo>
                <a:lnTo>
                  <a:pt x="66" y="170"/>
                </a:lnTo>
                <a:lnTo>
                  <a:pt x="71" y="170"/>
                </a:lnTo>
                <a:lnTo>
                  <a:pt x="71" y="202"/>
                </a:lnTo>
                <a:lnTo>
                  <a:pt x="65" y="200"/>
                </a:lnTo>
                <a:lnTo>
                  <a:pt x="61" y="199"/>
                </a:lnTo>
                <a:lnTo>
                  <a:pt x="57" y="195"/>
                </a:lnTo>
                <a:lnTo>
                  <a:pt x="56" y="189"/>
                </a:lnTo>
                <a:lnTo>
                  <a:pt x="56" y="184"/>
                </a:lnTo>
                <a:lnTo>
                  <a:pt x="57" y="179"/>
                </a:lnTo>
                <a:lnTo>
                  <a:pt x="61" y="173"/>
                </a:lnTo>
                <a:lnTo>
                  <a:pt x="66" y="170"/>
                </a:lnTo>
                <a:close/>
                <a:moveTo>
                  <a:pt x="71" y="68"/>
                </a:moveTo>
                <a:lnTo>
                  <a:pt x="71" y="68"/>
                </a:lnTo>
                <a:lnTo>
                  <a:pt x="65" y="65"/>
                </a:lnTo>
                <a:lnTo>
                  <a:pt x="60" y="62"/>
                </a:lnTo>
                <a:lnTo>
                  <a:pt x="54" y="61"/>
                </a:lnTo>
                <a:lnTo>
                  <a:pt x="47" y="61"/>
                </a:lnTo>
                <a:lnTo>
                  <a:pt x="34" y="8"/>
                </a:lnTo>
                <a:lnTo>
                  <a:pt x="31" y="4"/>
                </a:lnTo>
                <a:lnTo>
                  <a:pt x="29" y="1"/>
                </a:lnTo>
                <a:lnTo>
                  <a:pt x="24" y="0"/>
                </a:lnTo>
                <a:lnTo>
                  <a:pt x="19" y="0"/>
                </a:lnTo>
                <a:lnTo>
                  <a:pt x="15" y="1"/>
                </a:lnTo>
                <a:lnTo>
                  <a:pt x="12" y="5"/>
                </a:lnTo>
                <a:lnTo>
                  <a:pt x="10" y="9"/>
                </a:lnTo>
                <a:lnTo>
                  <a:pt x="11" y="15"/>
                </a:lnTo>
                <a:lnTo>
                  <a:pt x="24" y="66"/>
                </a:lnTo>
                <a:lnTo>
                  <a:pt x="19" y="70"/>
                </a:lnTo>
                <a:lnTo>
                  <a:pt x="15" y="74"/>
                </a:lnTo>
                <a:lnTo>
                  <a:pt x="11" y="78"/>
                </a:lnTo>
                <a:lnTo>
                  <a:pt x="7" y="84"/>
                </a:lnTo>
                <a:lnTo>
                  <a:pt x="6" y="91"/>
                </a:lnTo>
                <a:lnTo>
                  <a:pt x="4" y="96"/>
                </a:lnTo>
                <a:lnTo>
                  <a:pt x="4" y="104"/>
                </a:lnTo>
                <a:lnTo>
                  <a:pt x="6" y="111"/>
                </a:lnTo>
                <a:lnTo>
                  <a:pt x="12" y="138"/>
                </a:lnTo>
                <a:lnTo>
                  <a:pt x="12" y="142"/>
                </a:lnTo>
                <a:lnTo>
                  <a:pt x="12" y="146"/>
                </a:lnTo>
                <a:lnTo>
                  <a:pt x="10" y="149"/>
                </a:lnTo>
                <a:lnTo>
                  <a:pt x="8" y="152"/>
                </a:lnTo>
                <a:lnTo>
                  <a:pt x="3" y="156"/>
                </a:lnTo>
                <a:lnTo>
                  <a:pt x="0" y="157"/>
                </a:lnTo>
                <a:lnTo>
                  <a:pt x="6" y="175"/>
                </a:lnTo>
                <a:lnTo>
                  <a:pt x="71" y="157"/>
                </a:lnTo>
                <a:lnTo>
                  <a:pt x="71" y="6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0" name="Freeform 170"/>
          <p:cNvSpPr>
            <a:spLocks noEditPoints="1" noChangeArrowheads="1"/>
          </p:cNvSpPr>
          <p:nvPr/>
        </p:nvSpPr>
        <p:spPr bwMode="auto">
          <a:xfrm>
            <a:off x="4464050" y="1747838"/>
            <a:ext cx="369888" cy="455612"/>
          </a:xfrm>
          <a:custGeom>
            <a:avLst/>
            <a:gdLst>
              <a:gd name="T0" fmla="*/ 260350 w 233"/>
              <a:gd name="T1" fmla="*/ 0 h 287"/>
              <a:gd name="T2" fmla="*/ 369888 w 233"/>
              <a:gd name="T3" fmla="*/ 393700 h 287"/>
              <a:gd name="T4" fmla="*/ 342900 w 233"/>
              <a:gd name="T5" fmla="*/ 444500 h 287"/>
              <a:gd name="T6" fmla="*/ 260350 w 233"/>
              <a:gd name="T7" fmla="*/ 358775 h 287"/>
              <a:gd name="T8" fmla="*/ 284163 w 233"/>
              <a:gd name="T9" fmla="*/ 346075 h 287"/>
              <a:gd name="T10" fmla="*/ 307975 w 233"/>
              <a:gd name="T11" fmla="*/ 303212 h 287"/>
              <a:gd name="T12" fmla="*/ 307975 w 233"/>
              <a:gd name="T13" fmla="*/ 249237 h 287"/>
              <a:gd name="T14" fmla="*/ 282575 w 233"/>
              <a:gd name="T15" fmla="*/ 234950 h 287"/>
              <a:gd name="T16" fmla="*/ 260350 w 233"/>
              <a:gd name="T17" fmla="*/ 187325 h 287"/>
              <a:gd name="T18" fmla="*/ 265113 w 233"/>
              <a:gd name="T19" fmla="*/ 333375 h 287"/>
              <a:gd name="T20" fmla="*/ 285750 w 233"/>
              <a:gd name="T21" fmla="*/ 277812 h 287"/>
              <a:gd name="T22" fmla="*/ 277813 w 233"/>
              <a:gd name="T23" fmla="*/ 254000 h 287"/>
              <a:gd name="T24" fmla="*/ 260350 w 233"/>
              <a:gd name="T25" fmla="*/ 254000 h 287"/>
              <a:gd name="T26" fmla="*/ 211138 w 233"/>
              <a:gd name="T27" fmla="*/ 22225 h 287"/>
              <a:gd name="T28" fmla="*/ 260350 w 233"/>
              <a:gd name="T29" fmla="*/ 187325 h 287"/>
              <a:gd name="T30" fmla="*/ 215900 w 233"/>
              <a:gd name="T31" fmla="*/ 176212 h 287"/>
              <a:gd name="T32" fmla="*/ 211138 w 233"/>
              <a:gd name="T33" fmla="*/ 455612 h 287"/>
              <a:gd name="T34" fmla="*/ 222250 w 233"/>
              <a:gd name="T35" fmla="*/ 355600 h 287"/>
              <a:gd name="T36" fmla="*/ 260350 w 233"/>
              <a:gd name="T37" fmla="*/ 455612 h 287"/>
              <a:gd name="T38" fmla="*/ 242888 w 233"/>
              <a:gd name="T39" fmla="*/ 319087 h 287"/>
              <a:gd name="T40" fmla="*/ 247650 w 233"/>
              <a:gd name="T41" fmla="*/ 333375 h 287"/>
              <a:gd name="T42" fmla="*/ 260350 w 233"/>
              <a:gd name="T43" fmla="*/ 254000 h 287"/>
              <a:gd name="T44" fmla="*/ 152400 w 233"/>
              <a:gd name="T45" fmla="*/ 0 h 287"/>
              <a:gd name="T46" fmla="*/ 211138 w 233"/>
              <a:gd name="T47" fmla="*/ 174625 h 287"/>
              <a:gd name="T48" fmla="*/ 163513 w 233"/>
              <a:gd name="T49" fmla="*/ 182562 h 287"/>
              <a:gd name="T50" fmla="*/ 152400 w 233"/>
              <a:gd name="T51" fmla="*/ 455612 h 287"/>
              <a:gd name="T52" fmla="*/ 209550 w 233"/>
              <a:gd name="T53" fmla="*/ 314325 h 287"/>
              <a:gd name="T54" fmla="*/ 211138 w 233"/>
              <a:gd name="T55" fmla="*/ 346075 h 287"/>
              <a:gd name="T56" fmla="*/ 160338 w 233"/>
              <a:gd name="T57" fmla="*/ 268287 h 287"/>
              <a:gd name="T58" fmla="*/ 152400 w 233"/>
              <a:gd name="T59" fmla="*/ 254000 h 287"/>
              <a:gd name="T60" fmla="*/ 152400 w 233"/>
              <a:gd name="T61" fmla="*/ 211137 h 287"/>
              <a:gd name="T62" fmla="*/ 130175 w 233"/>
              <a:gd name="T63" fmla="*/ 22225 h 287"/>
              <a:gd name="T64" fmla="*/ 152400 w 233"/>
              <a:gd name="T65" fmla="*/ 192087 h 287"/>
              <a:gd name="T66" fmla="*/ 130175 w 233"/>
              <a:gd name="T67" fmla="*/ 79375 h 287"/>
              <a:gd name="T68" fmla="*/ 130175 w 233"/>
              <a:gd name="T69" fmla="*/ 260350 h 287"/>
              <a:gd name="T70" fmla="*/ 152400 w 233"/>
              <a:gd name="T71" fmla="*/ 358775 h 287"/>
              <a:gd name="T72" fmla="*/ 142875 w 233"/>
              <a:gd name="T73" fmla="*/ 228600 h 287"/>
              <a:gd name="T74" fmla="*/ 63500 w 233"/>
              <a:gd name="T75" fmla="*/ 0 h 287"/>
              <a:gd name="T76" fmla="*/ 42863 w 233"/>
              <a:gd name="T77" fmla="*/ 23812 h 287"/>
              <a:gd name="T78" fmla="*/ 26988 w 233"/>
              <a:gd name="T79" fmla="*/ 49212 h 287"/>
              <a:gd name="T80" fmla="*/ 130175 w 233"/>
              <a:gd name="T81" fmla="*/ 79375 h 287"/>
              <a:gd name="T82" fmla="*/ 96838 w 233"/>
              <a:gd name="T83" fmla="*/ 246062 h 287"/>
              <a:gd name="T84" fmla="*/ 60325 w 233"/>
              <a:gd name="T85" fmla="*/ 254000 h 287"/>
              <a:gd name="T86" fmla="*/ 46038 w 233"/>
              <a:gd name="T87" fmla="*/ 276225 h 287"/>
              <a:gd name="T88" fmla="*/ 63500 w 233"/>
              <a:gd name="T89" fmla="*/ 290512 h 287"/>
              <a:gd name="T90" fmla="*/ 73025 w 233"/>
              <a:gd name="T91" fmla="*/ 284162 h 287"/>
              <a:gd name="T92" fmla="*/ 71438 w 233"/>
              <a:gd name="T93" fmla="*/ 273050 h 287"/>
              <a:gd name="T94" fmla="*/ 90488 w 233"/>
              <a:gd name="T95" fmla="*/ 260350 h 287"/>
              <a:gd name="T96" fmla="*/ 76200 w 233"/>
              <a:gd name="T97" fmla="*/ 309562 h 287"/>
              <a:gd name="T98" fmla="*/ 65088 w 233"/>
              <a:gd name="T99" fmla="*/ 369887 h 287"/>
              <a:gd name="T100" fmla="*/ 84138 w 233"/>
              <a:gd name="T101" fmla="*/ 387350 h 287"/>
              <a:gd name="T102" fmla="*/ 95250 w 233"/>
              <a:gd name="T103" fmla="*/ 374650 h 287"/>
              <a:gd name="T104" fmla="*/ 115888 w 233"/>
              <a:gd name="T105" fmla="*/ 284162 h 287"/>
              <a:gd name="T106" fmla="*/ 63500 w 233"/>
              <a:gd name="T107" fmla="*/ 455612 h 287"/>
              <a:gd name="T108" fmla="*/ 20638 w 233"/>
              <a:gd name="T109" fmla="*/ 436562 h 287"/>
              <a:gd name="T110" fmla="*/ 0 w 233"/>
              <a:gd name="T111" fmla="*/ 61912 h 287"/>
              <a:gd name="T112" fmla="*/ 20638 w 233"/>
              <a:gd name="T113" fmla="*/ 19050 h 287"/>
              <a:gd name="T114" fmla="*/ 63500 w 233"/>
              <a:gd name="T115" fmla="*/ 0 h 287"/>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233"/>
              <a:gd name="T175" fmla="*/ 0 h 287"/>
              <a:gd name="T176" fmla="*/ 233 w 233"/>
              <a:gd name="T177" fmla="*/ 287 h 287"/>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233" h="287">
                <a:moveTo>
                  <a:pt x="164" y="0"/>
                </a:moveTo>
                <a:lnTo>
                  <a:pt x="233" y="0"/>
                </a:lnTo>
                <a:lnTo>
                  <a:pt x="233" y="14"/>
                </a:lnTo>
                <a:lnTo>
                  <a:pt x="164" y="14"/>
                </a:lnTo>
                <a:lnTo>
                  <a:pt x="164" y="0"/>
                </a:lnTo>
                <a:close/>
                <a:moveTo>
                  <a:pt x="164" y="50"/>
                </a:moveTo>
                <a:lnTo>
                  <a:pt x="233" y="50"/>
                </a:lnTo>
                <a:lnTo>
                  <a:pt x="233" y="248"/>
                </a:lnTo>
                <a:lnTo>
                  <a:pt x="232" y="256"/>
                </a:lnTo>
                <a:lnTo>
                  <a:pt x="229" y="263"/>
                </a:lnTo>
                <a:lnTo>
                  <a:pt x="226" y="270"/>
                </a:lnTo>
                <a:lnTo>
                  <a:pt x="221" y="275"/>
                </a:lnTo>
                <a:lnTo>
                  <a:pt x="216" y="280"/>
                </a:lnTo>
                <a:lnTo>
                  <a:pt x="209" y="285"/>
                </a:lnTo>
                <a:lnTo>
                  <a:pt x="202" y="286"/>
                </a:lnTo>
                <a:lnTo>
                  <a:pt x="194" y="287"/>
                </a:lnTo>
                <a:lnTo>
                  <a:pt x="164" y="287"/>
                </a:lnTo>
                <a:lnTo>
                  <a:pt x="164" y="226"/>
                </a:lnTo>
                <a:lnTo>
                  <a:pt x="168" y="225"/>
                </a:lnTo>
                <a:lnTo>
                  <a:pt x="174" y="222"/>
                </a:lnTo>
                <a:lnTo>
                  <a:pt x="179" y="218"/>
                </a:lnTo>
                <a:lnTo>
                  <a:pt x="183" y="213"/>
                </a:lnTo>
                <a:lnTo>
                  <a:pt x="187" y="207"/>
                </a:lnTo>
                <a:lnTo>
                  <a:pt x="191" y="199"/>
                </a:lnTo>
                <a:lnTo>
                  <a:pt x="194" y="191"/>
                </a:lnTo>
                <a:lnTo>
                  <a:pt x="195" y="183"/>
                </a:lnTo>
                <a:lnTo>
                  <a:pt x="195" y="175"/>
                </a:lnTo>
                <a:lnTo>
                  <a:pt x="195" y="163"/>
                </a:lnTo>
                <a:lnTo>
                  <a:pt x="194" y="157"/>
                </a:lnTo>
                <a:lnTo>
                  <a:pt x="191" y="155"/>
                </a:lnTo>
                <a:lnTo>
                  <a:pt x="189" y="151"/>
                </a:lnTo>
                <a:lnTo>
                  <a:pt x="186" y="149"/>
                </a:lnTo>
                <a:lnTo>
                  <a:pt x="182" y="148"/>
                </a:lnTo>
                <a:lnTo>
                  <a:pt x="178" y="148"/>
                </a:lnTo>
                <a:lnTo>
                  <a:pt x="171" y="149"/>
                </a:lnTo>
                <a:lnTo>
                  <a:pt x="164" y="152"/>
                </a:lnTo>
                <a:lnTo>
                  <a:pt x="172" y="117"/>
                </a:lnTo>
                <a:lnTo>
                  <a:pt x="164" y="118"/>
                </a:lnTo>
                <a:lnTo>
                  <a:pt x="164" y="50"/>
                </a:lnTo>
                <a:close/>
                <a:moveTo>
                  <a:pt x="164" y="211"/>
                </a:moveTo>
                <a:lnTo>
                  <a:pt x="164" y="211"/>
                </a:lnTo>
                <a:lnTo>
                  <a:pt x="167" y="210"/>
                </a:lnTo>
                <a:lnTo>
                  <a:pt x="170" y="207"/>
                </a:lnTo>
                <a:lnTo>
                  <a:pt x="175" y="199"/>
                </a:lnTo>
                <a:lnTo>
                  <a:pt x="179" y="187"/>
                </a:lnTo>
                <a:lnTo>
                  <a:pt x="180" y="175"/>
                </a:lnTo>
                <a:lnTo>
                  <a:pt x="179" y="165"/>
                </a:lnTo>
                <a:lnTo>
                  <a:pt x="178" y="163"/>
                </a:lnTo>
                <a:lnTo>
                  <a:pt x="175" y="160"/>
                </a:lnTo>
                <a:lnTo>
                  <a:pt x="172" y="159"/>
                </a:lnTo>
                <a:lnTo>
                  <a:pt x="167" y="159"/>
                </a:lnTo>
                <a:lnTo>
                  <a:pt x="164" y="160"/>
                </a:lnTo>
                <a:lnTo>
                  <a:pt x="164" y="211"/>
                </a:lnTo>
                <a:close/>
                <a:moveTo>
                  <a:pt x="133" y="0"/>
                </a:moveTo>
                <a:lnTo>
                  <a:pt x="164" y="0"/>
                </a:lnTo>
                <a:lnTo>
                  <a:pt x="164" y="14"/>
                </a:lnTo>
                <a:lnTo>
                  <a:pt x="133" y="14"/>
                </a:lnTo>
                <a:lnTo>
                  <a:pt x="133" y="0"/>
                </a:lnTo>
                <a:close/>
                <a:moveTo>
                  <a:pt x="133" y="50"/>
                </a:moveTo>
                <a:lnTo>
                  <a:pt x="164" y="50"/>
                </a:lnTo>
                <a:lnTo>
                  <a:pt x="164" y="118"/>
                </a:lnTo>
                <a:lnTo>
                  <a:pt x="149" y="119"/>
                </a:lnTo>
                <a:lnTo>
                  <a:pt x="133" y="192"/>
                </a:lnTo>
                <a:lnTo>
                  <a:pt x="133" y="122"/>
                </a:lnTo>
                <a:lnTo>
                  <a:pt x="136" y="111"/>
                </a:lnTo>
                <a:lnTo>
                  <a:pt x="133" y="110"/>
                </a:lnTo>
                <a:lnTo>
                  <a:pt x="133" y="50"/>
                </a:lnTo>
                <a:close/>
                <a:moveTo>
                  <a:pt x="164" y="287"/>
                </a:moveTo>
                <a:lnTo>
                  <a:pt x="133" y="287"/>
                </a:lnTo>
                <a:lnTo>
                  <a:pt x="133" y="218"/>
                </a:lnTo>
                <a:lnTo>
                  <a:pt x="137" y="222"/>
                </a:lnTo>
                <a:lnTo>
                  <a:pt x="140" y="224"/>
                </a:lnTo>
                <a:lnTo>
                  <a:pt x="143" y="226"/>
                </a:lnTo>
                <a:lnTo>
                  <a:pt x="152" y="228"/>
                </a:lnTo>
                <a:lnTo>
                  <a:pt x="164" y="226"/>
                </a:lnTo>
                <a:lnTo>
                  <a:pt x="164" y="287"/>
                </a:lnTo>
                <a:close/>
                <a:moveTo>
                  <a:pt x="164" y="160"/>
                </a:moveTo>
                <a:lnTo>
                  <a:pt x="164" y="160"/>
                </a:lnTo>
                <a:lnTo>
                  <a:pt x="163" y="161"/>
                </a:lnTo>
                <a:lnTo>
                  <a:pt x="153" y="201"/>
                </a:lnTo>
                <a:lnTo>
                  <a:pt x="153" y="205"/>
                </a:lnTo>
                <a:lnTo>
                  <a:pt x="153" y="207"/>
                </a:lnTo>
                <a:lnTo>
                  <a:pt x="156" y="210"/>
                </a:lnTo>
                <a:lnTo>
                  <a:pt x="159" y="211"/>
                </a:lnTo>
                <a:lnTo>
                  <a:pt x="161" y="211"/>
                </a:lnTo>
                <a:lnTo>
                  <a:pt x="164" y="211"/>
                </a:lnTo>
                <a:lnTo>
                  <a:pt x="164" y="160"/>
                </a:lnTo>
                <a:close/>
                <a:moveTo>
                  <a:pt x="96" y="0"/>
                </a:moveTo>
                <a:lnTo>
                  <a:pt x="133" y="0"/>
                </a:lnTo>
                <a:lnTo>
                  <a:pt x="133" y="14"/>
                </a:lnTo>
                <a:lnTo>
                  <a:pt x="96" y="14"/>
                </a:lnTo>
                <a:lnTo>
                  <a:pt x="96" y="0"/>
                </a:lnTo>
                <a:close/>
                <a:moveTo>
                  <a:pt x="96" y="50"/>
                </a:moveTo>
                <a:lnTo>
                  <a:pt x="133" y="50"/>
                </a:lnTo>
                <a:lnTo>
                  <a:pt x="133" y="110"/>
                </a:lnTo>
                <a:lnTo>
                  <a:pt x="124" y="109"/>
                </a:lnTo>
                <a:lnTo>
                  <a:pt x="117" y="110"/>
                </a:lnTo>
                <a:lnTo>
                  <a:pt x="110" y="111"/>
                </a:lnTo>
                <a:lnTo>
                  <a:pt x="103" y="115"/>
                </a:lnTo>
                <a:lnTo>
                  <a:pt x="96" y="121"/>
                </a:lnTo>
                <a:lnTo>
                  <a:pt x="96" y="50"/>
                </a:lnTo>
                <a:close/>
                <a:moveTo>
                  <a:pt x="133" y="287"/>
                </a:moveTo>
                <a:lnTo>
                  <a:pt x="96" y="287"/>
                </a:lnTo>
                <a:lnTo>
                  <a:pt x="96" y="226"/>
                </a:lnTo>
                <a:lnTo>
                  <a:pt x="111" y="226"/>
                </a:lnTo>
                <a:lnTo>
                  <a:pt x="133" y="122"/>
                </a:lnTo>
                <a:lnTo>
                  <a:pt x="133" y="192"/>
                </a:lnTo>
                <a:lnTo>
                  <a:pt x="132" y="198"/>
                </a:lnTo>
                <a:lnTo>
                  <a:pt x="132" y="207"/>
                </a:lnTo>
                <a:lnTo>
                  <a:pt x="132" y="213"/>
                </a:lnTo>
                <a:lnTo>
                  <a:pt x="133" y="218"/>
                </a:lnTo>
                <a:lnTo>
                  <a:pt x="133" y="287"/>
                </a:lnTo>
                <a:close/>
                <a:moveTo>
                  <a:pt x="96" y="186"/>
                </a:moveTo>
                <a:lnTo>
                  <a:pt x="101" y="169"/>
                </a:lnTo>
                <a:lnTo>
                  <a:pt x="96" y="168"/>
                </a:lnTo>
                <a:lnTo>
                  <a:pt x="96" y="186"/>
                </a:lnTo>
                <a:close/>
                <a:moveTo>
                  <a:pt x="96" y="160"/>
                </a:moveTo>
                <a:lnTo>
                  <a:pt x="96" y="160"/>
                </a:lnTo>
                <a:lnTo>
                  <a:pt x="102" y="163"/>
                </a:lnTo>
                <a:lnTo>
                  <a:pt x="111" y="119"/>
                </a:lnTo>
                <a:lnTo>
                  <a:pt x="105" y="125"/>
                </a:lnTo>
                <a:lnTo>
                  <a:pt x="96" y="133"/>
                </a:lnTo>
                <a:lnTo>
                  <a:pt x="96" y="160"/>
                </a:lnTo>
                <a:close/>
                <a:moveTo>
                  <a:pt x="82" y="0"/>
                </a:moveTo>
                <a:lnTo>
                  <a:pt x="96" y="0"/>
                </a:lnTo>
                <a:lnTo>
                  <a:pt x="96" y="14"/>
                </a:lnTo>
                <a:lnTo>
                  <a:pt x="82" y="14"/>
                </a:lnTo>
                <a:lnTo>
                  <a:pt x="82" y="0"/>
                </a:lnTo>
                <a:close/>
                <a:moveTo>
                  <a:pt x="82" y="50"/>
                </a:moveTo>
                <a:lnTo>
                  <a:pt x="96" y="50"/>
                </a:lnTo>
                <a:lnTo>
                  <a:pt x="96" y="121"/>
                </a:lnTo>
                <a:lnTo>
                  <a:pt x="96" y="122"/>
                </a:lnTo>
                <a:lnTo>
                  <a:pt x="82" y="137"/>
                </a:lnTo>
                <a:lnTo>
                  <a:pt x="82" y="50"/>
                </a:lnTo>
                <a:close/>
                <a:moveTo>
                  <a:pt x="96" y="287"/>
                </a:moveTo>
                <a:lnTo>
                  <a:pt x="82" y="287"/>
                </a:lnTo>
                <a:lnTo>
                  <a:pt x="82" y="164"/>
                </a:lnTo>
                <a:lnTo>
                  <a:pt x="90" y="165"/>
                </a:lnTo>
                <a:lnTo>
                  <a:pt x="96" y="168"/>
                </a:lnTo>
                <a:lnTo>
                  <a:pt x="96" y="186"/>
                </a:lnTo>
                <a:lnTo>
                  <a:pt x="88" y="226"/>
                </a:lnTo>
                <a:lnTo>
                  <a:pt x="96" y="226"/>
                </a:lnTo>
                <a:lnTo>
                  <a:pt x="96" y="287"/>
                </a:lnTo>
                <a:close/>
                <a:moveTo>
                  <a:pt x="96" y="133"/>
                </a:moveTo>
                <a:lnTo>
                  <a:pt x="96" y="133"/>
                </a:lnTo>
                <a:lnTo>
                  <a:pt x="90" y="144"/>
                </a:lnTo>
                <a:lnTo>
                  <a:pt x="83" y="157"/>
                </a:lnTo>
                <a:lnTo>
                  <a:pt x="96" y="160"/>
                </a:lnTo>
                <a:lnTo>
                  <a:pt x="96" y="133"/>
                </a:lnTo>
                <a:close/>
                <a:moveTo>
                  <a:pt x="40" y="0"/>
                </a:moveTo>
                <a:lnTo>
                  <a:pt x="82" y="0"/>
                </a:lnTo>
                <a:lnTo>
                  <a:pt x="82" y="14"/>
                </a:lnTo>
                <a:lnTo>
                  <a:pt x="36" y="14"/>
                </a:lnTo>
                <a:lnTo>
                  <a:pt x="27" y="15"/>
                </a:lnTo>
                <a:lnTo>
                  <a:pt x="22" y="19"/>
                </a:lnTo>
                <a:lnTo>
                  <a:pt x="18" y="25"/>
                </a:lnTo>
                <a:lnTo>
                  <a:pt x="17" y="31"/>
                </a:lnTo>
                <a:lnTo>
                  <a:pt x="18" y="39"/>
                </a:lnTo>
                <a:lnTo>
                  <a:pt x="22" y="45"/>
                </a:lnTo>
                <a:lnTo>
                  <a:pt x="27" y="49"/>
                </a:lnTo>
                <a:lnTo>
                  <a:pt x="36" y="50"/>
                </a:lnTo>
                <a:lnTo>
                  <a:pt x="82" y="50"/>
                </a:lnTo>
                <a:lnTo>
                  <a:pt x="82" y="137"/>
                </a:lnTo>
                <a:lnTo>
                  <a:pt x="69" y="155"/>
                </a:lnTo>
                <a:lnTo>
                  <a:pt x="61" y="155"/>
                </a:lnTo>
                <a:lnTo>
                  <a:pt x="48" y="156"/>
                </a:lnTo>
                <a:lnTo>
                  <a:pt x="42" y="157"/>
                </a:lnTo>
                <a:lnTo>
                  <a:pt x="38" y="160"/>
                </a:lnTo>
                <a:lnTo>
                  <a:pt x="34" y="163"/>
                </a:lnTo>
                <a:lnTo>
                  <a:pt x="31" y="167"/>
                </a:lnTo>
                <a:lnTo>
                  <a:pt x="29" y="169"/>
                </a:lnTo>
                <a:lnTo>
                  <a:pt x="29" y="174"/>
                </a:lnTo>
                <a:lnTo>
                  <a:pt x="29" y="178"/>
                </a:lnTo>
                <a:lnTo>
                  <a:pt x="31" y="180"/>
                </a:lnTo>
                <a:lnTo>
                  <a:pt x="34" y="182"/>
                </a:lnTo>
                <a:lnTo>
                  <a:pt x="40" y="183"/>
                </a:lnTo>
                <a:lnTo>
                  <a:pt x="42" y="183"/>
                </a:lnTo>
                <a:lnTo>
                  <a:pt x="45" y="182"/>
                </a:lnTo>
                <a:lnTo>
                  <a:pt x="46" y="179"/>
                </a:lnTo>
                <a:lnTo>
                  <a:pt x="48" y="178"/>
                </a:lnTo>
                <a:lnTo>
                  <a:pt x="46" y="174"/>
                </a:lnTo>
                <a:lnTo>
                  <a:pt x="45" y="172"/>
                </a:lnTo>
                <a:lnTo>
                  <a:pt x="48" y="168"/>
                </a:lnTo>
                <a:lnTo>
                  <a:pt x="52" y="165"/>
                </a:lnTo>
                <a:lnTo>
                  <a:pt x="57" y="164"/>
                </a:lnTo>
                <a:lnTo>
                  <a:pt x="64" y="164"/>
                </a:lnTo>
                <a:lnTo>
                  <a:pt x="54" y="182"/>
                </a:lnTo>
                <a:lnTo>
                  <a:pt x="48" y="195"/>
                </a:lnTo>
                <a:lnTo>
                  <a:pt x="44" y="207"/>
                </a:lnTo>
                <a:lnTo>
                  <a:pt x="41" y="218"/>
                </a:lnTo>
                <a:lnTo>
                  <a:pt x="41" y="228"/>
                </a:lnTo>
                <a:lnTo>
                  <a:pt x="41" y="233"/>
                </a:lnTo>
                <a:lnTo>
                  <a:pt x="42" y="237"/>
                </a:lnTo>
                <a:lnTo>
                  <a:pt x="45" y="240"/>
                </a:lnTo>
                <a:lnTo>
                  <a:pt x="49" y="243"/>
                </a:lnTo>
                <a:lnTo>
                  <a:pt x="53" y="244"/>
                </a:lnTo>
                <a:lnTo>
                  <a:pt x="61" y="244"/>
                </a:lnTo>
                <a:lnTo>
                  <a:pt x="60" y="240"/>
                </a:lnTo>
                <a:lnTo>
                  <a:pt x="60" y="236"/>
                </a:lnTo>
                <a:lnTo>
                  <a:pt x="61" y="221"/>
                </a:lnTo>
                <a:lnTo>
                  <a:pt x="64" y="207"/>
                </a:lnTo>
                <a:lnTo>
                  <a:pt x="68" y="194"/>
                </a:lnTo>
                <a:lnTo>
                  <a:pt x="73" y="179"/>
                </a:lnTo>
                <a:lnTo>
                  <a:pt x="80" y="164"/>
                </a:lnTo>
                <a:lnTo>
                  <a:pt x="82" y="164"/>
                </a:lnTo>
                <a:lnTo>
                  <a:pt x="82" y="287"/>
                </a:lnTo>
                <a:lnTo>
                  <a:pt x="40" y="287"/>
                </a:lnTo>
                <a:lnTo>
                  <a:pt x="31" y="286"/>
                </a:lnTo>
                <a:lnTo>
                  <a:pt x="25" y="285"/>
                </a:lnTo>
                <a:lnTo>
                  <a:pt x="18" y="280"/>
                </a:lnTo>
                <a:lnTo>
                  <a:pt x="13" y="275"/>
                </a:lnTo>
                <a:lnTo>
                  <a:pt x="7" y="270"/>
                </a:lnTo>
                <a:lnTo>
                  <a:pt x="4" y="263"/>
                </a:lnTo>
                <a:lnTo>
                  <a:pt x="2" y="256"/>
                </a:lnTo>
                <a:lnTo>
                  <a:pt x="0" y="248"/>
                </a:lnTo>
                <a:lnTo>
                  <a:pt x="0" y="39"/>
                </a:lnTo>
                <a:lnTo>
                  <a:pt x="2" y="31"/>
                </a:lnTo>
                <a:lnTo>
                  <a:pt x="4" y="25"/>
                </a:lnTo>
                <a:lnTo>
                  <a:pt x="7" y="18"/>
                </a:lnTo>
                <a:lnTo>
                  <a:pt x="13" y="12"/>
                </a:lnTo>
                <a:lnTo>
                  <a:pt x="18" y="7"/>
                </a:lnTo>
                <a:lnTo>
                  <a:pt x="25" y="4"/>
                </a:lnTo>
                <a:lnTo>
                  <a:pt x="31" y="2"/>
                </a:lnTo>
                <a:lnTo>
                  <a:pt x="40" y="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1" name="Freeform 171"/>
          <p:cNvSpPr>
            <a:spLocks noEditPoints="1" noChangeArrowheads="1"/>
          </p:cNvSpPr>
          <p:nvPr/>
        </p:nvSpPr>
        <p:spPr bwMode="auto">
          <a:xfrm>
            <a:off x="3552825" y="2225675"/>
            <a:ext cx="561975" cy="565150"/>
          </a:xfrm>
          <a:custGeom>
            <a:avLst/>
            <a:gdLst>
              <a:gd name="T0" fmla="*/ 534988 w 354"/>
              <a:gd name="T1" fmla="*/ 474663 h 356"/>
              <a:gd name="T2" fmla="*/ 558800 w 354"/>
              <a:gd name="T3" fmla="*/ 144463 h 356"/>
              <a:gd name="T4" fmla="*/ 538163 w 354"/>
              <a:gd name="T5" fmla="*/ 244475 h 356"/>
              <a:gd name="T6" fmla="*/ 528638 w 354"/>
              <a:gd name="T7" fmla="*/ 238125 h 356"/>
              <a:gd name="T8" fmla="*/ 528638 w 354"/>
              <a:gd name="T9" fmla="*/ 327025 h 356"/>
              <a:gd name="T10" fmla="*/ 458788 w 354"/>
              <a:gd name="T11" fmla="*/ 350838 h 356"/>
              <a:gd name="T12" fmla="*/ 485775 w 354"/>
              <a:gd name="T13" fmla="*/ 387350 h 356"/>
              <a:gd name="T14" fmla="*/ 449263 w 354"/>
              <a:gd name="T15" fmla="*/ 423863 h 356"/>
              <a:gd name="T16" fmla="*/ 485775 w 354"/>
              <a:gd name="T17" fmla="*/ 536575 h 356"/>
              <a:gd name="T18" fmla="*/ 449263 w 354"/>
              <a:gd name="T19" fmla="*/ 93663 h 356"/>
              <a:gd name="T20" fmla="*/ 503238 w 354"/>
              <a:gd name="T21" fmla="*/ 93663 h 356"/>
              <a:gd name="T22" fmla="*/ 430213 w 354"/>
              <a:gd name="T23" fmla="*/ 74613 h 356"/>
              <a:gd name="T24" fmla="*/ 417513 w 354"/>
              <a:gd name="T25" fmla="*/ 19050 h 356"/>
              <a:gd name="T26" fmla="*/ 431800 w 354"/>
              <a:gd name="T27" fmla="*/ 354013 h 356"/>
              <a:gd name="T28" fmla="*/ 449263 w 354"/>
              <a:gd name="T29" fmla="*/ 107950 h 356"/>
              <a:gd name="T30" fmla="*/ 431800 w 354"/>
              <a:gd name="T31" fmla="*/ 419100 h 356"/>
              <a:gd name="T32" fmla="*/ 434975 w 354"/>
              <a:gd name="T33" fmla="*/ 565150 h 356"/>
              <a:gd name="T34" fmla="*/ 417513 w 354"/>
              <a:gd name="T35" fmla="*/ 44450 h 356"/>
              <a:gd name="T36" fmla="*/ 411163 w 354"/>
              <a:gd name="T37" fmla="*/ 79375 h 356"/>
              <a:gd name="T38" fmla="*/ 374650 w 354"/>
              <a:gd name="T39" fmla="*/ 79375 h 356"/>
              <a:gd name="T40" fmla="*/ 365125 w 354"/>
              <a:gd name="T41" fmla="*/ 44450 h 356"/>
              <a:gd name="T42" fmla="*/ 417513 w 354"/>
              <a:gd name="T43" fmla="*/ 107950 h 356"/>
              <a:gd name="T44" fmla="*/ 417513 w 354"/>
              <a:gd name="T45" fmla="*/ 366713 h 356"/>
              <a:gd name="T46" fmla="*/ 361950 w 354"/>
              <a:gd name="T47" fmla="*/ 427038 h 356"/>
              <a:gd name="T48" fmla="*/ 361950 w 354"/>
              <a:gd name="T49" fmla="*/ 342900 h 356"/>
              <a:gd name="T50" fmla="*/ 417513 w 354"/>
              <a:gd name="T51" fmla="*/ 552450 h 356"/>
              <a:gd name="T52" fmla="*/ 361950 w 354"/>
              <a:gd name="T53" fmla="*/ 44450 h 356"/>
              <a:gd name="T54" fmla="*/ 357188 w 354"/>
              <a:gd name="T55" fmla="*/ 77788 h 356"/>
              <a:gd name="T56" fmla="*/ 361950 w 354"/>
              <a:gd name="T57" fmla="*/ 6350 h 356"/>
              <a:gd name="T58" fmla="*/ 284163 w 354"/>
              <a:gd name="T59" fmla="*/ 107950 h 356"/>
              <a:gd name="T60" fmla="*/ 361950 w 354"/>
              <a:gd name="T61" fmla="*/ 342900 h 356"/>
              <a:gd name="T62" fmla="*/ 361950 w 354"/>
              <a:gd name="T63" fmla="*/ 474663 h 356"/>
              <a:gd name="T64" fmla="*/ 211138 w 354"/>
              <a:gd name="T65" fmla="*/ 68263 h 356"/>
              <a:gd name="T66" fmla="*/ 200025 w 354"/>
              <a:gd name="T67" fmla="*/ 6350 h 356"/>
              <a:gd name="T68" fmla="*/ 284163 w 354"/>
              <a:gd name="T69" fmla="*/ 107950 h 356"/>
              <a:gd name="T70" fmla="*/ 284163 w 354"/>
              <a:gd name="T71" fmla="*/ 384175 h 356"/>
              <a:gd name="T72" fmla="*/ 271463 w 354"/>
              <a:gd name="T73" fmla="*/ 257175 h 356"/>
              <a:gd name="T74" fmla="*/ 182563 w 354"/>
              <a:gd name="T75" fmla="*/ 49213 h 356"/>
              <a:gd name="T76" fmla="*/ 195263 w 354"/>
              <a:gd name="T77" fmla="*/ 79375 h 356"/>
              <a:gd name="T78" fmla="*/ 158750 w 354"/>
              <a:gd name="T79" fmla="*/ 68263 h 356"/>
              <a:gd name="T80" fmla="*/ 142875 w 354"/>
              <a:gd name="T81" fmla="*/ 19050 h 356"/>
              <a:gd name="T82" fmla="*/ 200025 w 354"/>
              <a:gd name="T83" fmla="*/ 152400 h 356"/>
              <a:gd name="T84" fmla="*/ 142875 w 354"/>
              <a:gd name="T85" fmla="*/ 406400 h 356"/>
              <a:gd name="T86" fmla="*/ 200025 w 354"/>
              <a:gd name="T87" fmla="*/ 257175 h 356"/>
              <a:gd name="T88" fmla="*/ 142875 w 354"/>
              <a:gd name="T89" fmla="*/ 552450 h 356"/>
              <a:gd name="T90" fmla="*/ 125413 w 354"/>
              <a:gd name="T91" fmla="*/ 61913 h 356"/>
              <a:gd name="T92" fmla="*/ 112713 w 354"/>
              <a:gd name="T93" fmla="*/ 31750 h 356"/>
              <a:gd name="T94" fmla="*/ 142875 w 354"/>
              <a:gd name="T95" fmla="*/ 257175 h 356"/>
              <a:gd name="T96" fmla="*/ 142875 w 354"/>
              <a:gd name="T97" fmla="*/ 107950 h 356"/>
              <a:gd name="T98" fmla="*/ 128588 w 354"/>
              <a:gd name="T99" fmla="*/ 419100 h 356"/>
              <a:gd name="T100" fmla="*/ 133350 w 354"/>
              <a:gd name="T101" fmla="*/ 560388 h 356"/>
              <a:gd name="T102" fmla="*/ 58738 w 354"/>
              <a:gd name="T103" fmla="*/ 93663 h 356"/>
              <a:gd name="T104" fmla="*/ 112713 w 354"/>
              <a:gd name="T105" fmla="*/ 31750 h 356"/>
              <a:gd name="T106" fmla="*/ 85725 w 354"/>
              <a:gd name="T107" fmla="*/ 360363 h 356"/>
              <a:gd name="T108" fmla="*/ 79375 w 354"/>
              <a:gd name="T109" fmla="*/ 407988 h 356"/>
              <a:gd name="T110" fmla="*/ 25400 w 354"/>
              <a:gd name="T111" fmla="*/ 474663 h 356"/>
              <a:gd name="T112" fmla="*/ 112713 w 354"/>
              <a:gd name="T113" fmla="*/ 107950 h 356"/>
              <a:gd name="T114" fmla="*/ 77788 w 354"/>
              <a:gd name="T115" fmla="*/ 547688 h 356"/>
              <a:gd name="T116" fmla="*/ 31750 w 354"/>
              <a:gd name="T117" fmla="*/ 238125 h 356"/>
              <a:gd name="T118" fmla="*/ 25400 w 354"/>
              <a:gd name="T119" fmla="*/ 244475 h 356"/>
              <a:gd name="T120" fmla="*/ 0 w 354"/>
              <a:gd name="T121" fmla="*/ 150813 h 356"/>
              <a:gd name="T122" fmla="*/ 25400 w 354"/>
              <a:gd name="T123" fmla="*/ 152400 h 356"/>
              <a:gd name="T124" fmla="*/ 25400 w 354"/>
              <a:gd name="T125" fmla="*/ 333375 h 35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354"/>
              <a:gd name="T190" fmla="*/ 0 h 356"/>
              <a:gd name="T191" fmla="*/ 354 w 354"/>
              <a:gd name="T192" fmla="*/ 356 h 35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354" h="356">
                <a:moveTo>
                  <a:pt x="337" y="299"/>
                </a:moveTo>
                <a:lnTo>
                  <a:pt x="337" y="210"/>
                </a:lnTo>
                <a:lnTo>
                  <a:pt x="340" y="215"/>
                </a:lnTo>
                <a:lnTo>
                  <a:pt x="341" y="222"/>
                </a:lnTo>
                <a:lnTo>
                  <a:pt x="341" y="299"/>
                </a:lnTo>
                <a:lnTo>
                  <a:pt x="337" y="299"/>
                </a:lnTo>
                <a:close/>
                <a:moveTo>
                  <a:pt x="337" y="154"/>
                </a:moveTo>
                <a:lnTo>
                  <a:pt x="337" y="96"/>
                </a:lnTo>
                <a:lnTo>
                  <a:pt x="339" y="95"/>
                </a:lnTo>
                <a:lnTo>
                  <a:pt x="348" y="91"/>
                </a:lnTo>
                <a:lnTo>
                  <a:pt x="350" y="91"/>
                </a:lnTo>
                <a:lnTo>
                  <a:pt x="352" y="91"/>
                </a:lnTo>
                <a:lnTo>
                  <a:pt x="354" y="93"/>
                </a:lnTo>
                <a:lnTo>
                  <a:pt x="354" y="95"/>
                </a:lnTo>
                <a:lnTo>
                  <a:pt x="354" y="142"/>
                </a:lnTo>
                <a:lnTo>
                  <a:pt x="352" y="147"/>
                </a:lnTo>
                <a:lnTo>
                  <a:pt x="350" y="149"/>
                </a:lnTo>
                <a:lnTo>
                  <a:pt x="348" y="150"/>
                </a:lnTo>
                <a:lnTo>
                  <a:pt x="339" y="154"/>
                </a:lnTo>
                <a:lnTo>
                  <a:pt x="337" y="154"/>
                </a:lnTo>
                <a:close/>
                <a:moveTo>
                  <a:pt x="337" y="96"/>
                </a:moveTo>
                <a:lnTo>
                  <a:pt x="337" y="154"/>
                </a:lnTo>
                <a:lnTo>
                  <a:pt x="335" y="153"/>
                </a:lnTo>
                <a:lnTo>
                  <a:pt x="333" y="150"/>
                </a:lnTo>
                <a:lnTo>
                  <a:pt x="333" y="103"/>
                </a:lnTo>
                <a:lnTo>
                  <a:pt x="335" y="99"/>
                </a:lnTo>
                <a:lnTo>
                  <a:pt x="337" y="96"/>
                </a:lnTo>
                <a:close/>
                <a:moveTo>
                  <a:pt x="337" y="210"/>
                </a:moveTo>
                <a:lnTo>
                  <a:pt x="337" y="210"/>
                </a:lnTo>
                <a:lnTo>
                  <a:pt x="333" y="206"/>
                </a:lnTo>
                <a:lnTo>
                  <a:pt x="329" y="202"/>
                </a:lnTo>
                <a:lnTo>
                  <a:pt x="324" y="199"/>
                </a:lnTo>
                <a:lnTo>
                  <a:pt x="317" y="199"/>
                </a:lnTo>
                <a:lnTo>
                  <a:pt x="317" y="68"/>
                </a:lnTo>
                <a:lnTo>
                  <a:pt x="283" y="68"/>
                </a:lnTo>
                <a:lnTo>
                  <a:pt x="283" y="221"/>
                </a:lnTo>
                <a:lnTo>
                  <a:pt x="289" y="221"/>
                </a:lnTo>
                <a:lnTo>
                  <a:pt x="293" y="222"/>
                </a:lnTo>
                <a:lnTo>
                  <a:pt x="297" y="225"/>
                </a:lnTo>
                <a:lnTo>
                  <a:pt x="299" y="227"/>
                </a:lnTo>
                <a:lnTo>
                  <a:pt x="302" y="230"/>
                </a:lnTo>
                <a:lnTo>
                  <a:pt x="305" y="234"/>
                </a:lnTo>
                <a:lnTo>
                  <a:pt x="306" y="239"/>
                </a:lnTo>
                <a:lnTo>
                  <a:pt x="306" y="244"/>
                </a:lnTo>
                <a:lnTo>
                  <a:pt x="306" y="248"/>
                </a:lnTo>
                <a:lnTo>
                  <a:pt x="305" y="253"/>
                </a:lnTo>
                <a:lnTo>
                  <a:pt x="302" y="257"/>
                </a:lnTo>
                <a:lnTo>
                  <a:pt x="299" y="260"/>
                </a:lnTo>
                <a:lnTo>
                  <a:pt x="297" y="262"/>
                </a:lnTo>
                <a:lnTo>
                  <a:pt x="293" y="265"/>
                </a:lnTo>
                <a:lnTo>
                  <a:pt x="289" y="267"/>
                </a:lnTo>
                <a:lnTo>
                  <a:pt x="283" y="267"/>
                </a:lnTo>
                <a:lnTo>
                  <a:pt x="283" y="299"/>
                </a:lnTo>
                <a:lnTo>
                  <a:pt x="337" y="299"/>
                </a:lnTo>
                <a:lnTo>
                  <a:pt x="337" y="210"/>
                </a:lnTo>
                <a:close/>
                <a:moveTo>
                  <a:pt x="283" y="356"/>
                </a:moveTo>
                <a:lnTo>
                  <a:pt x="283" y="314"/>
                </a:lnTo>
                <a:lnTo>
                  <a:pt x="306" y="314"/>
                </a:lnTo>
                <a:lnTo>
                  <a:pt x="306" y="338"/>
                </a:lnTo>
                <a:lnTo>
                  <a:pt x="305" y="345"/>
                </a:lnTo>
                <a:lnTo>
                  <a:pt x="301" y="350"/>
                </a:lnTo>
                <a:lnTo>
                  <a:pt x="295" y="355"/>
                </a:lnTo>
                <a:lnTo>
                  <a:pt x="289" y="356"/>
                </a:lnTo>
                <a:lnTo>
                  <a:pt x="283" y="356"/>
                </a:lnTo>
                <a:close/>
                <a:moveTo>
                  <a:pt x="283" y="59"/>
                </a:moveTo>
                <a:lnTo>
                  <a:pt x="283" y="20"/>
                </a:lnTo>
                <a:lnTo>
                  <a:pt x="298" y="30"/>
                </a:lnTo>
                <a:lnTo>
                  <a:pt x="309" y="38"/>
                </a:lnTo>
                <a:lnTo>
                  <a:pt x="313" y="43"/>
                </a:lnTo>
                <a:lnTo>
                  <a:pt x="316" y="49"/>
                </a:lnTo>
                <a:lnTo>
                  <a:pt x="317" y="54"/>
                </a:lnTo>
                <a:lnTo>
                  <a:pt x="317" y="59"/>
                </a:lnTo>
                <a:lnTo>
                  <a:pt x="283" y="59"/>
                </a:lnTo>
                <a:close/>
                <a:moveTo>
                  <a:pt x="283" y="20"/>
                </a:moveTo>
                <a:lnTo>
                  <a:pt x="283" y="59"/>
                </a:lnTo>
                <a:lnTo>
                  <a:pt x="263" y="59"/>
                </a:lnTo>
                <a:lnTo>
                  <a:pt x="263" y="50"/>
                </a:lnTo>
                <a:lnTo>
                  <a:pt x="268" y="50"/>
                </a:lnTo>
                <a:lnTo>
                  <a:pt x="271" y="47"/>
                </a:lnTo>
                <a:lnTo>
                  <a:pt x="274" y="43"/>
                </a:lnTo>
                <a:lnTo>
                  <a:pt x="275" y="39"/>
                </a:lnTo>
                <a:lnTo>
                  <a:pt x="274" y="35"/>
                </a:lnTo>
                <a:lnTo>
                  <a:pt x="271" y="31"/>
                </a:lnTo>
                <a:lnTo>
                  <a:pt x="268" y="28"/>
                </a:lnTo>
                <a:lnTo>
                  <a:pt x="263" y="28"/>
                </a:lnTo>
                <a:lnTo>
                  <a:pt x="263" y="12"/>
                </a:lnTo>
                <a:lnTo>
                  <a:pt x="283" y="20"/>
                </a:lnTo>
                <a:close/>
                <a:moveTo>
                  <a:pt x="283" y="68"/>
                </a:moveTo>
                <a:lnTo>
                  <a:pt x="283" y="221"/>
                </a:lnTo>
                <a:lnTo>
                  <a:pt x="278" y="221"/>
                </a:lnTo>
                <a:lnTo>
                  <a:pt x="272" y="223"/>
                </a:lnTo>
                <a:lnTo>
                  <a:pt x="267" y="227"/>
                </a:lnTo>
                <a:lnTo>
                  <a:pt x="263" y="231"/>
                </a:lnTo>
                <a:lnTo>
                  <a:pt x="263" y="162"/>
                </a:lnTo>
                <a:lnTo>
                  <a:pt x="272" y="162"/>
                </a:lnTo>
                <a:lnTo>
                  <a:pt x="272" y="96"/>
                </a:lnTo>
                <a:lnTo>
                  <a:pt x="263" y="96"/>
                </a:lnTo>
                <a:lnTo>
                  <a:pt x="263" y="68"/>
                </a:lnTo>
                <a:lnTo>
                  <a:pt x="283" y="68"/>
                </a:lnTo>
                <a:close/>
                <a:moveTo>
                  <a:pt x="283" y="267"/>
                </a:moveTo>
                <a:lnTo>
                  <a:pt x="283" y="299"/>
                </a:lnTo>
                <a:lnTo>
                  <a:pt x="263" y="299"/>
                </a:lnTo>
                <a:lnTo>
                  <a:pt x="263" y="256"/>
                </a:lnTo>
                <a:lnTo>
                  <a:pt x="267" y="260"/>
                </a:lnTo>
                <a:lnTo>
                  <a:pt x="272" y="264"/>
                </a:lnTo>
                <a:lnTo>
                  <a:pt x="278" y="267"/>
                </a:lnTo>
                <a:lnTo>
                  <a:pt x="283" y="267"/>
                </a:lnTo>
                <a:close/>
                <a:moveTo>
                  <a:pt x="283" y="314"/>
                </a:moveTo>
                <a:lnTo>
                  <a:pt x="283" y="356"/>
                </a:lnTo>
                <a:lnTo>
                  <a:pt x="278" y="356"/>
                </a:lnTo>
                <a:lnTo>
                  <a:pt x="274" y="356"/>
                </a:lnTo>
                <a:lnTo>
                  <a:pt x="270" y="353"/>
                </a:lnTo>
                <a:lnTo>
                  <a:pt x="267" y="352"/>
                </a:lnTo>
                <a:lnTo>
                  <a:pt x="263" y="348"/>
                </a:lnTo>
                <a:lnTo>
                  <a:pt x="263" y="314"/>
                </a:lnTo>
                <a:lnTo>
                  <a:pt x="283" y="314"/>
                </a:lnTo>
                <a:close/>
                <a:moveTo>
                  <a:pt x="263" y="12"/>
                </a:moveTo>
                <a:lnTo>
                  <a:pt x="263" y="28"/>
                </a:lnTo>
                <a:lnTo>
                  <a:pt x="259" y="28"/>
                </a:lnTo>
                <a:lnTo>
                  <a:pt x="256" y="31"/>
                </a:lnTo>
                <a:lnTo>
                  <a:pt x="253" y="35"/>
                </a:lnTo>
                <a:lnTo>
                  <a:pt x="252" y="39"/>
                </a:lnTo>
                <a:lnTo>
                  <a:pt x="253" y="43"/>
                </a:lnTo>
                <a:lnTo>
                  <a:pt x="256" y="47"/>
                </a:lnTo>
                <a:lnTo>
                  <a:pt x="259" y="50"/>
                </a:lnTo>
                <a:lnTo>
                  <a:pt x="263" y="50"/>
                </a:lnTo>
                <a:lnTo>
                  <a:pt x="263" y="59"/>
                </a:lnTo>
                <a:lnTo>
                  <a:pt x="228" y="59"/>
                </a:lnTo>
                <a:lnTo>
                  <a:pt x="228" y="50"/>
                </a:lnTo>
                <a:lnTo>
                  <a:pt x="230" y="50"/>
                </a:lnTo>
                <a:lnTo>
                  <a:pt x="236" y="50"/>
                </a:lnTo>
                <a:lnTo>
                  <a:pt x="238" y="47"/>
                </a:lnTo>
                <a:lnTo>
                  <a:pt x="241" y="43"/>
                </a:lnTo>
                <a:lnTo>
                  <a:pt x="243" y="39"/>
                </a:lnTo>
                <a:lnTo>
                  <a:pt x="241" y="35"/>
                </a:lnTo>
                <a:lnTo>
                  <a:pt x="238" y="31"/>
                </a:lnTo>
                <a:lnTo>
                  <a:pt x="236" y="28"/>
                </a:lnTo>
                <a:lnTo>
                  <a:pt x="230" y="28"/>
                </a:lnTo>
                <a:lnTo>
                  <a:pt x="228" y="28"/>
                </a:lnTo>
                <a:lnTo>
                  <a:pt x="228" y="4"/>
                </a:lnTo>
                <a:lnTo>
                  <a:pt x="247" y="8"/>
                </a:lnTo>
                <a:lnTo>
                  <a:pt x="263" y="12"/>
                </a:lnTo>
                <a:close/>
                <a:moveTo>
                  <a:pt x="263" y="68"/>
                </a:moveTo>
                <a:lnTo>
                  <a:pt x="263" y="96"/>
                </a:lnTo>
                <a:lnTo>
                  <a:pt x="228" y="96"/>
                </a:lnTo>
                <a:lnTo>
                  <a:pt x="228" y="68"/>
                </a:lnTo>
                <a:lnTo>
                  <a:pt x="263" y="68"/>
                </a:lnTo>
                <a:close/>
                <a:moveTo>
                  <a:pt x="263" y="162"/>
                </a:moveTo>
                <a:lnTo>
                  <a:pt x="263" y="231"/>
                </a:lnTo>
                <a:lnTo>
                  <a:pt x="262" y="237"/>
                </a:lnTo>
                <a:lnTo>
                  <a:pt x="260" y="244"/>
                </a:lnTo>
                <a:lnTo>
                  <a:pt x="262" y="250"/>
                </a:lnTo>
                <a:lnTo>
                  <a:pt x="263" y="256"/>
                </a:lnTo>
                <a:lnTo>
                  <a:pt x="263" y="299"/>
                </a:lnTo>
                <a:lnTo>
                  <a:pt x="228" y="299"/>
                </a:lnTo>
                <a:lnTo>
                  <a:pt x="228" y="269"/>
                </a:lnTo>
                <a:lnTo>
                  <a:pt x="229" y="269"/>
                </a:lnTo>
                <a:lnTo>
                  <a:pt x="229" y="253"/>
                </a:lnTo>
                <a:lnTo>
                  <a:pt x="228" y="253"/>
                </a:lnTo>
                <a:lnTo>
                  <a:pt x="228" y="242"/>
                </a:lnTo>
                <a:lnTo>
                  <a:pt x="229" y="242"/>
                </a:lnTo>
                <a:lnTo>
                  <a:pt x="229" y="227"/>
                </a:lnTo>
                <a:lnTo>
                  <a:pt x="228" y="227"/>
                </a:lnTo>
                <a:lnTo>
                  <a:pt x="228" y="216"/>
                </a:lnTo>
                <a:lnTo>
                  <a:pt x="229" y="216"/>
                </a:lnTo>
                <a:lnTo>
                  <a:pt x="229" y="200"/>
                </a:lnTo>
                <a:lnTo>
                  <a:pt x="228" y="200"/>
                </a:lnTo>
                <a:lnTo>
                  <a:pt x="228" y="162"/>
                </a:lnTo>
                <a:lnTo>
                  <a:pt x="263" y="162"/>
                </a:lnTo>
                <a:close/>
                <a:moveTo>
                  <a:pt x="263" y="314"/>
                </a:moveTo>
                <a:lnTo>
                  <a:pt x="263" y="348"/>
                </a:lnTo>
                <a:lnTo>
                  <a:pt x="262" y="344"/>
                </a:lnTo>
                <a:lnTo>
                  <a:pt x="260" y="338"/>
                </a:lnTo>
                <a:lnTo>
                  <a:pt x="260" y="314"/>
                </a:lnTo>
                <a:lnTo>
                  <a:pt x="263" y="314"/>
                </a:lnTo>
                <a:close/>
                <a:moveTo>
                  <a:pt x="228" y="4"/>
                </a:moveTo>
                <a:lnTo>
                  <a:pt x="228" y="28"/>
                </a:lnTo>
                <a:lnTo>
                  <a:pt x="225" y="30"/>
                </a:lnTo>
                <a:lnTo>
                  <a:pt x="222" y="32"/>
                </a:lnTo>
                <a:lnTo>
                  <a:pt x="221" y="35"/>
                </a:lnTo>
                <a:lnTo>
                  <a:pt x="220" y="39"/>
                </a:lnTo>
                <a:lnTo>
                  <a:pt x="221" y="43"/>
                </a:lnTo>
                <a:lnTo>
                  <a:pt x="222" y="46"/>
                </a:lnTo>
                <a:lnTo>
                  <a:pt x="225" y="49"/>
                </a:lnTo>
                <a:lnTo>
                  <a:pt x="228" y="50"/>
                </a:lnTo>
                <a:lnTo>
                  <a:pt x="228" y="59"/>
                </a:lnTo>
                <a:lnTo>
                  <a:pt x="179" y="59"/>
                </a:lnTo>
                <a:lnTo>
                  <a:pt x="179" y="0"/>
                </a:lnTo>
                <a:lnTo>
                  <a:pt x="203" y="1"/>
                </a:lnTo>
                <a:lnTo>
                  <a:pt x="228" y="4"/>
                </a:lnTo>
                <a:close/>
                <a:moveTo>
                  <a:pt x="228" y="68"/>
                </a:moveTo>
                <a:lnTo>
                  <a:pt x="228" y="96"/>
                </a:lnTo>
                <a:lnTo>
                  <a:pt x="183" y="96"/>
                </a:lnTo>
                <a:lnTo>
                  <a:pt x="183" y="162"/>
                </a:lnTo>
                <a:lnTo>
                  <a:pt x="228" y="162"/>
                </a:lnTo>
                <a:lnTo>
                  <a:pt x="228" y="200"/>
                </a:lnTo>
                <a:lnTo>
                  <a:pt x="179" y="200"/>
                </a:lnTo>
                <a:lnTo>
                  <a:pt x="179" y="68"/>
                </a:lnTo>
                <a:lnTo>
                  <a:pt x="228" y="68"/>
                </a:lnTo>
                <a:close/>
                <a:moveTo>
                  <a:pt x="228" y="216"/>
                </a:moveTo>
                <a:lnTo>
                  <a:pt x="228" y="227"/>
                </a:lnTo>
                <a:lnTo>
                  <a:pt x="179" y="227"/>
                </a:lnTo>
                <a:lnTo>
                  <a:pt x="179" y="216"/>
                </a:lnTo>
                <a:lnTo>
                  <a:pt x="228" y="216"/>
                </a:lnTo>
                <a:close/>
                <a:moveTo>
                  <a:pt x="228" y="242"/>
                </a:moveTo>
                <a:lnTo>
                  <a:pt x="228" y="253"/>
                </a:lnTo>
                <a:lnTo>
                  <a:pt x="179" y="253"/>
                </a:lnTo>
                <a:lnTo>
                  <a:pt x="179" y="242"/>
                </a:lnTo>
                <a:lnTo>
                  <a:pt x="228" y="242"/>
                </a:lnTo>
                <a:close/>
                <a:moveTo>
                  <a:pt x="228" y="269"/>
                </a:moveTo>
                <a:lnTo>
                  <a:pt x="228" y="299"/>
                </a:lnTo>
                <a:lnTo>
                  <a:pt x="179" y="299"/>
                </a:lnTo>
                <a:lnTo>
                  <a:pt x="179" y="269"/>
                </a:lnTo>
                <a:lnTo>
                  <a:pt x="228" y="269"/>
                </a:lnTo>
                <a:close/>
                <a:moveTo>
                  <a:pt x="126" y="50"/>
                </a:moveTo>
                <a:lnTo>
                  <a:pt x="126" y="50"/>
                </a:lnTo>
                <a:lnTo>
                  <a:pt x="129" y="49"/>
                </a:lnTo>
                <a:lnTo>
                  <a:pt x="132" y="46"/>
                </a:lnTo>
                <a:lnTo>
                  <a:pt x="133" y="43"/>
                </a:lnTo>
                <a:lnTo>
                  <a:pt x="134" y="39"/>
                </a:lnTo>
                <a:lnTo>
                  <a:pt x="133" y="35"/>
                </a:lnTo>
                <a:lnTo>
                  <a:pt x="132" y="32"/>
                </a:lnTo>
                <a:lnTo>
                  <a:pt x="129" y="30"/>
                </a:lnTo>
                <a:lnTo>
                  <a:pt x="126" y="28"/>
                </a:lnTo>
                <a:lnTo>
                  <a:pt x="126" y="4"/>
                </a:lnTo>
                <a:lnTo>
                  <a:pt x="150" y="1"/>
                </a:lnTo>
                <a:lnTo>
                  <a:pt x="176" y="0"/>
                </a:lnTo>
                <a:lnTo>
                  <a:pt x="179" y="0"/>
                </a:lnTo>
                <a:lnTo>
                  <a:pt x="179" y="59"/>
                </a:lnTo>
                <a:lnTo>
                  <a:pt x="126" y="59"/>
                </a:lnTo>
                <a:lnTo>
                  <a:pt x="126" y="50"/>
                </a:lnTo>
                <a:close/>
                <a:moveTo>
                  <a:pt x="179" y="68"/>
                </a:moveTo>
                <a:lnTo>
                  <a:pt x="179" y="200"/>
                </a:lnTo>
                <a:lnTo>
                  <a:pt x="127" y="200"/>
                </a:lnTo>
                <a:lnTo>
                  <a:pt x="127" y="216"/>
                </a:lnTo>
                <a:lnTo>
                  <a:pt x="179" y="216"/>
                </a:lnTo>
                <a:lnTo>
                  <a:pt x="179" y="227"/>
                </a:lnTo>
                <a:lnTo>
                  <a:pt x="127" y="227"/>
                </a:lnTo>
                <a:lnTo>
                  <a:pt x="127" y="242"/>
                </a:lnTo>
                <a:lnTo>
                  <a:pt x="179" y="242"/>
                </a:lnTo>
                <a:lnTo>
                  <a:pt x="179" y="253"/>
                </a:lnTo>
                <a:lnTo>
                  <a:pt x="127" y="253"/>
                </a:lnTo>
                <a:lnTo>
                  <a:pt x="127" y="269"/>
                </a:lnTo>
                <a:lnTo>
                  <a:pt x="179" y="269"/>
                </a:lnTo>
                <a:lnTo>
                  <a:pt x="179" y="299"/>
                </a:lnTo>
                <a:lnTo>
                  <a:pt x="126" y="299"/>
                </a:lnTo>
                <a:lnTo>
                  <a:pt x="126" y="162"/>
                </a:lnTo>
                <a:lnTo>
                  <a:pt x="171" y="162"/>
                </a:lnTo>
                <a:lnTo>
                  <a:pt x="171" y="96"/>
                </a:lnTo>
                <a:lnTo>
                  <a:pt x="126" y="96"/>
                </a:lnTo>
                <a:lnTo>
                  <a:pt x="126" y="68"/>
                </a:lnTo>
                <a:lnTo>
                  <a:pt x="179" y="68"/>
                </a:lnTo>
                <a:close/>
                <a:moveTo>
                  <a:pt x="123" y="28"/>
                </a:moveTo>
                <a:lnTo>
                  <a:pt x="123" y="28"/>
                </a:lnTo>
                <a:lnTo>
                  <a:pt x="118" y="28"/>
                </a:lnTo>
                <a:lnTo>
                  <a:pt x="115" y="31"/>
                </a:lnTo>
                <a:lnTo>
                  <a:pt x="113" y="35"/>
                </a:lnTo>
                <a:lnTo>
                  <a:pt x="111" y="39"/>
                </a:lnTo>
                <a:lnTo>
                  <a:pt x="113" y="43"/>
                </a:lnTo>
                <a:lnTo>
                  <a:pt x="115" y="47"/>
                </a:lnTo>
                <a:lnTo>
                  <a:pt x="118" y="50"/>
                </a:lnTo>
                <a:lnTo>
                  <a:pt x="123" y="50"/>
                </a:lnTo>
                <a:lnTo>
                  <a:pt x="126" y="50"/>
                </a:lnTo>
                <a:lnTo>
                  <a:pt x="126" y="59"/>
                </a:lnTo>
                <a:lnTo>
                  <a:pt x="90" y="59"/>
                </a:lnTo>
                <a:lnTo>
                  <a:pt x="90" y="50"/>
                </a:lnTo>
                <a:lnTo>
                  <a:pt x="95" y="50"/>
                </a:lnTo>
                <a:lnTo>
                  <a:pt x="98" y="47"/>
                </a:lnTo>
                <a:lnTo>
                  <a:pt x="100" y="43"/>
                </a:lnTo>
                <a:lnTo>
                  <a:pt x="102" y="39"/>
                </a:lnTo>
                <a:lnTo>
                  <a:pt x="100" y="35"/>
                </a:lnTo>
                <a:lnTo>
                  <a:pt x="98" y="31"/>
                </a:lnTo>
                <a:lnTo>
                  <a:pt x="95" y="28"/>
                </a:lnTo>
                <a:lnTo>
                  <a:pt x="90" y="28"/>
                </a:lnTo>
                <a:lnTo>
                  <a:pt x="90" y="12"/>
                </a:lnTo>
                <a:lnTo>
                  <a:pt x="107" y="8"/>
                </a:lnTo>
                <a:lnTo>
                  <a:pt x="126" y="4"/>
                </a:lnTo>
                <a:lnTo>
                  <a:pt x="126" y="28"/>
                </a:lnTo>
                <a:lnTo>
                  <a:pt x="123" y="28"/>
                </a:lnTo>
                <a:close/>
                <a:moveTo>
                  <a:pt x="126" y="68"/>
                </a:moveTo>
                <a:lnTo>
                  <a:pt x="126" y="96"/>
                </a:lnTo>
                <a:lnTo>
                  <a:pt x="90" y="96"/>
                </a:lnTo>
                <a:lnTo>
                  <a:pt x="90" y="68"/>
                </a:lnTo>
                <a:lnTo>
                  <a:pt x="126" y="68"/>
                </a:lnTo>
                <a:close/>
                <a:moveTo>
                  <a:pt x="126" y="162"/>
                </a:moveTo>
                <a:lnTo>
                  <a:pt x="126" y="299"/>
                </a:lnTo>
                <a:lnTo>
                  <a:pt x="90" y="299"/>
                </a:lnTo>
                <a:lnTo>
                  <a:pt x="90" y="256"/>
                </a:lnTo>
                <a:lnTo>
                  <a:pt x="92" y="250"/>
                </a:lnTo>
                <a:lnTo>
                  <a:pt x="94" y="244"/>
                </a:lnTo>
                <a:lnTo>
                  <a:pt x="92" y="237"/>
                </a:lnTo>
                <a:lnTo>
                  <a:pt x="90" y="231"/>
                </a:lnTo>
                <a:lnTo>
                  <a:pt x="90" y="162"/>
                </a:lnTo>
                <a:lnTo>
                  <a:pt x="126" y="162"/>
                </a:lnTo>
                <a:close/>
                <a:moveTo>
                  <a:pt x="90" y="348"/>
                </a:moveTo>
                <a:lnTo>
                  <a:pt x="90" y="314"/>
                </a:lnTo>
                <a:lnTo>
                  <a:pt x="94" y="314"/>
                </a:lnTo>
                <a:lnTo>
                  <a:pt x="94" y="338"/>
                </a:lnTo>
                <a:lnTo>
                  <a:pt x="92" y="344"/>
                </a:lnTo>
                <a:lnTo>
                  <a:pt x="90" y="348"/>
                </a:lnTo>
                <a:close/>
                <a:moveTo>
                  <a:pt x="90" y="12"/>
                </a:moveTo>
                <a:lnTo>
                  <a:pt x="90" y="28"/>
                </a:lnTo>
                <a:lnTo>
                  <a:pt x="85" y="28"/>
                </a:lnTo>
                <a:lnTo>
                  <a:pt x="83" y="31"/>
                </a:lnTo>
                <a:lnTo>
                  <a:pt x="80" y="35"/>
                </a:lnTo>
                <a:lnTo>
                  <a:pt x="79" y="39"/>
                </a:lnTo>
                <a:lnTo>
                  <a:pt x="80" y="43"/>
                </a:lnTo>
                <a:lnTo>
                  <a:pt x="83" y="47"/>
                </a:lnTo>
                <a:lnTo>
                  <a:pt x="85" y="50"/>
                </a:lnTo>
                <a:lnTo>
                  <a:pt x="90" y="50"/>
                </a:lnTo>
                <a:lnTo>
                  <a:pt x="90" y="59"/>
                </a:lnTo>
                <a:lnTo>
                  <a:pt x="71" y="59"/>
                </a:lnTo>
                <a:lnTo>
                  <a:pt x="71" y="20"/>
                </a:lnTo>
                <a:lnTo>
                  <a:pt x="90" y="12"/>
                </a:lnTo>
                <a:close/>
                <a:moveTo>
                  <a:pt x="90" y="68"/>
                </a:moveTo>
                <a:lnTo>
                  <a:pt x="90" y="96"/>
                </a:lnTo>
                <a:lnTo>
                  <a:pt x="81" y="96"/>
                </a:lnTo>
                <a:lnTo>
                  <a:pt x="81" y="162"/>
                </a:lnTo>
                <a:lnTo>
                  <a:pt x="90" y="162"/>
                </a:lnTo>
                <a:lnTo>
                  <a:pt x="90" y="231"/>
                </a:lnTo>
                <a:lnTo>
                  <a:pt x="87" y="227"/>
                </a:lnTo>
                <a:lnTo>
                  <a:pt x="81" y="223"/>
                </a:lnTo>
                <a:lnTo>
                  <a:pt x="76" y="221"/>
                </a:lnTo>
                <a:lnTo>
                  <a:pt x="71" y="221"/>
                </a:lnTo>
                <a:lnTo>
                  <a:pt x="71" y="68"/>
                </a:lnTo>
                <a:lnTo>
                  <a:pt x="90" y="68"/>
                </a:lnTo>
                <a:close/>
                <a:moveTo>
                  <a:pt x="90" y="256"/>
                </a:moveTo>
                <a:lnTo>
                  <a:pt x="90" y="299"/>
                </a:lnTo>
                <a:lnTo>
                  <a:pt x="71" y="299"/>
                </a:lnTo>
                <a:lnTo>
                  <a:pt x="71" y="267"/>
                </a:lnTo>
                <a:lnTo>
                  <a:pt x="76" y="267"/>
                </a:lnTo>
                <a:lnTo>
                  <a:pt x="81" y="264"/>
                </a:lnTo>
                <a:lnTo>
                  <a:pt x="87" y="260"/>
                </a:lnTo>
                <a:lnTo>
                  <a:pt x="90" y="256"/>
                </a:lnTo>
                <a:close/>
                <a:moveTo>
                  <a:pt x="90" y="314"/>
                </a:moveTo>
                <a:lnTo>
                  <a:pt x="90" y="348"/>
                </a:lnTo>
                <a:lnTo>
                  <a:pt x="87" y="352"/>
                </a:lnTo>
                <a:lnTo>
                  <a:pt x="84" y="353"/>
                </a:lnTo>
                <a:lnTo>
                  <a:pt x="80" y="356"/>
                </a:lnTo>
                <a:lnTo>
                  <a:pt x="75" y="356"/>
                </a:lnTo>
                <a:lnTo>
                  <a:pt x="71" y="356"/>
                </a:lnTo>
                <a:lnTo>
                  <a:pt x="71" y="314"/>
                </a:lnTo>
                <a:lnTo>
                  <a:pt x="90" y="314"/>
                </a:lnTo>
                <a:close/>
                <a:moveTo>
                  <a:pt x="71" y="20"/>
                </a:moveTo>
                <a:lnTo>
                  <a:pt x="71" y="59"/>
                </a:lnTo>
                <a:lnTo>
                  <a:pt x="37" y="59"/>
                </a:lnTo>
                <a:lnTo>
                  <a:pt x="37" y="54"/>
                </a:lnTo>
                <a:lnTo>
                  <a:pt x="38" y="49"/>
                </a:lnTo>
                <a:lnTo>
                  <a:pt x="41" y="43"/>
                </a:lnTo>
                <a:lnTo>
                  <a:pt x="45" y="38"/>
                </a:lnTo>
                <a:lnTo>
                  <a:pt x="56" y="30"/>
                </a:lnTo>
                <a:lnTo>
                  <a:pt x="71" y="20"/>
                </a:lnTo>
                <a:close/>
                <a:moveTo>
                  <a:pt x="71" y="68"/>
                </a:moveTo>
                <a:lnTo>
                  <a:pt x="71" y="221"/>
                </a:lnTo>
                <a:lnTo>
                  <a:pt x="65" y="221"/>
                </a:lnTo>
                <a:lnTo>
                  <a:pt x="61" y="222"/>
                </a:lnTo>
                <a:lnTo>
                  <a:pt x="57" y="225"/>
                </a:lnTo>
                <a:lnTo>
                  <a:pt x="54" y="227"/>
                </a:lnTo>
                <a:lnTo>
                  <a:pt x="50" y="230"/>
                </a:lnTo>
                <a:lnTo>
                  <a:pt x="49" y="234"/>
                </a:lnTo>
                <a:lnTo>
                  <a:pt x="48" y="239"/>
                </a:lnTo>
                <a:lnTo>
                  <a:pt x="48" y="244"/>
                </a:lnTo>
                <a:lnTo>
                  <a:pt x="48" y="248"/>
                </a:lnTo>
                <a:lnTo>
                  <a:pt x="49" y="253"/>
                </a:lnTo>
                <a:lnTo>
                  <a:pt x="50" y="257"/>
                </a:lnTo>
                <a:lnTo>
                  <a:pt x="54" y="260"/>
                </a:lnTo>
                <a:lnTo>
                  <a:pt x="57" y="262"/>
                </a:lnTo>
                <a:lnTo>
                  <a:pt x="61" y="265"/>
                </a:lnTo>
                <a:lnTo>
                  <a:pt x="65" y="267"/>
                </a:lnTo>
                <a:lnTo>
                  <a:pt x="71" y="267"/>
                </a:lnTo>
                <a:lnTo>
                  <a:pt x="71" y="299"/>
                </a:lnTo>
                <a:lnTo>
                  <a:pt x="16" y="299"/>
                </a:lnTo>
                <a:lnTo>
                  <a:pt x="16" y="210"/>
                </a:lnTo>
                <a:lnTo>
                  <a:pt x="20" y="206"/>
                </a:lnTo>
                <a:lnTo>
                  <a:pt x="25" y="202"/>
                </a:lnTo>
                <a:lnTo>
                  <a:pt x="30" y="199"/>
                </a:lnTo>
                <a:lnTo>
                  <a:pt x="37" y="199"/>
                </a:lnTo>
                <a:lnTo>
                  <a:pt x="37" y="68"/>
                </a:lnTo>
                <a:lnTo>
                  <a:pt x="71" y="68"/>
                </a:lnTo>
                <a:close/>
                <a:moveTo>
                  <a:pt x="71" y="314"/>
                </a:moveTo>
                <a:lnTo>
                  <a:pt x="71" y="356"/>
                </a:lnTo>
                <a:lnTo>
                  <a:pt x="65" y="356"/>
                </a:lnTo>
                <a:lnTo>
                  <a:pt x="58" y="355"/>
                </a:lnTo>
                <a:lnTo>
                  <a:pt x="53" y="350"/>
                </a:lnTo>
                <a:lnTo>
                  <a:pt x="49" y="345"/>
                </a:lnTo>
                <a:lnTo>
                  <a:pt x="48" y="338"/>
                </a:lnTo>
                <a:lnTo>
                  <a:pt x="48" y="314"/>
                </a:lnTo>
                <a:lnTo>
                  <a:pt x="71" y="314"/>
                </a:lnTo>
                <a:close/>
                <a:moveTo>
                  <a:pt x="16" y="154"/>
                </a:moveTo>
                <a:lnTo>
                  <a:pt x="16" y="154"/>
                </a:lnTo>
                <a:lnTo>
                  <a:pt x="19" y="153"/>
                </a:lnTo>
                <a:lnTo>
                  <a:pt x="20" y="150"/>
                </a:lnTo>
                <a:lnTo>
                  <a:pt x="20" y="103"/>
                </a:lnTo>
                <a:lnTo>
                  <a:pt x="19" y="99"/>
                </a:lnTo>
                <a:lnTo>
                  <a:pt x="16" y="96"/>
                </a:lnTo>
                <a:lnTo>
                  <a:pt x="16" y="154"/>
                </a:lnTo>
                <a:close/>
                <a:moveTo>
                  <a:pt x="16" y="96"/>
                </a:moveTo>
                <a:lnTo>
                  <a:pt x="16" y="154"/>
                </a:lnTo>
                <a:lnTo>
                  <a:pt x="15" y="154"/>
                </a:lnTo>
                <a:lnTo>
                  <a:pt x="6" y="150"/>
                </a:lnTo>
                <a:lnTo>
                  <a:pt x="4" y="149"/>
                </a:lnTo>
                <a:lnTo>
                  <a:pt x="2" y="147"/>
                </a:lnTo>
                <a:lnTo>
                  <a:pt x="0" y="142"/>
                </a:lnTo>
                <a:lnTo>
                  <a:pt x="0" y="95"/>
                </a:lnTo>
                <a:lnTo>
                  <a:pt x="0" y="93"/>
                </a:lnTo>
                <a:lnTo>
                  <a:pt x="2" y="91"/>
                </a:lnTo>
                <a:lnTo>
                  <a:pt x="4" y="91"/>
                </a:lnTo>
                <a:lnTo>
                  <a:pt x="6" y="91"/>
                </a:lnTo>
                <a:lnTo>
                  <a:pt x="15" y="95"/>
                </a:lnTo>
                <a:lnTo>
                  <a:pt x="16" y="96"/>
                </a:lnTo>
                <a:close/>
                <a:moveTo>
                  <a:pt x="16" y="210"/>
                </a:moveTo>
                <a:lnTo>
                  <a:pt x="16" y="299"/>
                </a:lnTo>
                <a:lnTo>
                  <a:pt x="12" y="299"/>
                </a:lnTo>
                <a:lnTo>
                  <a:pt x="12" y="222"/>
                </a:lnTo>
                <a:lnTo>
                  <a:pt x="14" y="215"/>
                </a:lnTo>
                <a:lnTo>
                  <a:pt x="16" y="21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2" name="Freeform 172"/>
          <p:cNvSpPr>
            <a:spLocks noEditPoints="1" noChangeArrowheads="1"/>
          </p:cNvSpPr>
          <p:nvPr/>
        </p:nvSpPr>
        <p:spPr bwMode="auto">
          <a:xfrm>
            <a:off x="3968750" y="2951163"/>
            <a:ext cx="633413" cy="482600"/>
          </a:xfrm>
          <a:custGeom>
            <a:avLst/>
            <a:gdLst>
              <a:gd name="T0" fmla="*/ 628650 w 399"/>
              <a:gd name="T1" fmla="*/ 452438 h 304"/>
              <a:gd name="T2" fmla="*/ 619125 w 399"/>
              <a:gd name="T3" fmla="*/ 15875 h 304"/>
              <a:gd name="T4" fmla="*/ 554038 w 399"/>
              <a:gd name="T5" fmla="*/ 34925 h 304"/>
              <a:gd name="T6" fmla="*/ 596900 w 399"/>
              <a:gd name="T7" fmla="*/ 76200 h 304"/>
              <a:gd name="T8" fmla="*/ 571500 w 399"/>
              <a:gd name="T9" fmla="*/ 446088 h 304"/>
              <a:gd name="T10" fmla="*/ 482600 w 399"/>
              <a:gd name="T11" fmla="*/ 406400 h 304"/>
              <a:gd name="T12" fmla="*/ 547688 w 399"/>
              <a:gd name="T13" fmla="*/ 66675 h 304"/>
              <a:gd name="T14" fmla="*/ 566738 w 399"/>
              <a:gd name="T15" fmla="*/ 398463 h 304"/>
              <a:gd name="T16" fmla="*/ 403225 w 399"/>
              <a:gd name="T17" fmla="*/ 34925 h 304"/>
              <a:gd name="T18" fmla="*/ 403225 w 399"/>
              <a:gd name="T19" fmla="*/ 482600 h 304"/>
              <a:gd name="T20" fmla="*/ 403225 w 399"/>
              <a:gd name="T21" fmla="*/ 419100 h 304"/>
              <a:gd name="T22" fmla="*/ 439738 w 399"/>
              <a:gd name="T23" fmla="*/ 265113 h 304"/>
              <a:gd name="T24" fmla="*/ 434975 w 399"/>
              <a:gd name="T25" fmla="*/ 211138 h 304"/>
              <a:gd name="T26" fmla="*/ 433388 w 399"/>
              <a:gd name="T27" fmla="*/ 173038 h 304"/>
              <a:gd name="T28" fmla="*/ 403225 w 399"/>
              <a:gd name="T29" fmla="*/ 65088 h 304"/>
              <a:gd name="T30" fmla="*/ 412750 w 399"/>
              <a:gd name="T31" fmla="*/ 271463 h 304"/>
              <a:gd name="T32" fmla="*/ 403225 w 399"/>
              <a:gd name="T33" fmla="*/ 217488 h 304"/>
              <a:gd name="T34" fmla="*/ 407988 w 399"/>
              <a:gd name="T35" fmla="*/ 163513 h 304"/>
              <a:gd name="T36" fmla="*/ 317500 w 399"/>
              <a:gd name="T37" fmla="*/ 0 h 304"/>
              <a:gd name="T38" fmla="*/ 317500 w 399"/>
              <a:gd name="T39" fmla="*/ 447675 h 304"/>
              <a:gd name="T40" fmla="*/ 382588 w 399"/>
              <a:gd name="T41" fmla="*/ 147638 h 304"/>
              <a:gd name="T42" fmla="*/ 358775 w 399"/>
              <a:gd name="T43" fmla="*/ 192088 h 304"/>
              <a:gd name="T44" fmla="*/ 365125 w 399"/>
              <a:gd name="T45" fmla="*/ 228600 h 304"/>
              <a:gd name="T46" fmla="*/ 368300 w 399"/>
              <a:gd name="T47" fmla="*/ 282575 h 304"/>
              <a:gd name="T48" fmla="*/ 317500 w 399"/>
              <a:gd name="T49" fmla="*/ 295275 h 304"/>
              <a:gd name="T50" fmla="*/ 403225 w 399"/>
              <a:gd name="T51" fmla="*/ 65088 h 304"/>
              <a:gd name="T52" fmla="*/ 384175 w 399"/>
              <a:gd name="T53" fmla="*/ 163513 h 304"/>
              <a:gd name="T54" fmla="*/ 398463 w 399"/>
              <a:gd name="T55" fmla="*/ 203200 h 304"/>
              <a:gd name="T56" fmla="*/ 398463 w 399"/>
              <a:gd name="T57" fmla="*/ 215900 h 304"/>
              <a:gd name="T58" fmla="*/ 390525 w 399"/>
              <a:gd name="T59" fmla="*/ 269875 h 304"/>
              <a:gd name="T60" fmla="*/ 214313 w 399"/>
              <a:gd name="T61" fmla="*/ 34925 h 304"/>
              <a:gd name="T62" fmla="*/ 214313 w 399"/>
              <a:gd name="T63" fmla="*/ 482600 h 304"/>
              <a:gd name="T64" fmla="*/ 274638 w 399"/>
              <a:gd name="T65" fmla="*/ 282575 h 304"/>
              <a:gd name="T66" fmla="*/ 220663 w 399"/>
              <a:gd name="T67" fmla="*/ 338138 h 304"/>
              <a:gd name="T68" fmla="*/ 257175 w 399"/>
              <a:gd name="T69" fmla="*/ 290513 h 304"/>
              <a:gd name="T70" fmla="*/ 234950 w 399"/>
              <a:gd name="T71" fmla="*/ 242888 h 304"/>
              <a:gd name="T72" fmla="*/ 215900 w 399"/>
              <a:gd name="T73" fmla="*/ 200025 h 304"/>
              <a:gd name="T74" fmla="*/ 227013 w 399"/>
              <a:gd name="T75" fmla="*/ 215900 h 304"/>
              <a:gd name="T76" fmla="*/ 238125 w 399"/>
              <a:gd name="T77" fmla="*/ 193675 h 304"/>
              <a:gd name="T78" fmla="*/ 317500 w 399"/>
              <a:gd name="T79" fmla="*/ 65088 h 304"/>
              <a:gd name="T80" fmla="*/ 233363 w 399"/>
              <a:gd name="T81" fmla="*/ 306388 h 304"/>
              <a:gd name="T82" fmla="*/ 220663 w 399"/>
              <a:gd name="T83" fmla="*/ 260350 h 304"/>
              <a:gd name="T84" fmla="*/ 39688 w 399"/>
              <a:gd name="T85" fmla="*/ 3175 h 304"/>
              <a:gd name="T86" fmla="*/ 0 w 399"/>
              <a:gd name="T87" fmla="*/ 433388 h 304"/>
              <a:gd name="T88" fmla="*/ 39688 w 399"/>
              <a:gd name="T89" fmla="*/ 482600 h 304"/>
              <a:gd name="T90" fmla="*/ 63500 w 399"/>
              <a:gd name="T91" fmla="*/ 446088 h 304"/>
              <a:gd name="T92" fmla="*/ 38100 w 399"/>
              <a:gd name="T93" fmla="*/ 76200 h 304"/>
              <a:gd name="T94" fmla="*/ 79375 w 399"/>
              <a:gd name="T95" fmla="*/ 34925 h 304"/>
              <a:gd name="T96" fmla="*/ 196850 w 399"/>
              <a:gd name="T97" fmla="*/ 198438 h 304"/>
              <a:gd name="T98" fmla="*/ 168275 w 399"/>
              <a:gd name="T99" fmla="*/ 277813 h 304"/>
              <a:gd name="T100" fmla="*/ 185738 w 399"/>
              <a:gd name="T101" fmla="*/ 331788 h 304"/>
              <a:gd name="T102" fmla="*/ 85725 w 399"/>
              <a:gd name="T103" fmla="*/ 415925 h 304"/>
              <a:gd name="T104" fmla="*/ 68263 w 399"/>
              <a:gd name="T105" fmla="*/ 84138 h 304"/>
              <a:gd name="T106" fmla="*/ 214313 w 399"/>
              <a:gd name="T107" fmla="*/ 247650 h 304"/>
              <a:gd name="T108" fmla="*/ 207963 w 399"/>
              <a:gd name="T109" fmla="*/ 279400 h 304"/>
              <a:gd name="T110" fmla="*/ 203200 w 399"/>
              <a:gd name="T111" fmla="*/ 315913 h 304"/>
              <a:gd name="T112" fmla="*/ 201613 w 399"/>
              <a:gd name="T113" fmla="*/ 217488 h 304"/>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399"/>
              <a:gd name="T172" fmla="*/ 0 h 304"/>
              <a:gd name="T173" fmla="*/ 399 w 399"/>
              <a:gd name="T174" fmla="*/ 304 h 304"/>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399" h="304">
                <a:moveTo>
                  <a:pt x="368" y="304"/>
                </a:moveTo>
                <a:lnTo>
                  <a:pt x="368" y="304"/>
                </a:lnTo>
                <a:lnTo>
                  <a:pt x="373" y="304"/>
                </a:lnTo>
                <a:lnTo>
                  <a:pt x="380" y="302"/>
                </a:lnTo>
                <a:lnTo>
                  <a:pt x="385" y="298"/>
                </a:lnTo>
                <a:lnTo>
                  <a:pt x="390" y="294"/>
                </a:lnTo>
                <a:lnTo>
                  <a:pt x="394" y="290"/>
                </a:lnTo>
                <a:lnTo>
                  <a:pt x="396" y="285"/>
                </a:lnTo>
                <a:lnTo>
                  <a:pt x="399" y="279"/>
                </a:lnTo>
                <a:lnTo>
                  <a:pt x="399" y="273"/>
                </a:lnTo>
                <a:lnTo>
                  <a:pt x="399" y="33"/>
                </a:lnTo>
                <a:lnTo>
                  <a:pt x="399" y="26"/>
                </a:lnTo>
                <a:lnTo>
                  <a:pt x="396" y="21"/>
                </a:lnTo>
                <a:lnTo>
                  <a:pt x="394" y="15"/>
                </a:lnTo>
                <a:lnTo>
                  <a:pt x="390" y="10"/>
                </a:lnTo>
                <a:lnTo>
                  <a:pt x="385" y="6"/>
                </a:lnTo>
                <a:lnTo>
                  <a:pt x="380" y="3"/>
                </a:lnTo>
                <a:lnTo>
                  <a:pt x="373" y="2"/>
                </a:lnTo>
                <a:lnTo>
                  <a:pt x="368" y="0"/>
                </a:lnTo>
                <a:lnTo>
                  <a:pt x="304" y="0"/>
                </a:lnTo>
                <a:lnTo>
                  <a:pt x="304" y="22"/>
                </a:lnTo>
                <a:lnTo>
                  <a:pt x="349" y="22"/>
                </a:lnTo>
                <a:lnTo>
                  <a:pt x="354" y="22"/>
                </a:lnTo>
                <a:lnTo>
                  <a:pt x="360" y="25"/>
                </a:lnTo>
                <a:lnTo>
                  <a:pt x="364" y="26"/>
                </a:lnTo>
                <a:lnTo>
                  <a:pt x="368" y="30"/>
                </a:lnTo>
                <a:lnTo>
                  <a:pt x="371" y="34"/>
                </a:lnTo>
                <a:lnTo>
                  <a:pt x="373" y="38"/>
                </a:lnTo>
                <a:lnTo>
                  <a:pt x="375" y="42"/>
                </a:lnTo>
                <a:lnTo>
                  <a:pt x="376" y="48"/>
                </a:lnTo>
                <a:lnTo>
                  <a:pt x="376" y="256"/>
                </a:lnTo>
                <a:lnTo>
                  <a:pt x="375" y="262"/>
                </a:lnTo>
                <a:lnTo>
                  <a:pt x="373" y="267"/>
                </a:lnTo>
                <a:lnTo>
                  <a:pt x="371" y="271"/>
                </a:lnTo>
                <a:lnTo>
                  <a:pt x="368" y="275"/>
                </a:lnTo>
                <a:lnTo>
                  <a:pt x="364" y="278"/>
                </a:lnTo>
                <a:lnTo>
                  <a:pt x="360" y="281"/>
                </a:lnTo>
                <a:lnTo>
                  <a:pt x="354" y="282"/>
                </a:lnTo>
                <a:lnTo>
                  <a:pt x="349" y="282"/>
                </a:lnTo>
                <a:lnTo>
                  <a:pt x="304" y="282"/>
                </a:lnTo>
                <a:lnTo>
                  <a:pt x="304" y="304"/>
                </a:lnTo>
                <a:lnTo>
                  <a:pt x="368" y="304"/>
                </a:lnTo>
                <a:close/>
                <a:moveTo>
                  <a:pt x="304" y="264"/>
                </a:moveTo>
                <a:lnTo>
                  <a:pt x="304" y="256"/>
                </a:lnTo>
                <a:lnTo>
                  <a:pt x="337" y="256"/>
                </a:lnTo>
                <a:lnTo>
                  <a:pt x="337" y="243"/>
                </a:lnTo>
                <a:lnTo>
                  <a:pt x="304" y="243"/>
                </a:lnTo>
                <a:lnTo>
                  <a:pt x="304" y="41"/>
                </a:lnTo>
                <a:lnTo>
                  <a:pt x="337" y="41"/>
                </a:lnTo>
                <a:lnTo>
                  <a:pt x="341" y="41"/>
                </a:lnTo>
                <a:lnTo>
                  <a:pt x="345" y="42"/>
                </a:lnTo>
                <a:lnTo>
                  <a:pt x="352" y="46"/>
                </a:lnTo>
                <a:lnTo>
                  <a:pt x="357" y="53"/>
                </a:lnTo>
                <a:lnTo>
                  <a:pt x="357" y="57"/>
                </a:lnTo>
                <a:lnTo>
                  <a:pt x="358" y="61"/>
                </a:lnTo>
                <a:lnTo>
                  <a:pt x="358" y="243"/>
                </a:lnTo>
                <a:lnTo>
                  <a:pt x="357" y="247"/>
                </a:lnTo>
                <a:lnTo>
                  <a:pt x="357" y="251"/>
                </a:lnTo>
                <a:lnTo>
                  <a:pt x="352" y="258"/>
                </a:lnTo>
                <a:lnTo>
                  <a:pt x="345" y="262"/>
                </a:lnTo>
                <a:lnTo>
                  <a:pt x="341" y="263"/>
                </a:lnTo>
                <a:lnTo>
                  <a:pt x="337" y="264"/>
                </a:lnTo>
                <a:lnTo>
                  <a:pt x="304" y="264"/>
                </a:lnTo>
                <a:close/>
                <a:moveTo>
                  <a:pt x="304" y="0"/>
                </a:moveTo>
                <a:lnTo>
                  <a:pt x="254" y="0"/>
                </a:lnTo>
                <a:lnTo>
                  <a:pt x="254" y="22"/>
                </a:lnTo>
                <a:lnTo>
                  <a:pt x="304" y="22"/>
                </a:lnTo>
                <a:lnTo>
                  <a:pt x="304" y="0"/>
                </a:lnTo>
                <a:close/>
                <a:moveTo>
                  <a:pt x="254" y="304"/>
                </a:moveTo>
                <a:lnTo>
                  <a:pt x="304" y="304"/>
                </a:lnTo>
                <a:lnTo>
                  <a:pt x="304" y="282"/>
                </a:lnTo>
                <a:lnTo>
                  <a:pt x="254" y="282"/>
                </a:lnTo>
                <a:lnTo>
                  <a:pt x="254" y="304"/>
                </a:lnTo>
                <a:close/>
                <a:moveTo>
                  <a:pt x="304" y="41"/>
                </a:moveTo>
                <a:lnTo>
                  <a:pt x="304" y="243"/>
                </a:lnTo>
                <a:lnTo>
                  <a:pt x="270" y="243"/>
                </a:lnTo>
                <a:lnTo>
                  <a:pt x="270" y="256"/>
                </a:lnTo>
                <a:lnTo>
                  <a:pt x="304" y="256"/>
                </a:lnTo>
                <a:lnTo>
                  <a:pt x="304" y="264"/>
                </a:lnTo>
                <a:lnTo>
                  <a:pt x="254" y="264"/>
                </a:lnTo>
                <a:lnTo>
                  <a:pt x="254" y="183"/>
                </a:lnTo>
                <a:lnTo>
                  <a:pt x="257" y="183"/>
                </a:lnTo>
                <a:lnTo>
                  <a:pt x="265" y="179"/>
                </a:lnTo>
                <a:lnTo>
                  <a:pt x="272" y="174"/>
                </a:lnTo>
                <a:lnTo>
                  <a:pt x="277" y="167"/>
                </a:lnTo>
                <a:lnTo>
                  <a:pt x="281" y="159"/>
                </a:lnTo>
                <a:lnTo>
                  <a:pt x="281" y="151"/>
                </a:lnTo>
                <a:lnTo>
                  <a:pt x="281" y="143"/>
                </a:lnTo>
                <a:lnTo>
                  <a:pt x="278" y="137"/>
                </a:lnTo>
                <a:lnTo>
                  <a:pt x="274" y="133"/>
                </a:lnTo>
                <a:lnTo>
                  <a:pt x="269" y="130"/>
                </a:lnTo>
                <a:lnTo>
                  <a:pt x="262" y="129"/>
                </a:lnTo>
                <a:lnTo>
                  <a:pt x="268" y="122"/>
                </a:lnTo>
                <a:lnTo>
                  <a:pt x="272" y="116"/>
                </a:lnTo>
                <a:lnTo>
                  <a:pt x="273" y="109"/>
                </a:lnTo>
                <a:lnTo>
                  <a:pt x="273" y="102"/>
                </a:lnTo>
                <a:lnTo>
                  <a:pt x="270" y="97"/>
                </a:lnTo>
                <a:lnTo>
                  <a:pt x="264" y="93"/>
                </a:lnTo>
                <a:lnTo>
                  <a:pt x="260" y="90"/>
                </a:lnTo>
                <a:lnTo>
                  <a:pt x="254" y="90"/>
                </a:lnTo>
                <a:lnTo>
                  <a:pt x="254" y="41"/>
                </a:lnTo>
                <a:lnTo>
                  <a:pt x="304" y="41"/>
                </a:lnTo>
                <a:close/>
                <a:moveTo>
                  <a:pt x="254" y="175"/>
                </a:moveTo>
                <a:lnTo>
                  <a:pt x="254" y="175"/>
                </a:lnTo>
                <a:lnTo>
                  <a:pt x="257" y="174"/>
                </a:lnTo>
                <a:lnTo>
                  <a:pt x="260" y="171"/>
                </a:lnTo>
                <a:lnTo>
                  <a:pt x="264" y="166"/>
                </a:lnTo>
                <a:lnTo>
                  <a:pt x="265" y="159"/>
                </a:lnTo>
                <a:lnTo>
                  <a:pt x="264" y="151"/>
                </a:lnTo>
                <a:lnTo>
                  <a:pt x="260" y="143"/>
                </a:lnTo>
                <a:lnTo>
                  <a:pt x="257" y="140"/>
                </a:lnTo>
                <a:lnTo>
                  <a:pt x="254" y="137"/>
                </a:lnTo>
                <a:lnTo>
                  <a:pt x="254" y="175"/>
                </a:lnTo>
                <a:close/>
                <a:moveTo>
                  <a:pt x="254" y="124"/>
                </a:moveTo>
                <a:lnTo>
                  <a:pt x="254" y="124"/>
                </a:lnTo>
                <a:lnTo>
                  <a:pt x="257" y="117"/>
                </a:lnTo>
                <a:lnTo>
                  <a:pt x="258" y="109"/>
                </a:lnTo>
                <a:lnTo>
                  <a:pt x="257" y="103"/>
                </a:lnTo>
                <a:lnTo>
                  <a:pt x="255" y="99"/>
                </a:lnTo>
                <a:lnTo>
                  <a:pt x="254" y="98"/>
                </a:lnTo>
                <a:lnTo>
                  <a:pt x="254" y="97"/>
                </a:lnTo>
                <a:lnTo>
                  <a:pt x="254" y="124"/>
                </a:lnTo>
                <a:close/>
                <a:moveTo>
                  <a:pt x="254" y="0"/>
                </a:moveTo>
                <a:lnTo>
                  <a:pt x="200" y="0"/>
                </a:lnTo>
                <a:lnTo>
                  <a:pt x="200" y="22"/>
                </a:lnTo>
                <a:lnTo>
                  <a:pt x="254" y="22"/>
                </a:lnTo>
                <a:lnTo>
                  <a:pt x="254" y="0"/>
                </a:lnTo>
                <a:close/>
                <a:moveTo>
                  <a:pt x="200" y="304"/>
                </a:moveTo>
                <a:lnTo>
                  <a:pt x="254" y="304"/>
                </a:lnTo>
                <a:lnTo>
                  <a:pt x="254" y="282"/>
                </a:lnTo>
                <a:lnTo>
                  <a:pt x="200" y="282"/>
                </a:lnTo>
                <a:lnTo>
                  <a:pt x="200" y="304"/>
                </a:lnTo>
                <a:close/>
                <a:moveTo>
                  <a:pt x="254" y="41"/>
                </a:moveTo>
                <a:lnTo>
                  <a:pt x="254" y="90"/>
                </a:lnTo>
                <a:lnTo>
                  <a:pt x="246" y="91"/>
                </a:lnTo>
                <a:lnTo>
                  <a:pt x="241" y="93"/>
                </a:lnTo>
                <a:lnTo>
                  <a:pt x="236" y="95"/>
                </a:lnTo>
                <a:lnTo>
                  <a:pt x="232" y="99"/>
                </a:lnTo>
                <a:lnTo>
                  <a:pt x="230" y="103"/>
                </a:lnTo>
                <a:lnTo>
                  <a:pt x="227" y="107"/>
                </a:lnTo>
                <a:lnTo>
                  <a:pt x="226" y="111"/>
                </a:lnTo>
                <a:lnTo>
                  <a:pt x="226" y="117"/>
                </a:lnTo>
                <a:lnTo>
                  <a:pt x="226" y="121"/>
                </a:lnTo>
                <a:lnTo>
                  <a:pt x="228" y="125"/>
                </a:lnTo>
                <a:lnTo>
                  <a:pt x="231" y="129"/>
                </a:lnTo>
                <a:lnTo>
                  <a:pt x="235" y="132"/>
                </a:lnTo>
                <a:lnTo>
                  <a:pt x="241" y="134"/>
                </a:lnTo>
                <a:lnTo>
                  <a:pt x="232" y="141"/>
                </a:lnTo>
                <a:lnTo>
                  <a:pt x="230" y="144"/>
                </a:lnTo>
                <a:lnTo>
                  <a:pt x="227" y="148"/>
                </a:lnTo>
                <a:lnTo>
                  <a:pt x="226" y="158"/>
                </a:lnTo>
                <a:lnTo>
                  <a:pt x="226" y="166"/>
                </a:lnTo>
                <a:lnTo>
                  <a:pt x="227" y="171"/>
                </a:lnTo>
                <a:lnTo>
                  <a:pt x="230" y="174"/>
                </a:lnTo>
                <a:lnTo>
                  <a:pt x="232" y="178"/>
                </a:lnTo>
                <a:lnTo>
                  <a:pt x="236" y="181"/>
                </a:lnTo>
                <a:lnTo>
                  <a:pt x="241" y="182"/>
                </a:lnTo>
                <a:lnTo>
                  <a:pt x="245" y="183"/>
                </a:lnTo>
                <a:lnTo>
                  <a:pt x="254" y="183"/>
                </a:lnTo>
                <a:lnTo>
                  <a:pt x="254" y="264"/>
                </a:lnTo>
                <a:lnTo>
                  <a:pt x="200" y="264"/>
                </a:lnTo>
                <a:lnTo>
                  <a:pt x="200" y="186"/>
                </a:lnTo>
                <a:lnTo>
                  <a:pt x="201" y="186"/>
                </a:lnTo>
                <a:lnTo>
                  <a:pt x="200" y="171"/>
                </a:lnTo>
                <a:lnTo>
                  <a:pt x="216" y="167"/>
                </a:lnTo>
                <a:lnTo>
                  <a:pt x="215" y="153"/>
                </a:lnTo>
                <a:lnTo>
                  <a:pt x="200" y="158"/>
                </a:lnTo>
                <a:lnTo>
                  <a:pt x="200" y="145"/>
                </a:lnTo>
                <a:lnTo>
                  <a:pt x="200" y="41"/>
                </a:lnTo>
                <a:lnTo>
                  <a:pt x="254" y="41"/>
                </a:lnTo>
                <a:close/>
                <a:moveTo>
                  <a:pt x="254" y="97"/>
                </a:moveTo>
                <a:lnTo>
                  <a:pt x="254" y="97"/>
                </a:lnTo>
                <a:lnTo>
                  <a:pt x="251" y="97"/>
                </a:lnTo>
                <a:lnTo>
                  <a:pt x="249" y="97"/>
                </a:lnTo>
                <a:lnTo>
                  <a:pt x="245" y="99"/>
                </a:lnTo>
                <a:lnTo>
                  <a:pt x="242" y="103"/>
                </a:lnTo>
                <a:lnTo>
                  <a:pt x="241" y="109"/>
                </a:lnTo>
                <a:lnTo>
                  <a:pt x="241" y="114"/>
                </a:lnTo>
                <a:lnTo>
                  <a:pt x="242" y="118"/>
                </a:lnTo>
                <a:lnTo>
                  <a:pt x="245" y="122"/>
                </a:lnTo>
                <a:lnTo>
                  <a:pt x="247" y="125"/>
                </a:lnTo>
                <a:lnTo>
                  <a:pt x="251" y="128"/>
                </a:lnTo>
                <a:lnTo>
                  <a:pt x="254" y="124"/>
                </a:lnTo>
                <a:lnTo>
                  <a:pt x="254" y="97"/>
                </a:lnTo>
                <a:close/>
                <a:moveTo>
                  <a:pt x="254" y="137"/>
                </a:moveTo>
                <a:lnTo>
                  <a:pt x="254" y="137"/>
                </a:lnTo>
                <a:lnTo>
                  <a:pt x="251" y="136"/>
                </a:lnTo>
                <a:lnTo>
                  <a:pt x="247" y="141"/>
                </a:lnTo>
                <a:lnTo>
                  <a:pt x="245" y="147"/>
                </a:lnTo>
                <a:lnTo>
                  <a:pt x="243" y="152"/>
                </a:lnTo>
                <a:lnTo>
                  <a:pt x="243" y="159"/>
                </a:lnTo>
                <a:lnTo>
                  <a:pt x="243" y="164"/>
                </a:lnTo>
                <a:lnTo>
                  <a:pt x="246" y="170"/>
                </a:lnTo>
                <a:lnTo>
                  <a:pt x="249" y="172"/>
                </a:lnTo>
                <a:lnTo>
                  <a:pt x="251" y="174"/>
                </a:lnTo>
                <a:lnTo>
                  <a:pt x="254" y="175"/>
                </a:lnTo>
                <a:lnTo>
                  <a:pt x="254" y="137"/>
                </a:lnTo>
                <a:close/>
                <a:moveTo>
                  <a:pt x="200" y="0"/>
                </a:moveTo>
                <a:lnTo>
                  <a:pt x="135" y="0"/>
                </a:lnTo>
                <a:lnTo>
                  <a:pt x="135" y="22"/>
                </a:lnTo>
                <a:lnTo>
                  <a:pt x="200" y="22"/>
                </a:lnTo>
                <a:lnTo>
                  <a:pt x="200" y="0"/>
                </a:lnTo>
                <a:close/>
                <a:moveTo>
                  <a:pt x="135" y="304"/>
                </a:moveTo>
                <a:lnTo>
                  <a:pt x="200" y="304"/>
                </a:lnTo>
                <a:lnTo>
                  <a:pt x="200" y="282"/>
                </a:lnTo>
                <a:lnTo>
                  <a:pt x="135" y="282"/>
                </a:lnTo>
                <a:lnTo>
                  <a:pt x="135" y="304"/>
                </a:lnTo>
                <a:close/>
                <a:moveTo>
                  <a:pt x="200" y="41"/>
                </a:moveTo>
                <a:lnTo>
                  <a:pt x="200" y="145"/>
                </a:lnTo>
                <a:lnTo>
                  <a:pt x="200" y="143"/>
                </a:lnTo>
                <a:lnTo>
                  <a:pt x="186" y="145"/>
                </a:lnTo>
                <a:lnTo>
                  <a:pt x="186" y="160"/>
                </a:lnTo>
                <a:lnTo>
                  <a:pt x="171" y="164"/>
                </a:lnTo>
                <a:lnTo>
                  <a:pt x="173" y="178"/>
                </a:lnTo>
                <a:lnTo>
                  <a:pt x="188" y="174"/>
                </a:lnTo>
                <a:lnTo>
                  <a:pt x="188" y="190"/>
                </a:lnTo>
                <a:lnTo>
                  <a:pt x="200" y="186"/>
                </a:lnTo>
                <a:lnTo>
                  <a:pt x="200" y="264"/>
                </a:lnTo>
                <a:lnTo>
                  <a:pt x="135" y="264"/>
                </a:lnTo>
                <a:lnTo>
                  <a:pt x="135" y="214"/>
                </a:lnTo>
                <a:lnTo>
                  <a:pt x="139" y="213"/>
                </a:lnTo>
                <a:lnTo>
                  <a:pt x="144" y="210"/>
                </a:lnTo>
                <a:lnTo>
                  <a:pt x="150" y="208"/>
                </a:lnTo>
                <a:lnTo>
                  <a:pt x="155" y="202"/>
                </a:lnTo>
                <a:lnTo>
                  <a:pt x="158" y="197"/>
                </a:lnTo>
                <a:lnTo>
                  <a:pt x="161" y="190"/>
                </a:lnTo>
                <a:lnTo>
                  <a:pt x="162" y="183"/>
                </a:lnTo>
                <a:lnTo>
                  <a:pt x="162" y="176"/>
                </a:lnTo>
                <a:lnTo>
                  <a:pt x="162" y="170"/>
                </a:lnTo>
                <a:lnTo>
                  <a:pt x="158" y="163"/>
                </a:lnTo>
                <a:lnTo>
                  <a:pt x="154" y="158"/>
                </a:lnTo>
                <a:lnTo>
                  <a:pt x="148" y="153"/>
                </a:lnTo>
                <a:lnTo>
                  <a:pt x="144" y="153"/>
                </a:lnTo>
                <a:lnTo>
                  <a:pt x="139" y="155"/>
                </a:lnTo>
                <a:lnTo>
                  <a:pt x="135" y="156"/>
                </a:lnTo>
                <a:lnTo>
                  <a:pt x="135" y="128"/>
                </a:lnTo>
                <a:lnTo>
                  <a:pt x="136" y="126"/>
                </a:lnTo>
                <a:lnTo>
                  <a:pt x="139" y="126"/>
                </a:lnTo>
                <a:lnTo>
                  <a:pt x="140" y="128"/>
                </a:lnTo>
                <a:lnTo>
                  <a:pt x="143" y="129"/>
                </a:lnTo>
                <a:lnTo>
                  <a:pt x="143" y="132"/>
                </a:lnTo>
                <a:lnTo>
                  <a:pt x="143" y="134"/>
                </a:lnTo>
                <a:lnTo>
                  <a:pt x="143" y="136"/>
                </a:lnTo>
                <a:lnTo>
                  <a:pt x="147" y="134"/>
                </a:lnTo>
                <a:lnTo>
                  <a:pt x="150" y="132"/>
                </a:lnTo>
                <a:lnTo>
                  <a:pt x="151" y="129"/>
                </a:lnTo>
                <a:lnTo>
                  <a:pt x="151" y="125"/>
                </a:lnTo>
                <a:lnTo>
                  <a:pt x="150" y="122"/>
                </a:lnTo>
                <a:lnTo>
                  <a:pt x="146" y="120"/>
                </a:lnTo>
                <a:lnTo>
                  <a:pt x="140" y="120"/>
                </a:lnTo>
                <a:lnTo>
                  <a:pt x="135" y="120"/>
                </a:lnTo>
                <a:lnTo>
                  <a:pt x="135" y="41"/>
                </a:lnTo>
                <a:lnTo>
                  <a:pt x="200" y="41"/>
                </a:lnTo>
                <a:close/>
                <a:moveTo>
                  <a:pt x="135" y="204"/>
                </a:moveTo>
                <a:lnTo>
                  <a:pt x="135" y="204"/>
                </a:lnTo>
                <a:lnTo>
                  <a:pt x="138" y="204"/>
                </a:lnTo>
                <a:lnTo>
                  <a:pt x="140" y="202"/>
                </a:lnTo>
                <a:lnTo>
                  <a:pt x="143" y="199"/>
                </a:lnTo>
                <a:lnTo>
                  <a:pt x="146" y="197"/>
                </a:lnTo>
                <a:lnTo>
                  <a:pt x="147" y="193"/>
                </a:lnTo>
                <a:lnTo>
                  <a:pt x="150" y="185"/>
                </a:lnTo>
                <a:lnTo>
                  <a:pt x="148" y="175"/>
                </a:lnTo>
                <a:lnTo>
                  <a:pt x="147" y="170"/>
                </a:lnTo>
                <a:lnTo>
                  <a:pt x="144" y="167"/>
                </a:lnTo>
                <a:lnTo>
                  <a:pt x="142" y="164"/>
                </a:lnTo>
                <a:lnTo>
                  <a:pt x="139" y="164"/>
                </a:lnTo>
                <a:lnTo>
                  <a:pt x="136" y="166"/>
                </a:lnTo>
                <a:lnTo>
                  <a:pt x="135" y="168"/>
                </a:lnTo>
                <a:lnTo>
                  <a:pt x="135" y="204"/>
                </a:lnTo>
                <a:close/>
                <a:moveTo>
                  <a:pt x="135" y="0"/>
                </a:moveTo>
                <a:lnTo>
                  <a:pt x="32" y="0"/>
                </a:lnTo>
                <a:lnTo>
                  <a:pt x="25" y="2"/>
                </a:lnTo>
                <a:lnTo>
                  <a:pt x="20" y="3"/>
                </a:lnTo>
                <a:lnTo>
                  <a:pt x="14" y="6"/>
                </a:lnTo>
                <a:lnTo>
                  <a:pt x="9" y="10"/>
                </a:lnTo>
                <a:lnTo>
                  <a:pt x="5" y="15"/>
                </a:lnTo>
                <a:lnTo>
                  <a:pt x="2" y="21"/>
                </a:lnTo>
                <a:lnTo>
                  <a:pt x="1" y="26"/>
                </a:lnTo>
                <a:lnTo>
                  <a:pt x="0" y="33"/>
                </a:lnTo>
                <a:lnTo>
                  <a:pt x="0" y="273"/>
                </a:lnTo>
                <a:lnTo>
                  <a:pt x="1" y="279"/>
                </a:lnTo>
                <a:lnTo>
                  <a:pt x="2" y="285"/>
                </a:lnTo>
                <a:lnTo>
                  <a:pt x="5" y="290"/>
                </a:lnTo>
                <a:lnTo>
                  <a:pt x="9" y="294"/>
                </a:lnTo>
                <a:lnTo>
                  <a:pt x="14" y="298"/>
                </a:lnTo>
                <a:lnTo>
                  <a:pt x="20" y="302"/>
                </a:lnTo>
                <a:lnTo>
                  <a:pt x="25" y="304"/>
                </a:lnTo>
                <a:lnTo>
                  <a:pt x="32" y="304"/>
                </a:lnTo>
                <a:lnTo>
                  <a:pt x="135" y="304"/>
                </a:lnTo>
                <a:lnTo>
                  <a:pt x="135" y="282"/>
                </a:lnTo>
                <a:lnTo>
                  <a:pt x="50" y="282"/>
                </a:lnTo>
                <a:lnTo>
                  <a:pt x="44" y="282"/>
                </a:lnTo>
                <a:lnTo>
                  <a:pt x="40" y="281"/>
                </a:lnTo>
                <a:lnTo>
                  <a:pt x="35" y="278"/>
                </a:lnTo>
                <a:lnTo>
                  <a:pt x="32" y="275"/>
                </a:lnTo>
                <a:lnTo>
                  <a:pt x="28" y="271"/>
                </a:lnTo>
                <a:lnTo>
                  <a:pt x="25" y="267"/>
                </a:lnTo>
                <a:lnTo>
                  <a:pt x="24" y="262"/>
                </a:lnTo>
                <a:lnTo>
                  <a:pt x="24" y="256"/>
                </a:lnTo>
                <a:lnTo>
                  <a:pt x="24" y="48"/>
                </a:lnTo>
                <a:lnTo>
                  <a:pt x="24" y="42"/>
                </a:lnTo>
                <a:lnTo>
                  <a:pt x="25" y="38"/>
                </a:lnTo>
                <a:lnTo>
                  <a:pt x="28" y="34"/>
                </a:lnTo>
                <a:lnTo>
                  <a:pt x="32" y="30"/>
                </a:lnTo>
                <a:lnTo>
                  <a:pt x="35" y="26"/>
                </a:lnTo>
                <a:lnTo>
                  <a:pt x="40" y="25"/>
                </a:lnTo>
                <a:lnTo>
                  <a:pt x="44" y="22"/>
                </a:lnTo>
                <a:lnTo>
                  <a:pt x="50" y="22"/>
                </a:lnTo>
                <a:lnTo>
                  <a:pt x="135" y="22"/>
                </a:lnTo>
                <a:lnTo>
                  <a:pt x="135" y="0"/>
                </a:lnTo>
                <a:close/>
                <a:moveTo>
                  <a:pt x="135" y="41"/>
                </a:moveTo>
                <a:lnTo>
                  <a:pt x="135" y="120"/>
                </a:lnTo>
                <a:lnTo>
                  <a:pt x="130" y="122"/>
                </a:lnTo>
                <a:lnTo>
                  <a:pt x="124" y="125"/>
                </a:lnTo>
                <a:lnTo>
                  <a:pt x="120" y="129"/>
                </a:lnTo>
                <a:lnTo>
                  <a:pt x="116" y="133"/>
                </a:lnTo>
                <a:lnTo>
                  <a:pt x="112" y="139"/>
                </a:lnTo>
                <a:lnTo>
                  <a:pt x="111" y="144"/>
                </a:lnTo>
                <a:lnTo>
                  <a:pt x="106" y="159"/>
                </a:lnTo>
                <a:lnTo>
                  <a:pt x="106" y="175"/>
                </a:lnTo>
                <a:lnTo>
                  <a:pt x="108" y="185"/>
                </a:lnTo>
                <a:lnTo>
                  <a:pt x="109" y="194"/>
                </a:lnTo>
                <a:lnTo>
                  <a:pt x="111" y="195"/>
                </a:lnTo>
                <a:lnTo>
                  <a:pt x="113" y="205"/>
                </a:lnTo>
                <a:lnTo>
                  <a:pt x="117" y="209"/>
                </a:lnTo>
                <a:lnTo>
                  <a:pt x="121" y="213"/>
                </a:lnTo>
                <a:lnTo>
                  <a:pt x="128" y="214"/>
                </a:lnTo>
                <a:lnTo>
                  <a:pt x="135" y="214"/>
                </a:lnTo>
                <a:lnTo>
                  <a:pt x="135" y="264"/>
                </a:lnTo>
                <a:lnTo>
                  <a:pt x="62" y="264"/>
                </a:lnTo>
                <a:lnTo>
                  <a:pt x="58" y="263"/>
                </a:lnTo>
                <a:lnTo>
                  <a:pt x="54" y="262"/>
                </a:lnTo>
                <a:lnTo>
                  <a:pt x="47" y="258"/>
                </a:lnTo>
                <a:lnTo>
                  <a:pt x="43" y="251"/>
                </a:lnTo>
                <a:lnTo>
                  <a:pt x="41" y="247"/>
                </a:lnTo>
                <a:lnTo>
                  <a:pt x="41" y="243"/>
                </a:lnTo>
                <a:lnTo>
                  <a:pt x="41" y="61"/>
                </a:lnTo>
                <a:lnTo>
                  <a:pt x="41" y="57"/>
                </a:lnTo>
                <a:lnTo>
                  <a:pt x="43" y="53"/>
                </a:lnTo>
                <a:lnTo>
                  <a:pt x="47" y="46"/>
                </a:lnTo>
                <a:lnTo>
                  <a:pt x="54" y="42"/>
                </a:lnTo>
                <a:lnTo>
                  <a:pt x="58" y="41"/>
                </a:lnTo>
                <a:lnTo>
                  <a:pt x="62" y="41"/>
                </a:lnTo>
                <a:lnTo>
                  <a:pt x="135" y="41"/>
                </a:lnTo>
                <a:close/>
                <a:moveTo>
                  <a:pt x="135" y="128"/>
                </a:moveTo>
                <a:lnTo>
                  <a:pt x="135" y="156"/>
                </a:lnTo>
                <a:lnTo>
                  <a:pt x="130" y="160"/>
                </a:lnTo>
                <a:lnTo>
                  <a:pt x="127" y="166"/>
                </a:lnTo>
                <a:lnTo>
                  <a:pt x="127" y="171"/>
                </a:lnTo>
                <a:lnTo>
                  <a:pt x="128" y="174"/>
                </a:lnTo>
                <a:lnTo>
                  <a:pt x="131" y="176"/>
                </a:lnTo>
                <a:lnTo>
                  <a:pt x="132" y="171"/>
                </a:lnTo>
                <a:lnTo>
                  <a:pt x="135" y="168"/>
                </a:lnTo>
                <a:lnTo>
                  <a:pt x="135" y="204"/>
                </a:lnTo>
                <a:lnTo>
                  <a:pt x="131" y="202"/>
                </a:lnTo>
                <a:lnTo>
                  <a:pt x="128" y="199"/>
                </a:lnTo>
                <a:lnTo>
                  <a:pt x="127" y="194"/>
                </a:lnTo>
                <a:lnTo>
                  <a:pt x="124" y="181"/>
                </a:lnTo>
                <a:lnTo>
                  <a:pt x="123" y="163"/>
                </a:lnTo>
                <a:lnTo>
                  <a:pt x="123" y="148"/>
                </a:lnTo>
                <a:lnTo>
                  <a:pt x="127" y="137"/>
                </a:lnTo>
                <a:lnTo>
                  <a:pt x="131" y="130"/>
                </a:lnTo>
                <a:lnTo>
                  <a:pt x="135" y="128"/>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3" name="组合 210"/>
          <p:cNvGrpSpPr/>
          <p:nvPr/>
        </p:nvGrpSpPr>
        <p:grpSpPr bwMode="auto">
          <a:xfrm>
            <a:off x="4187825" y="2208213"/>
            <a:ext cx="209550" cy="200025"/>
            <a:chOff x="0" y="0"/>
            <a:chExt cx="209550" cy="200025"/>
          </a:xfrm>
          <a:solidFill>
            <a:schemeClr val="bg1">
              <a:alpha val="70000"/>
            </a:schemeClr>
          </a:solidFill>
        </p:grpSpPr>
        <p:sp>
          <p:nvSpPr>
            <p:cNvPr id="184" name="Freeform 173"/>
            <p:cNvSpPr>
              <a:spLocks noChangeArrowheads="1"/>
            </p:cNvSpPr>
            <p:nvPr/>
          </p:nvSpPr>
          <p:spPr bwMode="auto">
            <a:xfrm>
              <a:off x="0" y="41275"/>
              <a:ext cx="209550" cy="158750"/>
            </a:xfrm>
            <a:custGeom>
              <a:avLst/>
              <a:gdLst>
                <a:gd name="T0" fmla="*/ 61913 w 132"/>
                <a:gd name="T1" fmla="*/ 0 h 100"/>
                <a:gd name="T2" fmla="*/ 61913 w 132"/>
                <a:gd name="T3" fmla="*/ 0 h 100"/>
                <a:gd name="T4" fmla="*/ 74613 w 132"/>
                <a:gd name="T5" fmla="*/ 0 h 100"/>
                <a:gd name="T6" fmla="*/ 85725 w 132"/>
                <a:gd name="T7" fmla="*/ 3175 h 100"/>
                <a:gd name="T8" fmla="*/ 96838 w 132"/>
                <a:gd name="T9" fmla="*/ 7938 h 100"/>
                <a:gd name="T10" fmla="*/ 104775 w 132"/>
                <a:gd name="T11" fmla="*/ 14288 h 100"/>
                <a:gd name="T12" fmla="*/ 104775 w 132"/>
                <a:gd name="T13" fmla="*/ 14288 h 100"/>
                <a:gd name="T14" fmla="*/ 112713 w 132"/>
                <a:gd name="T15" fmla="*/ 7938 h 100"/>
                <a:gd name="T16" fmla="*/ 123825 w 132"/>
                <a:gd name="T17" fmla="*/ 3175 h 100"/>
                <a:gd name="T18" fmla="*/ 134938 w 132"/>
                <a:gd name="T19" fmla="*/ 0 h 100"/>
                <a:gd name="T20" fmla="*/ 147638 w 132"/>
                <a:gd name="T21" fmla="*/ 0 h 100"/>
                <a:gd name="T22" fmla="*/ 147638 w 132"/>
                <a:gd name="T23" fmla="*/ 0 h 100"/>
                <a:gd name="T24" fmla="*/ 160338 w 132"/>
                <a:gd name="T25" fmla="*/ 0 h 100"/>
                <a:gd name="T26" fmla="*/ 171450 w 132"/>
                <a:gd name="T27" fmla="*/ 3175 h 100"/>
                <a:gd name="T28" fmla="*/ 182563 w 132"/>
                <a:gd name="T29" fmla="*/ 9525 h 100"/>
                <a:gd name="T30" fmla="*/ 190500 w 132"/>
                <a:gd name="T31" fmla="*/ 17463 h 100"/>
                <a:gd name="T32" fmla="*/ 200025 w 132"/>
                <a:gd name="T33" fmla="*/ 25400 h 100"/>
                <a:gd name="T34" fmla="*/ 206375 w 132"/>
                <a:gd name="T35" fmla="*/ 36513 h 100"/>
                <a:gd name="T36" fmla="*/ 207963 w 132"/>
                <a:gd name="T37" fmla="*/ 49213 h 100"/>
                <a:gd name="T38" fmla="*/ 209550 w 132"/>
                <a:gd name="T39" fmla="*/ 60325 h 100"/>
                <a:gd name="T40" fmla="*/ 209550 w 132"/>
                <a:gd name="T41" fmla="*/ 60325 h 100"/>
                <a:gd name="T42" fmla="*/ 207963 w 132"/>
                <a:gd name="T43" fmla="*/ 74613 h 100"/>
                <a:gd name="T44" fmla="*/ 203200 w 132"/>
                <a:gd name="T45" fmla="*/ 92075 h 100"/>
                <a:gd name="T46" fmla="*/ 195263 w 132"/>
                <a:gd name="T47" fmla="*/ 109538 h 100"/>
                <a:gd name="T48" fmla="*/ 184150 w 132"/>
                <a:gd name="T49" fmla="*/ 123825 h 100"/>
                <a:gd name="T50" fmla="*/ 169863 w 132"/>
                <a:gd name="T51" fmla="*/ 136525 h 100"/>
                <a:gd name="T52" fmla="*/ 149225 w 132"/>
                <a:gd name="T53" fmla="*/ 147638 h 100"/>
                <a:gd name="T54" fmla="*/ 139700 w 132"/>
                <a:gd name="T55" fmla="*/ 152400 h 100"/>
                <a:gd name="T56" fmla="*/ 128588 w 132"/>
                <a:gd name="T57" fmla="*/ 157163 h 100"/>
                <a:gd name="T58" fmla="*/ 115888 w 132"/>
                <a:gd name="T59" fmla="*/ 157163 h 100"/>
                <a:gd name="T60" fmla="*/ 100013 w 132"/>
                <a:gd name="T61" fmla="*/ 158750 h 100"/>
                <a:gd name="T62" fmla="*/ 100013 w 132"/>
                <a:gd name="T63" fmla="*/ 158750 h 100"/>
                <a:gd name="T64" fmla="*/ 87313 w 132"/>
                <a:gd name="T65" fmla="*/ 157163 h 100"/>
                <a:gd name="T66" fmla="*/ 74613 w 132"/>
                <a:gd name="T67" fmla="*/ 153988 h 100"/>
                <a:gd name="T68" fmla="*/ 61913 w 132"/>
                <a:gd name="T69" fmla="*/ 152400 h 100"/>
                <a:gd name="T70" fmla="*/ 50800 w 132"/>
                <a:gd name="T71" fmla="*/ 147638 h 100"/>
                <a:gd name="T72" fmla="*/ 42863 w 132"/>
                <a:gd name="T73" fmla="*/ 142875 h 100"/>
                <a:gd name="T74" fmla="*/ 33338 w 132"/>
                <a:gd name="T75" fmla="*/ 136525 h 100"/>
                <a:gd name="T76" fmla="*/ 20638 w 132"/>
                <a:gd name="T77" fmla="*/ 122238 h 100"/>
                <a:gd name="T78" fmla="*/ 9525 w 132"/>
                <a:gd name="T79" fmla="*/ 106363 h 100"/>
                <a:gd name="T80" fmla="*/ 3175 w 132"/>
                <a:gd name="T81" fmla="*/ 90488 h 100"/>
                <a:gd name="T82" fmla="*/ 0 w 132"/>
                <a:gd name="T83" fmla="*/ 74613 h 100"/>
                <a:gd name="T84" fmla="*/ 0 w 132"/>
                <a:gd name="T85" fmla="*/ 60325 h 100"/>
                <a:gd name="T86" fmla="*/ 0 w 132"/>
                <a:gd name="T87" fmla="*/ 60325 h 100"/>
                <a:gd name="T88" fmla="*/ 0 w 132"/>
                <a:gd name="T89" fmla="*/ 49213 h 100"/>
                <a:gd name="T90" fmla="*/ 3175 w 132"/>
                <a:gd name="T91" fmla="*/ 36513 h 100"/>
                <a:gd name="T92" fmla="*/ 9525 w 132"/>
                <a:gd name="T93" fmla="*/ 25400 h 100"/>
                <a:gd name="T94" fmla="*/ 19050 w 132"/>
                <a:gd name="T95" fmla="*/ 17463 h 100"/>
                <a:gd name="T96" fmla="*/ 26988 w 132"/>
                <a:gd name="T97" fmla="*/ 9525 h 100"/>
                <a:gd name="T98" fmla="*/ 38100 w 132"/>
                <a:gd name="T99" fmla="*/ 3175 h 100"/>
                <a:gd name="T100" fmla="*/ 49213 w 132"/>
                <a:gd name="T101" fmla="*/ 0 h 100"/>
                <a:gd name="T102" fmla="*/ 61913 w 132"/>
                <a:gd name="T103" fmla="*/ 0 h 100"/>
                <a:gd name="T104" fmla="*/ 61913 w 132"/>
                <a:gd name="T105" fmla="*/ 0 h 1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132"/>
                <a:gd name="T160" fmla="*/ 0 h 100"/>
                <a:gd name="T161" fmla="*/ 132 w 132"/>
                <a:gd name="T162" fmla="*/ 100 h 100"/>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132" h="100">
                  <a:moveTo>
                    <a:pt x="39" y="0"/>
                  </a:moveTo>
                  <a:lnTo>
                    <a:pt x="39" y="0"/>
                  </a:lnTo>
                  <a:lnTo>
                    <a:pt x="47" y="0"/>
                  </a:lnTo>
                  <a:lnTo>
                    <a:pt x="54" y="2"/>
                  </a:lnTo>
                  <a:lnTo>
                    <a:pt x="61" y="5"/>
                  </a:lnTo>
                  <a:lnTo>
                    <a:pt x="66" y="9"/>
                  </a:lnTo>
                  <a:lnTo>
                    <a:pt x="71" y="5"/>
                  </a:lnTo>
                  <a:lnTo>
                    <a:pt x="78" y="2"/>
                  </a:lnTo>
                  <a:lnTo>
                    <a:pt x="85" y="0"/>
                  </a:lnTo>
                  <a:lnTo>
                    <a:pt x="93" y="0"/>
                  </a:lnTo>
                  <a:lnTo>
                    <a:pt x="101" y="0"/>
                  </a:lnTo>
                  <a:lnTo>
                    <a:pt x="108" y="2"/>
                  </a:lnTo>
                  <a:lnTo>
                    <a:pt x="115" y="6"/>
                  </a:lnTo>
                  <a:lnTo>
                    <a:pt x="120" y="11"/>
                  </a:lnTo>
                  <a:lnTo>
                    <a:pt x="126" y="16"/>
                  </a:lnTo>
                  <a:lnTo>
                    <a:pt x="130" y="23"/>
                  </a:lnTo>
                  <a:lnTo>
                    <a:pt x="131" y="31"/>
                  </a:lnTo>
                  <a:lnTo>
                    <a:pt x="132" y="38"/>
                  </a:lnTo>
                  <a:lnTo>
                    <a:pt x="131" y="47"/>
                  </a:lnTo>
                  <a:lnTo>
                    <a:pt x="128" y="58"/>
                  </a:lnTo>
                  <a:lnTo>
                    <a:pt x="123" y="69"/>
                  </a:lnTo>
                  <a:lnTo>
                    <a:pt x="116" y="78"/>
                  </a:lnTo>
                  <a:lnTo>
                    <a:pt x="107" y="86"/>
                  </a:lnTo>
                  <a:lnTo>
                    <a:pt x="94" y="93"/>
                  </a:lnTo>
                  <a:lnTo>
                    <a:pt x="88" y="96"/>
                  </a:lnTo>
                  <a:lnTo>
                    <a:pt x="81" y="99"/>
                  </a:lnTo>
                  <a:lnTo>
                    <a:pt x="73" y="99"/>
                  </a:lnTo>
                  <a:lnTo>
                    <a:pt x="63" y="100"/>
                  </a:lnTo>
                  <a:lnTo>
                    <a:pt x="55" y="99"/>
                  </a:lnTo>
                  <a:lnTo>
                    <a:pt x="47" y="97"/>
                  </a:lnTo>
                  <a:lnTo>
                    <a:pt x="39" y="96"/>
                  </a:lnTo>
                  <a:lnTo>
                    <a:pt x="32" y="93"/>
                  </a:lnTo>
                  <a:lnTo>
                    <a:pt x="27" y="90"/>
                  </a:lnTo>
                  <a:lnTo>
                    <a:pt x="21" y="86"/>
                  </a:lnTo>
                  <a:lnTo>
                    <a:pt x="13" y="77"/>
                  </a:lnTo>
                  <a:lnTo>
                    <a:pt x="6" y="67"/>
                  </a:lnTo>
                  <a:lnTo>
                    <a:pt x="2" y="57"/>
                  </a:lnTo>
                  <a:lnTo>
                    <a:pt x="0" y="47"/>
                  </a:lnTo>
                  <a:lnTo>
                    <a:pt x="0" y="38"/>
                  </a:lnTo>
                  <a:lnTo>
                    <a:pt x="0" y="31"/>
                  </a:lnTo>
                  <a:lnTo>
                    <a:pt x="2" y="23"/>
                  </a:lnTo>
                  <a:lnTo>
                    <a:pt x="6" y="16"/>
                  </a:lnTo>
                  <a:lnTo>
                    <a:pt x="12" y="11"/>
                  </a:lnTo>
                  <a:lnTo>
                    <a:pt x="17" y="6"/>
                  </a:lnTo>
                  <a:lnTo>
                    <a:pt x="24" y="2"/>
                  </a:lnTo>
                  <a:lnTo>
                    <a:pt x="31" y="0"/>
                  </a:lnTo>
                  <a:lnTo>
                    <a:pt x="39" y="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5" name="Freeform 174"/>
            <p:cNvSpPr>
              <a:spLocks noChangeArrowheads="1"/>
            </p:cNvSpPr>
            <p:nvPr/>
          </p:nvSpPr>
          <p:spPr bwMode="auto">
            <a:xfrm>
              <a:off x="57150" y="0"/>
              <a:ext cx="52388" cy="73025"/>
            </a:xfrm>
            <a:custGeom>
              <a:avLst/>
              <a:gdLst>
                <a:gd name="T0" fmla="*/ 46038 w 33"/>
                <a:gd name="T1" fmla="*/ 73025 h 46"/>
                <a:gd name="T2" fmla="*/ 46038 w 33"/>
                <a:gd name="T3" fmla="*/ 73025 h 46"/>
                <a:gd name="T4" fmla="*/ 49213 w 33"/>
                <a:gd name="T5" fmla="*/ 61913 h 46"/>
                <a:gd name="T6" fmla="*/ 52388 w 33"/>
                <a:gd name="T7" fmla="*/ 53975 h 46"/>
                <a:gd name="T8" fmla="*/ 52388 w 33"/>
                <a:gd name="T9" fmla="*/ 42863 h 46"/>
                <a:gd name="T10" fmla="*/ 52388 w 33"/>
                <a:gd name="T11" fmla="*/ 34925 h 46"/>
                <a:gd name="T12" fmla="*/ 47625 w 33"/>
                <a:gd name="T13" fmla="*/ 23813 h 46"/>
                <a:gd name="T14" fmla="*/ 42863 w 33"/>
                <a:gd name="T15" fmla="*/ 14288 h 46"/>
                <a:gd name="T16" fmla="*/ 39688 w 33"/>
                <a:gd name="T17" fmla="*/ 6350 h 46"/>
                <a:gd name="T18" fmla="*/ 30163 w 33"/>
                <a:gd name="T19" fmla="*/ 0 h 46"/>
                <a:gd name="T20" fmla="*/ 0 w 33"/>
                <a:gd name="T21" fmla="*/ 4763 h 46"/>
                <a:gd name="T22" fmla="*/ 0 w 33"/>
                <a:gd name="T23" fmla="*/ 4763 h 46"/>
                <a:gd name="T24" fmla="*/ 19050 w 33"/>
                <a:gd name="T25" fmla="*/ 17463 h 46"/>
                <a:gd name="T26" fmla="*/ 28575 w 33"/>
                <a:gd name="T27" fmla="*/ 23813 h 46"/>
                <a:gd name="T28" fmla="*/ 34925 w 33"/>
                <a:gd name="T29" fmla="*/ 30163 h 46"/>
                <a:gd name="T30" fmla="*/ 39688 w 33"/>
                <a:gd name="T31" fmla="*/ 38100 h 46"/>
                <a:gd name="T32" fmla="*/ 42863 w 33"/>
                <a:gd name="T33" fmla="*/ 49213 h 46"/>
                <a:gd name="T34" fmla="*/ 46038 w 33"/>
                <a:gd name="T35" fmla="*/ 60325 h 46"/>
                <a:gd name="T36" fmla="*/ 46038 w 33"/>
                <a:gd name="T37" fmla="*/ 73025 h 46"/>
                <a:gd name="T38" fmla="*/ 46038 w 33"/>
                <a:gd name="T39" fmla="*/ 73025 h 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3"/>
                <a:gd name="T61" fmla="*/ 0 h 46"/>
                <a:gd name="T62" fmla="*/ 33 w 33"/>
                <a:gd name="T63" fmla="*/ 46 h 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3" h="46">
                  <a:moveTo>
                    <a:pt x="29" y="46"/>
                  </a:moveTo>
                  <a:lnTo>
                    <a:pt x="29" y="46"/>
                  </a:lnTo>
                  <a:lnTo>
                    <a:pt x="31" y="39"/>
                  </a:lnTo>
                  <a:lnTo>
                    <a:pt x="33" y="34"/>
                  </a:lnTo>
                  <a:lnTo>
                    <a:pt x="33" y="27"/>
                  </a:lnTo>
                  <a:lnTo>
                    <a:pt x="33" y="22"/>
                  </a:lnTo>
                  <a:lnTo>
                    <a:pt x="30" y="15"/>
                  </a:lnTo>
                  <a:lnTo>
                    <a:pt x="27" y="9"/>
                  </a:lnTo>
                  <a:lnTo>
                    <a:pt x="25" y="4"/>
                  </a:lnTo>
                  <a:lnTo>
                    <a:pt x="19" y="0"/>
                  </a:lnTo>
                  <a:lnTo>
                    <a:pt x="0" y="3"/>
                  </a:lnTo>
                  <a:lnTo>
                    <a:pt x="12" y="11"/>
                  </a:lnTo>
                  <a:lnTo>
                    <a:pt x="18" y="15"/>
                  </a:lnTo>
                  <a:lnTo>
                    <a:pt x="22" y="19"/>
                  </a:lnTo>
                  <a:lnTo>
                    <a:pt x="25" y="24"/>
                  </a:lnTo>
                  <a:lnTo>
                    <a:pt x="27" y="31"/>
                  </a:lnTo>
                  <a:lnTo>
                    <a:pt x="29" y="38"/>
                  </a:lnTo>
                  <a:lnTo>
                    <a:pt x="29" y="4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86" name="Freeform 175"/>
          <p:cNvSpPr>
            <a:spLocks noEditPoints="1" noChangeArrowheads="1"/>
          </p:cNvSpPr>
          <p:nvPr/>
        </p:nvSpPr>
        <p:spPr bwMode="auto">
          <a:xfrm>
            <a:off x="4410075" y="3530600"/>
            <a:ext cx="217488" cy="303213"/>
          </a:xfrm>
          <a:custGeom>
            <a:avLst/>
            <a:gdLst>
              <a:gd name="T0" fmla="*/ 198438 w 137"/>
              <a:gd name="T1" fmla="*/ 87313 h 191"/>
              <a:gd name="T2" fmla="*/ 200025 w 137"/>
              <a:gd name="T3" fmla="*/ 80963 h 191"/>
              <a:gd name="T4" fmla="*/ 211138 w 137"/>
              <a:gd name="T5" fmla="*/ 53975 h 191"/>
              <a:gd name="T6" fmla="*/ 215900 w 137"/>
              <a:gd name="T7" fmla="*/ 46038 h 191"/>
              <a:gd name="T8" fmla="*/ 217488 w 137"/>
              <a:gd name="T9" fmla="*/ 33338 h 191"/>
              <a:gd name="T10" fmla="*/ 215900 w 137"/>
              <a:gd name="T11" fmla="*/ 20638 h 191"/>
              <a:gd name="T12" fmla="*/ 209550 w 137"/>
              <a:gd name="T13" fmla="*/ 9525 h 191"/>
              <a:gd name="T14" fmla="*/ 203200 w 137"/>
              <a:gd name="T15" fmla="*/ 6350 h 191"/>
              <a:gd name="T16" fmla="*/ 184150 w 137"/>
              <a:gd name="T17" fmla="*/ 0 h 191"/>
              <a:gd name="T18" fmla="*/ 163513 w 137"/>
              <a:gd name="T19" fmla="*/ 6350 h 191"/>
              <a:gd name="T20" fmla="*/ 179388 w 137"/>
              <a:gd name="T21" fmla="*/ 61913 h 191"/>
              <a:gd name="T22" fmla="*/ 163513 w 137"/>
              <a:gd name="T23" fmla="*/ 93663 h 191"/>
              <a:gd name="T24" fmla="*/ 174625 w 137"/>
              <a:gd name="T25" fmla="*/ 76200 h 191"/>
              <a:gd name="T26" fmla="*/ 174625 w 137"/>
              <a:gd name="T27" fmla="*/ 66675 h 191"/>
              <a:gd name="T28" fmla="*/ 190500 w 137"/>
              <a:gd name="T29" fmla="*/ 76200 h 191"/>
              <a:gd name="T30" fmla="*/ 192088 w 137"/>
              <a:gd name="T31" fmla="*/ 82550 h 191"/>
              <a:gd name="T32" fmla="*/ 192088 w 137"/>
              <a:gd name="T33" fmla="*/ 90488 h 191"/>
              <a:gd name="T34" fmla="*/ 163513 w 137"/>
              <a:gd name="T35" fmla="*/ 141288 h 191"/>
              <a:gd name="T36" fmla="*/ 153988 w 137"/>
              <a:gd name="T37" fmla="*/ 147638 h 191"/>
              <a:gd name="T38" fmla="*/ 157163 w 137"/>
              <a:gd name="T39" fmla="*/ 146050 h 191"/>
              <a:gd name="T40" fmla="*/ 163513 w 137"/>
              <a:gd name="T41" fmla="*/ 141288 h 191"/>
              <a:gd name="T42" fmla="*/ 160338 w 137"/>
              <a:gd name="T43" fmla="*/ 134938 h 191"/>
              <a:gd name="T44" fmla="*/ 157163 w 137"/>
              <a:gd name="T45" fmla="*/ 136525 h 191"/>
              <a:gd name="T46" fmla="*/ 150813 w 137"/>
              <a:gd name="T47" fmla="*/ 139700 h 191"/>
              <a:gd name="T48" fmla="*/ 133350 w 137"/>
              <a:gd name="T49" fmla="*/ 128588 h 191"/>
              <a:gd name="T50" fmla="*/ 133350 w 137"/>
              <a:gd name="T51" fmla="*/ 128588 h 191"/>
              <a:gd name="T52" fmla="*/ 142875 w 137"/>
              <a:gd name="T53" fmla="*/ 123825 h 191"/>
              <a:gd name="T54" fmla="*/ 163513 w 137"/>
              <a:gd name="T55" fmla="*/ 53975 h 191"/>
              <a:gd name="T56" fmla="*/ 139700 w 137"/>
              <a:gd name="T57" fmla="*/ 36513 h 191"/>
              <a:gd name="T58" fmla="*/ 127000 w 137"/>
              <a:gd name="T59" fmla="*/ 39688 h 191"/>
              <a:gd name="T60" fmla="*/ 90488 w 137"/>
              <a:gd name="T61" fmla="*/ 93663 h 191"/>
              <a:gd name="T62" fmla="*/ 90488 w 137"/>
              <a:gd name="T63" fmla="*/ 104775 h 191"/>
              <a:gd name="T64" fmla="*/ 34925 w 137"/>
              <a:gd name="T65" fmla="*/ 242888 h 191"/>
              <a:gd name="T66" fmla="*/ 41275 w 137"/>
              <a:gd name="T67" fmla="*/ 244475 h 191"/>
              <a:gd name="T68" fmla="*/ 46038 w 137"/>
              <a:gd name="T69" fmla="*/ 246063 h 191"/>
              <a:gd name="T70" fmla="*/ 46038 w 137"/>
              <a:gd name="T71" fmla="*/ 257175 h 191"/>
              <a:gd name="T72" fmla="*/ 52388 w 137"/>
              <a:gd name="T73" fmla="*/ 255588 h 191"/>
              <a:gd name="T74" fmla="*/ 60325 w 137"/>
              <a:gd name="T75" fmla="*/ 257175 h 191"/>
              <a:gd name="T76" fmla="*/ 63500 w 137"/>
              <a:gd name="T77" fmla="*/ 258763 h 191"/>
              <a:gd name="T78" fmla="*/ 65088 w 137"/>
              <a:gd name="T79" fmla="*/ 268288 h 191"/>
              <a:gd name="T80" fmla="*/ 60325 w 137"/>
              <a:gd name="T81" fmla="*/ 274638 h 191"/>
              <a:gd name="T82" fmla="*/ 34925 w 137"/>
              <a:gd name="T83" fmla="*/ 288925 h 191"/>
              <a:gd name="T84" fmla="*/ 65088 w 137"/>
              <a:gd name="T85" fmla="*/ 279400 h 191"/>
              <a:gd name="T86" fmla="*/ 163513 w 137"/>
              <a:gd name="T87" fmla="*/ 46038 h 191"/>
              <a:gd name="T88" fmla="*/ 153988 w 137"/>
              <a:gd name="T89" fmla="*/ 14288 h 191"/>
              <a:gd name="T90" fmla="*/ 163513 w 137"/>
              <a:gd name="T91" fmla="*/ 6350 h 191"/>
              <a:gd name="T92" fmla="*/ 34925 w 137"/>
              <a:gd name="T93" fmla="*/ 185738 h 191"/>
              <a:gd name="T94" fmla="*/ 3175 w 137"/>
              <a:gd name="T95" fmla="*/ 303213 h 191"/>
              <a:gd name="T96" fmla="*/ 34925 w 137"/>
              <a:gd name="T97" fmla="*/ 285750 h 191"/>
              <a:gd name="T98" fmla="*/ 7938 w 137"/>
              <a:gd name="T99" fmla="*/ 276225 h 191"/>
              <a:gd name="T100" fmla="*/ 7938 w 137"/>
              <a:gd name="T101" fmla="*/ 238125 h 191"/>
              <a:gd name="T102" fmla="*/ 9525 w 137"/>
              <a:gd name="T103" fmla="*/ 236538 h 191"/>
              <a:gd name="T104" fmla="*/ 15875 w 137"/>
              <a:gd name="T105" fmla="*/ 231775 h 191"/>
              <a:gd name="T106" fmla="*/ 23813 w 137"/>
              <a:gd name="T107" fmla="*/ 231775 h 191"/>
              <a:gd name="T108" fmla="*/ 26988 w 137"/>
              <a:gd name="T109" fmla="*/ 236538 h 191"/>
              <a:gd name="T110" fmla="*/ 28575 w 137"/>
              <a:gd name="T111" fmla="*/ 246063 h 191"/>
              <a:gd name="T112" fmla="*/ 30163 w 137"/>
              <a:gd name="T113" fmla="*/ 244475 h 191"/>
              <a:gd name="T114" fmla="*/ 34925 w 137"/>
              <a:gd name="T115" fmla="*/ 185738 h 191"/>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37"/>
              <a:gd name="T175" fmla="*/ 0 h 191"/>
              <a:gd name="T176" fmla="*/ 137 w 137"/>
              <a:gd name="T177" fmla="*/ 191 h 191"/>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37" h="191">
                <a:moveTo>
                  <a:pt x="103" y="89"/>
                </a:moveTo>
                <a:lnTo>
                  <a:pt x="125" y="55"/>
                </a:lnTo>
                <a:lnTo>
                  <a:pt x="126" y="51"/>
                </a:lnTo>
                <a:lnTo>
                  <a:pt x="125" y="47"/>
                </a:lnTo>
                <a:lnTo>
                  <a:pt x="133" y="34"/>
                </a:lnTo>
                <a:lnTo>
                  <a:pt x="136" y="29"/>
                </a:lnTo>
                <a:lnTo>
                  <a:pt x="137" y="25"/>
                </a:lnTo>
                <a:lnTo>
                  <a:pt x="137" y="21"/>
                </a:lnTo>
                <a:lnTo>
                  <a:pt x="137" y="17"/>
                </a:lnTo>
                <a:lnTo>
                  <a:pt x="136" y="13"/>
                </a:lnTo>
                <a:lnTo>
                  <a:pt x="135" y="9"/>
                </a:lnTo>
                <a:lnTo>
                  <a:pt x="132" y="6"/>
                </a:lnTo>
                <a:lnTo>
                  <a:pt x="128" y="4"/>
                </a:lnTo>
                <a:lnTo>
                  <a:pt x="121" y="0"/>
                </a:lnTo>
                <a:lnTo>
                  <a:pt x="116" y="0"/>
                </a:lnTo>
                <a:lnTo>
                  <a:pt x="109" y="1"/>
                </a:lnTo>
                <a:lnTo>
                  <a:pt x="103" y="4"/>
                </a:lnTo>
                <a:lnTo>
                  <a:pt x="103" y="29"/>
                </a:lnTo>
                <a:lnTo>
                  <a:pt x="113" y="39"/>
                </a:lnTo>
                <a:lnTo>
                  <a:pt x="103" y="34"/>
                </a:lnTo>
                <a:lnTo>
                  <a:pt x="103" y="59"/>
                </a:lnTo>
                <a:lnTo>
                  <a:pt x="110" y="48"/>
                </a:lnTo>
                <a:lnTo>
                  <a:pt x="110" y="46"/>
                </a:lnTo>
                <a:lnTo>
                  <a:pt x="110" y="42"/>
                </a:lnTo>
                <a:lnTo>
                  <a:pt x="120" y="48"/>
                </a:lnTo>
                <a:lnTo>
                  <a:pt x="121" y="50"/>
                </a:lnTo>
                <a:lnTo>
                  <a:pt x="121" y="52"/>
                </a:lnTo>
                <a:lnTo>
                  <a:pt x="121" y="54"/>
                </a:lnTo>
                <a:lnTo>
                  <a:pt x="121" y="57"/>
                </a:lnTo>
                <a:lnTo>
                  <a:pt x="103" y="82"/>
                </a:lnTo>
                <a:lnTo>
                  <a:pt x="103" y="89"/>
                </a:lnTo>
                <a:close/>
                <a:moveTo>
                  <a:pt x="41" y="176"/>
                </a:moveTo>
                <a:lnTo>
                  <a:pt x="97" y="93"/>
                </a:lnTo>
                <a:lnTo>
                  <a:pt x="99" y="92"/>
                </a:lnTo>
                <a:lnTo>
                  <a:pt x="102" y="89"/>
                </a:lnTo>
                <a:lnTo>
                  <a:pt x="103" y="89"/>
                </a:lnTo>
                <a:lnTo>
                  <a:pt x="103" y="82"/>
                </a:lnTo>
                <a:lnTo>
                  <a:pt x="101" y="85"/>
                </a:lnTo>
                <a:lnTo>
                  <a:pt x="99" y="86"/>
                </a:lnTo>
                <a:lnTo>
                  <a:pt x="98" y="88"/>
                </a:lnTo>
                <a:lnTo>
                  <a:pt x="95" y="88"/>
                </a:lnTo>
                <a:lnTo>
                  <a:pt x="94" y="86"/>
                </a:lnTo>
                <a:lnTo>
                  <a:pt x="84" y="81"/>
                </a:lnTo>
                <a:lnTo>
                  <a:pt x="87" y="80"/>
                </a:lnTo>
                <a:lnTo>
                  <a:pt x="90" y="78"/>
                </a:lnTo>
                <a:lnTo>
                  <a:pt x="103" y="59"/>
                </a:lnTo>
                <a:lnTo>
                  <a:pt x="103" y="34"/>
                </a:lnTo>
                <a:lnTo>
                  <a:pt x="88" y="23"/>
                </a:lnTo>
                <a:lnTo>
                  <a:pt x="83" y="23"/>
                </a:lnTo>
                <a:lnTo>
                  <a:pt x="80" y="25"/>
                </a:lnTo>
                <a:lnTo>
                  <a:pt x="57" y="59"/>
                </a:lnTo>
                <a:lnTo>
                  <a:pt x="56" y="63"/>
                </a:lnTo>
                <a:lnTo>
                  <a:pt x="57" y="66"/>
                </a:lnTo>
                <a:lnTo>
                  <a:pt x="22" y="117"/>
                </a:lnTo>
                <a:lnTo>
                  <a:pt x="22" y="153"/>
                </a:lnTo>
                <a:lnTo>
                  <a:pt x="26" y="154"/>
                </a:lnTo>
                <a:lnTo>
                  <a:pt x="29" y="155"/>
                </a:lnTo>
                <a:lnTo>
                  <a:pt x="29" y="158"/>
                </a:lnTo>
                <a:lnTo>
                  <a:pt x="29" y="162"/>
                </a:lnTo>
                <a:lnTo>
                  <a:pt x="33" y="161"/>
                </a:lnTo>
                <a:lnTo>
                  <a:pt x="36" y="161"/>
                </a:lnTo>
                <a:lnTo>
                  <a:pt x="38" y="162"/>
                </a:lnTo>
                <a:lnTo>
                  <a:pt x="40" y="163"/>
                </a:lnTo>
                <a:lnTo>
                  <a:pt x="41" y="166"/>
                </a:lnTo>
                <a:lnTo>
                  <a:pt x="41" y="169"/>
                </a:lnTo>
                <a:lnTo>
                  <a:pt x="40" y="172"/>
                </a:lnTo>
                <a:lnTo>
                  <a:pt x="38" y="173"/>
                </a:lnTo>
                <a:lnTo>
                  <a:pt x="22" y="180"/>
                </a:lnTo>
                <a:lnTo>
                  <a:pt x="22" y="182"/>
                </a:lnTo>
                <a:lnTo>
                  <a:pt x="41" y="176"/>
                </a:lnTo>
                <a:close/>
                <a:moveTo>
                  <a:pt x="103" y="4"/>
                </a:moveTo>
                <a:lnTo>
                  <a:pt x="103" y="29"/>
                </a:lnTo>
                <a:lnTo>
                  <a:pt x="91" y="17"/>
                </a:lnTo>
                <a:lnTo>
                  <a:pt x="97" y="9"/>
                </a:lnTo>
                <a:lnTo>
                  <a:pt x="103" y="4"/>
                </a:lnTo>
                <a:close/>
                <a:moveTo>
                  <a:pt x="22" y="117"/>
                </a:moveTo>
                <a:lnTo>
                  <a:pt x="0" y="150"/>
                </a:lnTo>
                <a:lnTo>
                  <a:pt x="2" y="191"/>
                </a:lnTo>
                <a:lnTo>
                  <a:pt x="22" y="182"/>
                </a:lnTo>
                <a:lnTo>
                  <a:pt x="22" y="180"/>
                </a:lnTo>
                <a:lnTo>
                  <a:pt x="17" y="182"/>
                </a:lnTo>
                <a:lnTo>
                  <a:pt x="5" y="174"/>
                </a:lnTo>
                <a:lnTo>
                  <a:pt x="5" y="150"/>
                </a:lnTo>
                <a:lnTo>
                  <a:pt x="6" y="149"/>
                </a:lnTo>
                <a:lnTo>
                  <a:pt x="7" y="146"/>
                </a:lnTo>
                <a:lnTo>
                  <a:pt x="10" y="146"/>
                </a:lnTo>
                <a:lnTo>
                  <a:pt x="13" y="146"/>
                </a:lnTo>
                <a:lnTo>
                  <a:pt x="15" y="146"/>
                </a:lnTo>
                <a:lnTo>
                  <a:pt x="17" y="149"/>
                </a:lnTo>
                <a:lnTo>
                  <a:pt x="18" y="150"/>
                </a:lnTo>
                <a:lnTo>
                  <a:pt x="18" y="155"/>
                </a:lnTo>
                <a:lnTo>
                  <a:pt x="19" y="154"/>
                </a:lnTo>
                <a:lnTo>
                  <a:pt x="22" y="153"/>
                </a:lnTo>
                <a:lnTo>
                  <a:pt x="22" y="11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7" name="Freeform 176"/>
          <p:cNvSpPr>
            <a:spLocks noEditPoints="1" noChangeArrowheads="1"/>
          </p:cNvSpPr>
          <p:nvPr/>
        </p:nvSpPr>
        <p:spPr bwMode="auto">
          <a:xfrm>
            <a:off x="2644775" y="1946275"/>
            <a:ext cx="279400" cy="303213"/>
          </a:xfrm>
          <a:custGeom>
            <a:avLst/>
            <a:gdLst>
              <a:gd name="T0" fmla="*/ 219075 w 176"/>
              <a:gd name="T1" fmla="*/ 139700 h 191"/>
              <a:gd name="T2" fmla="*/ 209550 w 176"/>
              <a:gd name="T3" fmla="*/ 219075 h 191"/>
              <a:gd name="T4" fmla="*/ 238125 w 176"/>
              <a:gd name="T5" fmla="*/ 227013 h 191"/>
              <a:gd name="T6" fmla="*/ 233363 w 176"/>
              <a:gd name="T7" fmla="*/ 239713 h 191"/>
              <a:gd name="T8" fmla="*/ 209550 w 176"/>
              <a:gd name="T9" fmla="*/ 57150 h 191"/>
              <a:gd name="T10" fmla="*/ 238125 w 176"/>
              <a:gd name="T11" fmla="*/ 41275 h 191"/>
              <a:gd name="T12" fmla="*/ 214313 w 176"/>
              <a:gd name="T13" fmla="*/ 74613 h 191"/>
              <a:gd name="T14" fmla="*/ 231775 w 176"/>
              <a:gd name="T15" fmla="*/ 139700 h 191"/>
              <a:gd name="T16" fmla="*/ 276225 w 176"/>
              <a:gd name="T17" fmla="*/ 134938 h 191"/>
              <a:gd name="T18" fmla="*/ 238125 w 176"/>
              <a:gd name="T19" fmla="*/ 146050 h 191"/>
              <a:gd name="T20" fmla="*/ 139700 w 176"/>
              <a:gd name="T21" fmla="*/ 61913 h 191"/>
              <a:gd name="T22" fmla="*/ 182563 w 176"/>
              <a:gd name="T23" fmla="*/ 73025 h 191"/>
              <a:gd name="T24" fmla="*/ 209550 w 176"/>
              <a:gd name="T25" fmla="*/ 173038 h 191"/>
              <a:gd name="T26" fmla="*/ 182563 w 176"/>
              <a:gd name="T27" fmla="*/ 203200 h 191"/>
              <a:gd name="T28" fmla="*/ 176213 w 176"/>
              <a:gd name="T29" fmla="*/ 285750 h 191"/>
              <a:gd name="T30" fmla="*/ 142875 w 176"/>
              <a:gd name="T31" fmla="*/ 303213 h 191"/>
              <a:gd name="T32" fmla="*/ 166688 w 176"/>
              <a:gd name="T33" fmla="*/ 200025 h 191"/>
              <a:gd name="T34" fmla="*/ 193675 w 176"/>
              <a:gd name="T35" fmla="*/ 169863 h 191"/>
              <a:gd name="T36" fmla="*/ 196850 w 176"/>
              <a:gd name="T37" fmla="*/ 115888 h 191"/>
              <a:gd name="T38" fmla="*/ 165100 w 176"/>
              <a:gd name="T39" fmla="*/ 80963 h 191"/>
              <a:gd name="T40" fmla="*/ 139700 w 176"/>
              <a:gd name="T41" fmla="*/ 61913 h 191"/>
              <a:gd name="T42" fmla="*/ 201613 w 176"/>
              <a:gd name="T43" fmla="*/ 68263 h 191"/>
              <a:gd name="T44" fmla="*/ 209550 w 176"/>
              <a:gd name="T45" fmla="*/ 57150 h 191"/>
              <a:gd name="T46" fmla="*/ 203200 w 176"/>
              <a:gd name="T47" fmla="*/ 203200 h 191"/>
              <a:gd name="T48" fmla="*/ 209550 w 176"/>
              <a:gd name="T49" fmla="*/ 201613 h 191"/>
              <a:gd name="T50" fmla="*/ 146050 w 176"/>
              <a:gd name="T51" fmla="*/ 1588 h 191"/>
              <a:gd name="T52" fmla="*/ 139700 w 176"/>
              <a:gd name="T53" fmla="*/ 47625 h 191"/>
              <a:gd name="T54" fmla="*/ 127000 w 176"/>
              <a:gd name="T55" fmla="*/ 303213 h 191"/>
              <a:gd name="T56" fmla="*/ 98425 w 176"/>
              <a:gd name="T57" fmla="*/ 279400 h 191"/>
              <a:gd name="T58" fmla="*/ 87313 w 176"/>
              <a:gd name="T59" fmla="*/ 196850 h 191"/>
              <a:gd name="T60" fmla="*/ 69850 w 176"/>
              <a:gd name="T61" fmla="*/ 106363 h 191"/>
              <a:gd name="T62" fmla="*/ 106363 w 176"/>
              <a:gd name="T63" fmla="*/ 68263 h 191"/>
              <a:gd name="T64" fmla="*/ 139700 w 176"/>
              <a:gd name="T65" fmla="*/ 77788 h 191"/>
              <a:gd name="T66" fmla="*/ 96838 w 176"/>
              <a:gd name="T67" fmla="*/ 96838 h 191"/>
              <a:gd name="T68" fmla="*/ 79375 w 176"/>
              <a:gd name="T69" fmla="*/ 139700 h 191"/>
              <a:gd name="T70" fmla="*/ 109538 w 176"/>
              <a:gd name="T71" fmla="*/ 190500 h 191"/>
              <a:gd name="T72" fmla="*/ 139700 w 176"/>
              <a:gd name="T73" fmla="*/ 233363 h 191"/>
              <a:gd name="T74" fmla="*/ 139700 w 176"/>
              <a:gd name="T75" fmla="*/ 47625 h 191"/>
              <a:gd name="T76" fmla="*/ 133350 w 176"/>
              <a:gd name="T77" fmla="*/ 41275 h 191"/>
              <a:gd name="T78" fmla="*/ 139700 w 176"/>
              <a:gd name="T79" fmla="*/ 0 h 191"/>
              <a:gd name="T80" fmla="*/ 74613 w 176"/>
              <a:gd name="T81" fmla="*/ 214313 h 191"/>
              <a:gd name="T82" fmla="*/ 69850 w 176"/>
              <a:gd name="T83" fmla="*/ 219075 h 191"/>
              <a:gd name="T84" fmla="*/ 74613 w 176"/>
              <a:gd name="T85" fmla="*/ 74613 h 191"/>
              <a:gd name="T86" fmla="*/ 69850 w 176"/>
              <a:gd name="T87" fmla="*/ 171450 h 191"/>
              <a:gd name="T88" fmla="*/ 63500 w 176"/>
              <a:gd name="T89" fmla="*/ 122238 h 191"/>
              <a:gd name="T90" fmla="*/ 69850 w 176"/>
              <a:gd name="T91" fmla="*/ 77788 h 191"/>
              <a:gd name="T92" fmla="*/ 39688 w 176"/>
              <a:gd name="T93" fmla="*/ 49213 h 191"/>
              <a:gd name="T94" fmla="*/ 50800 w 176"/>
              <a:gd name="T95" fmla="*/ 41275 h 191"/>
              <a:gd name="T96" fmla="*/ 50800 w 176"/>
              <a:gd name="T97" fmla="*/ 238125 h 191"/>
              <a:gd name="T98" fmla="*/ 38100 w 176"/>
              <a:gd name="T99" fmla="*/ 233363 h 191"/>
              <a:gd name="T100" fmla="*/ 69850 w 176"/>
              <a:gd name="T101" fmla="*/ 201613 h 191"/>
              <a:gd name="T102" fmla="*/ 39688 w 176"/>
              <a:gd name="T103" fmla="*/ 133350 h 191"/>
              <a:gd name="T104" fmla="*/ 39688 w 176"/>
              <a:gd name="T105" fmla="*/ 146050 h 191"/>
              <a:gd name="T106" fmla="*/ 0 w 176"/>
              <a:gd name="T107" fmla="*/ 139700 h 19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76"/>
              <a:gd name="T163" fmla="*/ 0 h 191"/>
              <a:gd name="T164" fmla="*/ 176 w 176"/>
              <a:gd name="T165" fmla="*/ 191 h 19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76" h="191">
                <a:moveTo>
                  <a:pt x="132" y="66"/>
                </a:moveTo>
                <a:lnTo>
                  <a:pt x="132" y="66"/>
                </a:lnTo>
                <a:lnTo>
                  <a:pt x="136" y="77"/>
                </a:lnTo>
                <a:lnTo>
                  <a:pt x="138" y="88"/>
                </a:lnTo>
                <a:lnTo>
                  <a:pt x="136" y="99"/>
                </a:lnTo>
                <a:lnTo>
                  <a:pt x="132" y="109"/>
                </a:lnTo>
                <a:lnTo>
                  <a:pt x="132" y="66"/>
                </a:lnTo>
                <a:close/>
                <a:moveTo>
                  <a:pt x="132" y="138"/>
                </a:moveTo>
                <a:lnTo>
                  <a:pt x="132" y="127"/>
                </a:lnTo>
                <a:lnTo>
                  <a:pt x="135" y="128"/>
                </a:lnTo>
                <a:lnTo>
                  <a:pt x="150" y="143"/>
                </a:lnTo>
                <a:lnTo>
                  <a:pt x="151" y="147"/>
                </a:lnTo>
                <a:lnTo>
                  <a:pt x="150" y="150"/>
                </a:lnTo>
                <a:lnTo>
                  <a:pt x="147" y="151"/>
                </a:lnTo>
                <a:lnTo>
                  <a:pt x="145" y="150"/>
                </a:lnTo>
                <a:lnTo>
                  <a:pt x="132" y="138"/>
                </a:lnTo>
                <a:close/>
                <a:moveTo>
                  <a:pt x="132" y="49"/>
                </a:moveTo>
                <a:lnTo>
                  <a:pt x="132" y="36"/>
                </a:lnTo>
                <a:lnTo>
                  <a:pt x="145" y="26"/>
                </a:lnTo>
                <a:lnTo>
                  <a:pt x="147" y="24"/>
                </a:lnTo>
                <a:lnTo>
                  <a:pt x="150" y="26"/>
                </a:lnTo>
                <a:lnTo>
                  <a:pt x="151" y="28"/>
                </a:lnTo>
                <a:lnTo>
                  <a:pt x="150" y="31"/>
                </a:lnTo>
                <a:lnTo>
                  <a:pt x="135" y="47"/>
                </a:lnTo>
                <a:lnTo>
                  <a:pt x="132" y="49"/>
                </a:lnTo>
                <a:close/>
                <a:moveTo>
                  <a:pt x="146" y="88"/>
                </a:moveTo>
                <a:lnTo>
                  <a:pt x="146" y="88"/>
                </a:lnTo>
                <a:lnTo>
                  <a:pt x="147" y="85"/>
                </a:lnTo>
                <a:lnTo>
                  <a:pt x="150" y="84"/>
                </a:lnTo>
                <a:lnTo>
                  <a:pt x="172" y="84"/>
                </a:lnTo>
                <a:lnTo>
                  <a:pt x="174" y="85"/>
                </a:lnTo>
                <a:lnTo>
                  <a:pt x="176" y="88"/>
                </a:lnTo>
                <a:lnTo>
                  <a:pt x="174" y="91"/>
                </a:lnTo>
                <a:lnTo>
                  <a:pt x="172" y="92"/>
                </a:lnTo>
                <a:lnTo>
                  <a:pt x="150" y="92"/>
                </a:lnTo>
                <a:lnTo>
                  <a:pt x="147" y="91"/>
                </a:lnTo>
                <a:lnTo>
                  <a:pt x="146" y="88"/>
                </a:lnTo>
                <a:close/>
                <a:moveTo>
                  <a:pt x="88" y="39"/>
                </a:moveTo>
                <a:lnTo>
                  <a:pt x="88" y="39"/>
                </a:lnTo>
                <a:lnTo>
                  <a:pt x="96" y="39"/>
                </a:lnTo>
                <a:lnTo>
                  <a:pt x="103" y="40"/>
                </a:lnTo>
                <a:lnTo>
                  <a:pt x="108" y="43"/>
                </a:lnTo>
                <a:lnTo>
                  <a:pt x="115" y="46"/>
                </a:lnTo>
                <a:lnTo>
                  <a:pt x="120" y="50"/>
                </a:lnTo>
                <a:lnTo>
                  <a:pt x="124" y="55"/>
                </a:lnTo>
                <a:lnTo>
                  <a:pt x="128" y="61"/>
                </a:lnTo>
                <a:lnTo>
                  <a:pt x="132" y="66"/>
                </a:lnTo>
                <a:lnTo>
                  <a:pt x="132" y="109"/>
                </a:lnTo>
                <a:lnTo>
                  <a:pt x="128" y="115"/>
                </a:lnTo>
                <a:lnTo>
                  <a:pt x="124" y="120"/>
                </a:lnTo>
                <a:lnTo>
                  <a:pt x="120" y="124"/>
                </a:lnTo>
                <a:lnTo>
                  <a:pt x="115" y="128"/>
                </a:lnTo>
                <a:lnTo>
                  <a:pt x="115" y="166"/>
                </a:lnTo>
                <a:lnTo>
                  <a:pt x="115" y="172"/>
                </a:lnTo>
                <a:lnTo>
                  <a:pt x="113" y="176"/>
                </a:lnTo>
                <a:lnTo>
                  <a:pt x="111" y="180"/>
                </a:lnTo>
                <a:lnTo>
                  <a:pt x="108" y="184"/>
                </a:lnTo>
                <a:lnTo>
                  <a:pt x="104" y="187"/>
                </a:lnTo>
                <a:lnTo>
                  <a:pt x="100" y="189"/>
                </a:lnTo>
                <a:lnTo>
                  <a:pt x="96" y="191"/>
                </a:lnTo>
                <a:lnTo>
                  <a:pt x="90" y="191"/>
                </a:lnTo>
                <a:lnTo>
                  <a:pt x="88" y="191"/>
                </a:lnTo>
                <a:lnTo>
                  <a:pt x="88" y="147"/>
                </a:lnTo>
                <a:lnTo>
                  <a:pt x="105" y="147"/>
                </a:lnTo>
                <a:lnTo>
                  <a:pt x="105" y="126"/>
                </a:lnTo>
                <a:lnTo>
                  <a:pt x="105" y="123"/>
                </a:lnTo>
                <a:lnTo>
                  <a:pt x="108" y="122"/>
                </a:lnTo>
                <a:lnTo>
                  <a:pt x="115" y="115"/>
                </a:lnTo>
                <a:lnTo>
                  <a:pt x="122" y="107"/>
                </a:lnTo>
                <a:lnTo>
                  <a:pt x="126" y="99"/>
                </a:lnTo>
                <a:lnTo>
                  <a:pt x="127" y="88"/>
                </a:lnTo>
                <a:lnTo>
                  <a:pt x="126" y="80"/>
                </a:lnTo>
                <a:lnTo>
                  <a:pt x="124" y="73"/>
                </a:lnTo>
                <a:lnTo>
                  <a:pt x="120" y="66"/>
                </a:lnTo>
                <a:lnTo>
                  <a:pt x="116" y="61"/>
                </a:lnTo>
                <a:lnTo>
                  <a:pt x="109" y="55"/>
                </a:lnTo>
                <a:lnTo>
                  <a:pt x="104" y="51"/>
                </a:lnTo>
                <a:lnTo>
                  <a:pt x="96" y="50"/>
                </a:lnTo>
                <a:lnTo>
                  <a:pt x="88" y="49"/>
                </a:lnTo>
                <a:lnTo>
                  <a:pt x="88" y="39"/>
                </a:lnTo>
                <a:close/>
                <a:moveTo>
                  <a:pt x="132" y="36"/>
                </a:moveTo>
                <a:lnTo>
                  <a:pt x="128" y="40"/>
                </a:lnTo>
                <a:lnTo>
                  <a:pt x="127" y="43"/>
                </a:lnTo>
                <a:lnTo>
                  <a:pt x="128" y="47"/>
                </a:lnTo>
                <a:lnTo>
                  <a:pt x="130" y="49"/>
                </a:lnTo>
                <a:lnTo>
                  <a:pt x="132" y="49"/>
                </a:lnTo>
                <a:lnTo>
                  <a:pt x="132" y="36"/>
                </a:lnTo>
                <a:close/>
                <a:moveTo>
                  <a:pt x="132" y="127"/>
                </a:moveTo>
                <a:lnTo>
                  <a:pt x="132" y="127"/>
                </a:lnTo>
                <a:lnTo>
                  <a:pt x="130" y="127"/>
                </a:lnTo>
                <a:lnTo>
                  <a:pt x="128" y="128"/>
                </a:lnTo>
                <a:lnTo>
                  <a:pt x="127" y="131"/>
                </a:lnTo>
                <a:lnTo>
                  <a:pt x="128" y="135"/>
                </a:lnTo>
                <a:lnTo>
                  <a:pt x="132" y="138"/>
                </a:lnTo>
                <a:lnTo>
                  <a:pt x="132" y="127"/>
                </a:lnTo>
                <a:close/>
                <a:moveTo>
                  <a:pt x="88" y="30"/>
                </a:moveTo>
                <a:lnTo>
                  <a:pt x="88" y="0"/>
                </a:lnTo>
                <a:lnTo>
                  <a:pt x="92" y="1"/>
                </a:lnTo>
                <a:lnTo>
                  <a:pt x="92" y="4"/>
                </a:lnTo>
                <a:lnTo>
                  <a:pt x="92" y="26"/>
                </a:lnTo>
                <a:lnTo>
                  <a:pt x="92" y="28"/>
                </a:lnTo>
                <a:lnTo>
                  <a:pt x="88" y="30"/>
                </a:lnTo>
                <a:close/>
                <a:moveTo>
                  <a:pt x="88" y="191"/>
                </a:moveTo>
                <a:lnTo>
                  <a:pt x="85" y="191"/>
                </a:lnTo>
                <a:lnTo>
                  <a:pt x="80" y="191"/>
                </a:lnTo>
                <a:lnTo>
                  <a:pt x="76" y="189"/>
                </a:lnTo>
                <a:lnTo>
                  <a:pt x="71" y="187"/>
                </a:lnTo>
                <a:lnTo>
                  <a:pt x="67" y="184"/>
                </a:lnTo>
                <a:lnTo>
                  <a:pt x="65" y="180"/>
                </a:lnTo>
                <a:lnTo>
                  <a:pt x="62" y="176"/>
                </a:lnTo>
                <a:lnTo>
                  <a:pt x="61" y="172"/>
                </a:lnTo>
                <a:lnTo>
                  <a:pt x="61" y="166"/>
                </a:lnTo>
                <a:lnTo>
                  <a:pt x="61" y="128"/>
                </a:lnTo>
                <a:lnTo>
                  <a:pt x="55" y="124"/>
                </a:lnTo>
                <a:lnTo>
                  <a:pt x="51" y="119"/>
                </a:lnTo>
                <a:lnTo>
                  <a:pt x="47" y="114"/>
                </a:lnTo>
                <a:lnTo>
                  <a:pt x="44" y="108"/>
                </a:lnTo>
                <a:lnTo>
                  <a:pt x="44" y="67"/>
                </a:lnTo>
                <a:lnTo>
                  <a:pt x="47" y="61"/>
                </a:lnTo>
                <a:lnTo>
                  <a:pt x="51" y="55"/>
                </a:lnTo>
                <a:lnTo>
                  <a:pt x="57" y="51"/>
                </a:lnTo>
                <a:lnTo>
                  <a:pt x="62" y="47"/>
                </a:lnTo>
                <a:lnTo>
                  <a:pt x="67" y="43"/>
                </a:lnTo>
                <a:lnTo>
                  <a:pt x="74" y="40"/>
                </a:lnTo>
                <a:lnTo>
                  <a:pt x="81" y="39"/>
                </a:lnTo>
                <a:lnTo>
                  <a:pt x="88" y="39"/>
                </a:lnTo>
                <a:lnTo>
                  <a:pt x="88" y="49"/>
                </a:lnTo>
                <a:lnTo>
                  <a:pt x="81" y="50"/>
                </a:lnTo>
                <a:lnTo>
                  <a:pt x="73" y="51"/>
                </a:lnTo>
                <a:lnTo>
                  <a:pt x="66" y="55"/>
                </a:lnTo>
                <a:lnTo>
                  <a:pt x="61" y="61"/>
                </a:lnTo>
                <a:lnTo>
                  <a:pt x="57" y="66"/>
                </a:lnTo>
                <a:lnTo>
                  <a:pt x="53" y="73"/>
                </a:lnTo>
                <a:lnTo>
                  <a:pt x="50" y="80"/>
                </a:lnTo>
                <a:lnTo>
                  <a:pt x="50" y="88"/>
                </a:lnTo>
                <a:lnTo>
                  <a:pt x="51" y="97"/>
                </a:lnTo>
                <a:lnTo>
                  <a:pt x="55" y="107"/>
                </a:lnTo>
                <a:lnTo>
                  <a:pt x="61" y="115"/>
                </a:lnTo>
                <a:lnTo>
                  <a:pt x="69" y="120"/>
                </a:lnTo>
                <a:lnTo>
                  <a:pt x="70" y="123"/>
                </a:lnTo>
                <a:lnTo>
                  <a:pt x="70" y="126"/>
                </a:lnTo>
                <a:lnTo>
                  <a:pt x="70" y="147"/>
                </a:lnTo>
                <a:lnTo>
                  <a:pt x="88" y="147"/>
                </a:lnTo>
                <a:lnTo>
                  <a:pt x="88" y="191"/>
                </a:lnTo>
                <a:close/>
                <a:moveTo>
                  <a:pt x="88" y="0"/>
                </a:moveTo>
                <a:lnTo>
                  <a:pt x="88" y="30"/>
                </a:lnTo>
                <a:lnTo>
                  <a:pt x="85" y="28"/>
                </a:lnTo>
                <a:lnTo>
                  <a:pt x="84" y="26"/>
                </a:lnTo>
                <a:lnTo>
                  <a:pt x="84" y="4"/>
                </a:lnTo>
                <a:lnTo>
                  <a:pt x="85" y="1"/>
                </a:lnTo>
                <a:lnTo>
                  <a:pt x="88" y="0"/>
                </a:lnTo>
                <a:close/>
                <a:moveTo>
                  <a:pt x="44" y="138"/>
                </a:moveTo>
                <a:lnTo>
                  <a:pt x="47" y="135"/>
                </a:lnTo>
                <a:lnTo>
                  <a:pt x="48" y="131"/>
                </a:lnTo>
                <a:lnTo>
                  <a:pt x="47" y="128"/>
                </a:lnTo>
                <a:lnTo>
                  <a:pt x="44" y="127"/>
                </a:lnTo>
                <a:lnTo>
                  <a:pt x="44" y="138"/>
                </a:lnTo>
                <a:close/>
                <a:moveTo>
                  <a:pt x="44" y="49"/>
                </a:moveTo>
                <a:lnTo>
                  <a:pt x="44" y="49"/>
                </a:lnTo>
                <a:lnTo>
                  <a:pt x="47" y="47"/>
                </a:lnTo>
                <a:lnTo>
                  <a:pt x="48" y="43"/>
                </a:lnTo>
                <a:lnTo>
                  <a:pt x="47" y="40"/>
                </a:lnTo>
                <a:lnTo>
                  <a:pt x="44" y="38"/>
                </a:lnTo>
                <a:lnTo>
                  <a:pt x="44" y="49"/>
                </a:lnTo>
                <a:close/>
                <a:moveTo>
                  <a:pt x="44" y="108"/>
                </a:moveTo>
                <a:lnTo>
                  <a:pt x="44" y="108"/>
                </a:lnTo>
                <a:lnTo>
                  <a:pt x="40" y="99"/>
                </a:lnTo>
                <a:lnTo>
                  <a:pt x="39" y="88"/>
                </a:lnTo>
                <a:lnTo>
                  <a:pt x="40" y="77"/>
                </a:lnTo>
                <a:lnTo>
                  <a:pt x="44" y="67"/>
                </a:lnTo>
                <a:lnTo>
                  <a:pt x="44" y="108"/>
                </a:lnTo>
                <a:close/>
                <a:moveTo>
                  <a:pt x="44" y="38"/>
                </a:moveTo>
                <a:lnTo>
                  <a:pt x="44" y="49"/>
                </a:lnTo>
                <a:lnTo>
                  <a:pt x="40" y="47"/>
                </a:lnTo>
                <a:lnTo>
                  <a:pt x="25" y="31"/>
                </a:lnTo>
                <a:lnTo>
                  <a:pt x="24" y="28"/>
                </a:lnTo>
                <a:lnTo>
                  <a:pt x="25" y="26"/>
                </a:lnTo>
                <a:lnTo>
                  <a:pt x="28" y="24"/>
                </a:lnTo>
                <a:lnTo>
                  <a:pt x="32" y="26"/>
                </a:lnTo>
                <a:lnTo>
                  <a:pt x="44" y="38"/>
                </a:lnTo>
                <a:close/>
                <a:moveTo>
                  <a:pt x="44" y="127"/>
                </a:moveTo>
                <a:lnTo>
                  <a:pt x="44" y="138"/>
                </a:lnTo>
                <a:lnTo>
                  <a:pt x="32" y="150"/>
                </a:lnTo>
                <a:lnTo>
                  <a:pt x="28" y="151"/>
                </a:lnTo>
                <a:lnTo>
                  <a:pt x="25" y="150"/>
                </a:lnTo>
                <a:lnTo>
                  <a:pt x="24" y="147"/>
                </a:lnTo>
                <a:lnTo>
                  <a:pt x="25" y="143"/>
                </a:lnTo>
                <a:lnTo>
                  <a:pt x="40" y="128"/>
                </a:lnTo>
                <a:lnTo>
                  <a:pt x="44" y="127"/>
                </a:lnTo>
                <a:close/>
                <a:moveTo>
                  <a:pt x="4" y="84"/>
                </a:moveTo>
                <a:lnTo>
                  <a:pt x="4" y="84"/>
                </a:lnTo>
                <a:lnTo>
                  <a:pt x="25" y="84"/>
                </a:lnTo>
                <a:lnTo>
                  <a:pt x="29" y="85"/>
                </a:lnTo>
                <a:lnTo>
                  <a:pt x="31" y="88"/>
                </a:lnTo>
                <a:lnTo>
                  <a:pt x="29" y="91"/>
                </a:lnTo>
                <a:lnTo>
                  <a:pt x="25" y="92"/>
                </a:lnTo>
                <a:lnTo>
                  <a:pt x="4" y="92"/>
                </a:lnTo>
                <a:lnTo>
                  <a:pt x="1" y="91"/>
                </a:lnTo>
                <a:lnTo>
                  <a:pt x="0" y="88"/>
                </a:lnTo>
                <a:lnTo>
                  <a:pt x="1" y="85"/>
                </a:lnTo>
                <a:lnTo>
                  <a:pt x="4" y="8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8" name="Freeform 177"/>
          <p:cNvSpPr>
            <a:spLocks noEditPoints="1" noChangeArrowheads="1"/>
          </p:cNvSpPr>
          <p:nvPr/>
        </p:nvSpPr>
        <p:spPr bwMode="auto">
          <a:xfrm>
            <a:off x="3898900" y="1533525"/>
            <a:ext cx="419100" cy="606425"/>
          </a:xfrm>
          <a:custGeom>
            <a:avLst/>
            <a:gdLst>
              <a:gd name="T0" fmla="*/ 209550 w 264"/>
              <a:gd name="T1" fmla="*/ 11113 h 382"/>
              <a:gd name="T2" fmla="*/ 222250 w 264"/>
              <a:gd name="T3" fmla="*/ 200025 h 382"/>
              <a:gd name="T4" fmla="*/ 247650 w 264"/>
              <a:gd name="T5" fmla="*/ 203200 h 382"/>
              <a:gd name="T6" fmla="*/ 295275 w 264"/>
              <a:gd name="T7" fmla="*/ 225425 h 382"/>
              <a:gd name="T8" fmla="*/ 327025 w 264"/>
              <a:gd name="T9" fmla="*/ 263525 h 382"/>
              <a:gd name="T10" fmla="*/ 346075 w 264"/>
              <a:gd name="T11" fmla="*/ 311150 h 382"/>
              <a:gd name="T12" fmla="*/ 349250 w 264"/>
              <a:gd name="T13" fmla="*/ 336550 h 382"/>
              <a:gd name="T14" fmla="*/ 349250 w 264"/>
              <a:gd name="T15" fmla="*/ 352425 h 382"/>
              <a:gd name="T16" fmla="*/ 341313 w 264"/>
              <a:gd name="T17" fmla="*/ 379413 h 382"/>
              <a:gd name="T18" fmla="*/ 333375 w 264"/>
              <a:gd name="T19" fmla="*/ 403225 h 382"/>
              <a:gd name="T20" fmla="*/ 307975 w 264"/>
              <a:gd name="T21" fmla="*/ 436563 h 382"/>
              <a:gd name="T22" fmla="*/ 276225 w 264"/>
              <a:gd name="T23" fmla="*/ 460375 h 382"/>
              <a:gd name="T24" fmla="*/ 252413 w 264"/>
              <a:gd name="T25" fmla="*/ 469900 h 382"/>
              <a:gd name="T26" fmla="*/ 223838 w 264"/>
              <a:gd name="T27" fmla="*/ 476250 h 382"/>
              <a:gd name="T28" fmla="*/ 209550 w 264"/>
              <a:gd name="T29" fmla="*/ 476250 h 382"/>
              <a:gd name="T30" fmla="*/ 209550 w 264"/>
              <a:gd name="T31" fmla="*/ 519113 h 382"/>
              <a:gd name="T32" fmla="*/ 228600 w 264"/>
              <a:gd name="T33" fmla="*/ 528638 h 382"/>
              <a:gd name="T34" fmla="*/ 236538 w 264"/>
              <a:gd name="T35" fmla="*/ 547688 h 382"/>
              <a:gd name="T36" fmla="*/ 234950 w 264"/>
              <a:gd name="T37" fmla="*/ 560388 h 382"/>
              <a:gd name="T38" fmla="*/ 219075 w 264"/>
              <a:gd name="T39" fmla="*/ 576263 h 382"/>
              <a:gd name="T40" fmla="*/ 209550 w 264"/>
              <a:gd name="T41" fmla="*/ 606425 h 382"/>
              <a:gd name="T42" fmla="*/ 361950 w 264"/>
              <a:gd name="T43" fmla="*/ 573088 h 382"/>
              <a:gd name="T44" fmla="*/ 361950 w 264"/>
              <a:gd name="T45" fmla="*/ 566738 h 382"/>
              <a:gd name="T46" fmla="*/ 350838 w 264"/>
              <a:gd name="T47" fmla="*/ 554038 h 382"/>
              <a:gd name="T48" fmla="*/ 319088 w 264"/>
              <a:gd name="T49" fmla="*/ 539750 h 382"/>
              <a:gd name="T50" fmla="*/ 288925 w 264"/>
              <a:gd name="T51" fmla="*/ 533400 h 382"/>
              <a:gd name="T52" fmla="*/ 339725 w 264"/>
              <a:gd name="T53" fmla="*/ 500063 h 382"/>
              <a:gd name="T54" fmla="*/ 382588 w 264"/>
              <a:gd name="T55" fmla="*/ 455613 h 382"/>
              <a:gd name="T56" fmla="*/ 407988 w 264"/>
              <a:gd name="T57" fmla="*/ 401638 h 382"/>
              <a:gd name="T58" fmla="*/ 419100 w 264"/>
              <a:gd name="T59" fmla="*/ 336550 h 382"/>
              <a:gd name="T60" fmla="*/ 417513 w 264"/>
              <a:gd name="T61" fmla="*/ 317500 h 382"/>
              <a:gd name="T62" fmla="*/ 411163 w 264"/>
              <a:gd name="T63" fmla="*/ 280988 h 382"/>
              <a:gd name="T64" fmla="*/ 398463 w 264"/>
              <a:gd name="T65" fmla="*/ 247650 h 382"/>
              <a:gd name="T66" fmla="*/ 381000 w 264"/>
              <a:gd name="T67" fmla="*/ 217488 h 382"/>
              <a:gd name="T68" fmla="*/ 357188 w 264"/>
              <a:gd name="T69" fmla="*/ 188913 h 382"/>
              <a:gd name="T70" fmla="*/ 328613 w 264"/>
              <a:gd name="T71" fmla="*/ 165100 h 382"/>
              <a:gd name="T72" fmla="*/ 296863 w 264"/>
              <a:gd name="T73" fmla="*/ 147638 h 382"/>
              <a:gd name="T74" fmla="*/ 261938 w 264"/>
              <a:gd name="T75" fmla="*/ 134938 h 382"/>
              <a:gd name="T76" fmla="*/ 276225 w 264"/>
              <a:gd name="T77" fmla="*/ 31750 h 382"/>
              <a:gd name="T78" fmla="*/ 176213 w 264"/>
              <a:gd name="T79" fmla="*/ 0 h 382"/>
              <a:gd name="T80" fmla="*/ 187325 w 264"/>
              <a:gd name="T81" fmla="*/ 309563 h 382"/>
              <a:gd name="T82" fmla="*/ 209550 w 264"/>
              <a:gd name="T83" fmla="*/ 11113 h 382"/>
              <a:gd name="T84" fmla="*/ 209550 w 264"/>
              <a:gd name="T85" fmla="*/ 476250 h 382"/>
              <a:gd name="T86" fmla="*/ 187325 w 264"/>
              <a:gd name="T87" fmla="*/ 474663 h 382"/>
              <a:gd name="T88" fmla="*/ 146050 w 264"/>
              <a:gd name="T89" fmla="*/ 461963 h 382"/>
              <a:gd name="T90" fmla="*/ 188913 w 264"/>
              <a:gd name="T91" fmla="*/ 450850 h 382"/>
              <a:gd name="T92" fmla="*/ 92075 w 264"/>
              <a:gd name="T93" fmla="*/ 412750 h 382"/>
              <a:gd name="T94" fmla="*/ 0 w 264"/>
              <a:gd name="T95" fmla="*/ 412750 h 382"/>
              <a:gd name="T96" fmla="*/ 34925 w 264"/>
              <a:gd name="T97" fmla="*/ 450850 h 382"/>
              <a:gd name="T98" fmla="*/ 53975 w 264"/>
              <a:gd name="T99" fmla="*/ 476250 h 382"/>
              <a:gd name="T100" fmla="*/ 103188 w 264"/>
              <a:gd name="T101" fmla="*/ 517525 h 382"/>
              <a:gd name="T102" fmla="*/ 131763 w 264"/>
              <a:gd name="T103" fmla="*/ 533400 h 382"/>
              <a:gd name="T104" fmla="*/ 77788 w 264"/>
              <a:gd name="T105" fmla="*/ 547688 h 382"/>
              <a:gd name="T106" fmla="*/ 61913 w 264"/>
              <a:gd name="T107" fmla="*/ 560388 h 382"/>
              <a:gd name="T108" fmla="*/ 55563 w 264"/>
              <a:gd name="T109" fmla="*/ 573088 h 382"/>
              <a:gd name="T110" fmla="*/ 209550 w 264"/>
              <a:gd name="T111" fmla="*/ 606425 h 382"/>
              <a:gd name="T112" fmla="*/ 209550 w 264"/>
              <a:gd name="T113" fmla="*/ 577850 h 382"/>
              <a:gd name="T114" fmla="*/ 188913 w 264"/>
              <a:gd name="T115" fmla="*/ 569913 h 382"/>
              <a:gd name="T116" fmla="*/ 180975 w 264"/>
              <a:gd name="T117" fmla="*/ 547688 h 382"/>
              <a:gd name="T118" fmla="*/ 182563 w 264"/>
              <a:gd name="T119" fmla="*/ 536575 h 382"/>
              <a:gd name="T120" fmla="*/ 198438 w 264"/>
              <a:gd name="T121" fmla="*/ 522288 h 382"/>
              <a:gd name="T122" fmla="*/ 209550 w 264"/>
              <a:gd name="T123" fmla="*/ 476250 h 38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264"/>
              <a:gd name="T187" fmla="*/ 0 h 382"/>
              <a:gd name="T188" fmla="*/ 264 w 264"/>
              <a:gd name="T189" fmla="*/ 382 h 382"/>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264" h="382">
                <a:moveTo>
                  <a:pt x="174" y="20"/>
                </a:moveTo>
                <a:lnTo>
                  <a:pt x="132" y="7"/>
                </a:lnTo>
                <a:lnTo>
                  <a:pt x="132" y="151"/>
                </a:lnTo>
                <a:lnTo>
                  <a:pt x="140" y="126"/>
                </a:lnTo>
                <a:lnTo>
                  <a:pt x="156" y="128"/>
                </a:lnTo>
                <a:lnTo>
                  <a:pt x="172" y="134"/>
                </a:lnTo>
                <a:lnTo>
                  <a:pt x="186" y="142"/>
                </a:lnTo>
                <a:lnTo>
                  <a:pt x="197" y="153"/>
                </a:lnTo>
                <a:lnTo>
                  <a:pt x="206" y="166"/>
                </a:lnTo>
                <a:lnTo>
                  <a:pt x="214" y="180"/>
                </a:lnTo>
                <a:lnTo>
                  <a:pt x="218" y="196"/>
                </a:lnTo>
                <a:lnTo>
                  <a:pt x="220" y="204"/>
                </a:lnTo>
                <a:lnTo>
                  <a:pt x="220" y="212"/>
                </a:lnTo>
                <a:lnTo>
                  <a:pt x="220" y="222"/>
                </a:lnTo>
                <a:lnTo>
                  <a:pt x="218" y="230"/>
                </a:lnTo>
                <a:lnTo>
                  <a:pt x="215" y="239"/>
                </a:lnTo>
                <a:lnTo>
                  <a:pt x="213" y="246"/>
                </a:lnTo>
                <a:lnTo>
                  <a:pt x="210" y="254"/>
                </a:lnTo>
                <a:lnTo>
                  <a:pt x="205" y="262"/>
                </a:lnTo>
                <a:lnTo>
                  <a:pt x="194" y="275"/>
                </a:lnTo>
                <a:lnTo>
                  <a:pt x="182" y="286"/>
                </a:lnTo>
                <a:lnTo>
                  <a:pt x="174" y="290"/>
                </a:lnTo>
                <a:lnTo>
                  <a:pt x="167" y="294"/>
                </a:lnTo>
                <a:lnTo>
                  <a:pt x="159" y="296"/>
                </a:lnTo>
                <a:lnTo>
                  <a:pt x="150" y="299"/>
                </a:lnTo>
                <a:lnTo>
                  <a:pt x="141" y="300"/>
                </a:lnTo>
                <a:lnTo>
                  <a:pt x="132" y="300"/>
                </a:lnTo>
                <a:lnTo>
                  <a:pt x="132" y="327"/>
                </a:lnTo>
                <a:lnTo>
                  <a:pt x="138" y="329"/>
                </a:lnTo>
                <a:lnTo>
                  <a:pt x="144" y="333"/>
                </a:lnTo>
                <a:lnTo>
                  <a:pt x="148" y="338"/>
                </a:lnTo>
                <a:lnTo>
                  <a:pt x="149" y="345"/>
                </a:lnTo>
                <a:lnTo>
                  <a:pt x="148" y="353"/>
                </a:lnTo>
                <a:lnTo>
                  <a:pt x="144" y="359"/>
                </a:lnTo>
                <a:lnTo>
                  <a:pt x="138" y="363"/>
                </a:lnTo>
                <a:lnTo>
                  <a:pt x="132" y="364"/>
                </a:lnTo>
                <a:lnTo>
                  <a:pt x="132" y="382"/>
                </a:lnTo>
                <a:lnTo>
                  <a:pt x="228" y="382"/>
                </a:lnTo>
                <a:lnTo>
                  <a:pt x="228" y="361"/>
                </a:lnTo>
                <a:lnTo>
                  <a:pt x="228" y="357"/>
                </a:lnTo>
                <a:lnTo>
                  <a:pt x="225" y="353"/>
                </a:lnTo>
                <a:lnTo>
                  <a:pt x="221" y="349"/>
                </a:lnTo>
                <a:lnTo>
                  <a:pt x="215" y="345"/>
                </a:lnTo>
                <a:lnTo>
                  <a:pt x="201" y="340"/>
                </a:lnTo>
                <a:lnTo>
                  <a:pt x="182" y="336"/>
                </a:lnTo>
                <a:lnTo>
                  <a:pt x="199" y="326"/>
                </a:lnTo>
                <a:lnTo>
                  <a:pt x="214" y="315"/>
                </a:lnTo>
                <a:lnTo>
                  <a:pt x="229" y="302"/>
                </a:lnTo>
                <a:lnTo>
                  <a:pt x="241" y="287"/>
                </a:lnTo>
                <a:lnTo>
                  <a:pt x="251" y="271"/>
                </a:lnTo>
                <a:lnTo>
                  <a:pt x="257" y="253"/>
                </a:lnTo>
                <a:lnTo>
                  <a:pt x="263" y="233"/>
                </a:lnTo>
                <a:lnTo>
                  <a:pt x="264" y="212"/>
                </a:lnTo>
                <a:lnTo>
                  <a:pt x="263" y="200"/>
                </a:lnTo>
                <a:lnTo>
                  <a:pt x="262" y="189"/>
                </a:lnTo>
                <a:lnTo>
                  <a:pt x="259" y="177"/>
                </a:lnTo>
                <a:lnTo>
                  <a:pt x="256" y="166"/>
                </a:lnTo>
                <a:lnTo>
                  <a:pt x="251" y="156"/>
                </a:lnTo>
                <a:lnTo>
                  <a:pt x="245" y="146"/>
                </a:lnTo>
                <a:lnTo>
                  <a:pt x="240" y="137"/>
                </a:lnTo>
                <a:lnTo>
                  <a:pt x="232" y="127"/>
                </a:lnTo>
                <a:lnTo>
                  <a:pt x="225" y="119"/>
                </a:lnTo>
                <a:lnTo>
                  <a:pt x="215" y="111"/>
                </a:lnTo>
                <a:lnTo>
                  <a:pt x="207" y="104"/>
                </a:lnTo>
                <a:lnTo>
                  <a:pt x="198" y="99"/>
                </a:lnTo>
                <a:lnTo>
                  <a:pt x="187" y="93"/>
                </a:lnTo>
                <a:lnTo>
                  <a:pt x="176" y="88"/>
                </a:lnTo>
                <a:lnTo>
                  <a:pt x="165" y="85"/>
                </a:lnTo>
                <a:lnTo>
                  <a:pt x="153" y="82"/>
                </a:lnTo>
                <a:lnTo>
                  <a:pt x="174" y="20"/>
                </a:lnTo>
                <a:close/>
                <a:moveTo>
                  <a:pt x="132" y="7"/>
                </a:moveTo>
                <a:lnTo>
                  <a:pt x="111" y="0"/>
                </a:lnTo>
                <a:lnTo>
                  <a:pt x="56" y="174"/>
                </a:lnTo>
                <a:lnTo>
                  <a:pt x="118" y="195"/>
                </a:lnTo>
                <a:lnTo>
                  <a:pt x="132" y="151"/>
                </a:lnTo>
                <a:lnTo>
                  <a:pt x="132" y="7"/>
                </a:lnTo>
                <a:close/>
                <a:moveTo>
                  <a:pt x="132" y="300"/>
                </a:moveTo>
                <a:lnTo>
                  <a:pt x="132" y="300"/>
                </a:lnTo>
                <a:lnTo>
                  <a:pt x="118" y="299"/>
                </a:lnTo>
                <a:lnTo>
                  <a:pt x="104" y="296"/>
                </a:lnTo>
                <a:lnTo>
                  <a:pt x="92" y="291"/>
                </a:lnTo>
                <a:lnTo>
                  <a:pt x="80" y="284"/>
                </a:lnTo>
                <a:lnTo>
                  <a:pt x="119" y="284"/>
                </a:lnTo>
                <a:lnTo>
                  <a:pt x="119" y="260"/>
                </a:lnTo>
                <a:lnTo>
                  <a:pt x="58" y="260"/>
                </a:lnTo>
                <a:lnTo>
                  <a:pt x="10" y="260"/>
                </a:lnTo>
                <a:lnTo>
                  <a:pt x="0" y="260"/>
                </a:lnTo>
                <a:lnTo>
                  <a:pt x="0" y="284"/>
                </a:lnTo>
                <a:lnTo>
                  <a:pt x="22" y="284"/>
                </a:lnTo>
                <a:lnTo>
                  <a:pt x="34" y="300"/>
                </a:lnTo>
                <a:lnTo>
                  <a:pt x="48" y="314"/>
                </a:lnTo>
                <a:lnTo>
                  <a:pt x="65" y="326"/>
                </a:lnTo>
                <a:lnTo>
                  <a:pt x="83" y="336"/>
                </a:lnTo>
                <a:lnTo>
                  <a:pt x="64" y="340"/>
                </a:lnTo>
                <a:lnTo>
                  <a:pt x="49" y="345"/>
                </a:lnTo>
                <a:lnTo>
                  <a:pt x="44" y="349"/>
                </a:lnTo>
                <a:lnTo>
                  <a:pt x="39" y="353"/>
                </a:lnTo>
                <a:lnTo>
                  <a:pt x="37" y="357"/>
                </a:lnTo>
                <a:lnTo>
                  <a:pt x="35" y="361"/>
                </a:lnTo>
                <a:lnTo>
                  <a:pt x="35" y="382"/>
                </a:lnTo>
                <a:lnTo>
                  <a:pt x="132" y="382"/>
                </a:lnTo>
                <a:lnTo>
                  <a:pt x="132" y="364"/>
                </a:lnTo>
                <a:lnTo>
                  <a:pt x="125" y="363"/>
                </a:lnTo>
                <a:lnTo>
                  <a:pt x="119" y="359"/>
                </a:lnTo>
                <a:lnTo>
                  <a:pt x="115" y="353"/>
                </a:lnTo>
                <a:lnTo>
                  <a:pt x="114" y="345"/>
                </a:lnTo>
                <a:lnTo>
                  <a:pt x="115" y="338"/>
                </a:lnTo>
                <a:lnTo>
                  <a:pt x="119" y="333"/>
                </a:lnTo>
                <a:lnTo>
                  <a:pt x="125" y="329"/>
                </a:lnTo>
                <a:lnTo>
                  <a:pt x="132" y="327"/>
                </a:lnTo>
                <a:lnTo>
                  <a:pt x="132" y="300"/>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89" name="组合 197"/>
          <p:cNvGrpSpPr/>
          <p:nvPr/>
        </p:nvGrpSpPr>
        <p:grpSpPr bwMode="auto">
          <a:xfrm>
            <a:off x="4238625" y="1449388"/>
            <a:ext cx="363538" cy="220662"/>
            <a:chOff x="0" y="0"/>
            <a:chExt cx="363538" cy="220663"/>
          </a:xfrm>
          <a:solidFill>
            <a:schemeClr val="bg1">
              <a:alpha val="70000"/>
            </a:schemeClr>
          </a:solidFill>
        </p:grpSpPr>
        <p:sp>
          <p:nvSpPr>
            <p:cNvPr id="190" name="Freeform 178"/>
            <p:cNvSpPr>
              <a:spLocks noEditPoints="1" noChangeArrowheads="1"/>
            </p:cNvSpPr>
            <p:nvPr/>
          </p:nvSpPr>
          <p:spPr bwMode="auto">
            <a:xfrm>
              <a:off x="0" y="0"/>
              <a:ext cx="215900" cy="212725"/>
            </a:xfrm>
            <a:custGeom>
              <a:avLst/>
              <a:gdLst>
                <a:gd name="T0" fmla="*/ 107950 w 136"/>
                <a:gd name="T1" fmla="*/ 0 h 134"/>
                <a:gd name="T2" fmla="*/ 149225 w 136"/>
                <a:gd name="T3" fmla="*/ 6350 h 134"/>
                <a:gd name="T4" fmla="*/ 168275 w 136"/>
                <a:gd name="T5" fmla="*/ 17463 h 134"/>
                <a:gd name="T6" fmla="*/ 198438 w 136"/>
                <a:gd name="T7" fmla="*/ 44450 h 134"/>
                <a:gd name="T8" fmla="*/ 212725 w 136"/>
                <a:gd name="T9" fmla="*/ 84138 h 134"/>
                <a:gd name="T10" fmla="*/ 212725 w 136"/>
                <a:gd name="T11" fmla="*/ 125413 h 134"/>
                <a:gd name="T12" fmla="*/ 207963 w 136"/>
                <a:gd name="T13" fmla="*/ 146050 h 134"/>
                <a:gd name="T14" fmla="*/ 192088 w 136"/>
                <a:gd name="T15" fmla="*/ 174625 h 134"/>
                <a:gd name="T16" fmla="*/ 168275 w 136"/>
                <a:gd name="T17" fmla="*/ 195263 h 134"/>
                <a:gd name="T18" fmla="*/ 139700 w 136"/>
                <a:gd name="T19" fmla="*/ 207963 h 134"/>
                <a:gd name="T20" fmla="*/ 107950 w 136"/>
                <a:gd name="T21" fmla="*/ 212725 h 134"/>
                <a:gd name="T22" fmla="*/ 107950 w 136"/>
                <a:gd name="T23" fmla="*/ 193675 h 134"/>
                <a:gd name="T24" fmla="*/ 133350 w 136"/>
                <a:gd name="T25" fmla="*/ 188913 h 134"/>
                <a:gd name="T26" fmla="*/ 157163 w 136"/>
                <a:gd name="T27" fmla="*/ 177800 h 134"/>
                <a:gd name="T28" fmla="*/ 176213 w 136"/>
                <a:gd name="T29" fmla="*/ 161925 h 134"/>
                <a:gd name="T30" fmla="*/ 188913 w 136"/>
                <a:gd name="T31" fmla="*/ 138113 h 134"/>
                <a:gd name="T32" fmla="*/ 188913 w 136"/>
                <a:gd name="T33" fmla="*/ 138113 h 134"/>
                <a:gd name="T34" fmla="*/ 195263 w 136"/>
                <a:gd name="T35" fmla="*/ 104775 h 134"/>
                <a:gd name="T36" fmla="*/ 188913 w 136"/>
                <a:gd name="T37" fmla="*/ 71438 h 134"/>
                <a:gd name="T38" fmla="*/ 169863 w 136"/>
                <a:gd name="T39" fmla="*/ 44450 h 134"/>
                <a:gd name="T40" fmla="*/ 139700 w 136"/>
                <a:gd name="T41" fmla="*/ 25400 h 134"/>
                <a:gd name="T42" fmla="*/ 125413 w 136"/>
                <a:gd name="T43" fmla="*/ 22225 h 134"/>
                <a:gd name="T44" fmla="*/ 107950 w 136"/>
                <a:gd name="T45" fmla="*/ 0 h 134"/>
                <a:gd name="T46" fmla="*/ 9525 w 136"/>
                <a:gd name="T47" fmla="*/ 66675 h 134"/>
                <a:gd name="T48" fmla="*/ 25400 w 136"/>
                <a:gd name="T49" fmla="*/ 38100 h 134"/>
                <a:gd name="T50" fmla="*/ 49213 w 136"/>
                <a:gd name="T51" fmla="*/ 17463 h 134"/>
                <a:gd name="T52" fmla="*/ 77788 w 136"/>
                <a:gd name="T53" fmla="*/ 4763 h 134"/>
                <a:gd name="T54" fmla="*/ 107950 w 136"/>
                <a:gd name="T55" fmla="*/ 0 h 134"/>
                <a:gd name="T56" fmla="*/ 107950 w 136"/>
                <a:gd name="T57" fmla="*/ 19050 h 134"/>
                <a:gd name="T58" fmla="*/ 82550 w 136"/>
                <a:gd name="T59" fmla="*/ 23813 h 134"/>
                <a:gd name="T60" fmla="*/ 60325 w 136"/>
                <a:gd name="T61" fmla="*/ 34925 h 134"/>
                <a:gd name="T62" fmla="*/ 41275 w 136"/>
                <a:gd name="T63" fmla="*/ 52388 h 134"/>
                <a:gd name="T64" fmla="*/ 28575 w 136"/>
                <a:gd name="T65" fmla="*/ 73025 h 134"/>
                <a:gd name="T66" fmla="*/ 22225 w 136"/>
                <a:gd name="T67" fmla="*/ 90488 h 134"/>
                <a:gd name="T68" fmla="*/ 23813 w 136"/>
                <a:gd name="T69" fmla="*/ 125413 h 134"/>
                <a:gd name="T70" fmla="*/ 36513 w 136"/>
                <a:gd name="T71" fmla="*/ 155575 h 134"/>
                <a:gd name="T72" fmla="*/ 60325 w 136"/>
                <a:gd name="T73" fmla="*/ 177800 h 134"/>
                <a:gd name="T74" fmla="*/ 76200 w 136"/>
                <a:gd name="T75" fmla="*/ 187325 h 134"/>
                <a:gd name="T76" fmla="*/ 107950 w 136"/>
                <a:gd name="T77" fmla="*/ 193675 h 134"/>
                <a:gd name="T78" fmla="*/ 107950 w 136"/>
                <a:gd name="T79" fmla="*/ 212725 h 134"/>
                <a:gd name="T80" fmla="*/ 68263 w 136"/>
                <a:gd name="T81" fmla="*/ 206375 h 134"/>
                <a:gd name="T82" fmla="*/ 49213 w 136"/>
                <a:gd name="T83" fmla="*/ 195263 h 134"/>
                <a:gd name="T84" fmla="*/ 19050 w 136"/>
                <a:gd name="T85" fmla="*/ 165100 h 134"/>
                <a:gd name="T86" fmla="*/ 4763 w 136"/>
                <a:gd name="T87" fmla="*/ 128588 h 134"/>
                <a:gd name="T88" fmla="*/ 1588 w 136"/>
                <a:gd name="T89" fmla="*/ 88900 h 134"/>
                <a:gd name="T90" fmla="*/ 9525 w 136"/>
                <a:gd name="T91" fmla="*/ 66675 h 134"/>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6"/>
                <a:gd name="T139" fmla="*/ 0 h 134"/>
                <a:gd name="T140" fmla="*/ 136 w 136"/>
                <a:gd name="T141" fmla="*/ 134 h 134"/>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6" h="134">
                  <a:moveTo>
                    <a:pt x="68" y="0"/>
                  </a:moveTo>
                  <a:lnTo>
                    <a:pt x="68" y="0"/>
                  </a:lnTo>
                  <a:lnTo>
                    <a:pt x="81" y="0"/>
                  </a:lnTo>
                  <a:lnTo>
                    <a:pt x="94" y="4"/>
                  </a:lnTo>
                  <a:lnTo>
                    <a:pt x="106" y="11"/>
                  </a:lnTo>
                  <a:lnTo>
                    <a:pt x="115" y="19"/>
                  </a:lnTo>
                  <a:lnTo>
                    <a:pt x="125" y="28"/>
                  </a:lnTo>
                  <a:lnTo>
                    <a:pt x="130" y="41"/>
                  </a:lnTo>
                  <a:lnTo>
                    <a:pt x="134" y="53"/>
                  </a:lnTo>
                  <a:lnTo>
                    <a:pt x="136" y="65"/>
                  </a:lnTo>
                  <a:lnTo>
                    <a:pt x="134" y="79"/>
                  </a:lnTo>
                  <a:lnTo>
                    <a:pt x="131" y="92"/>
                  </a:lnTo>
                  <a:lnTo>
                    <a:pt x="126" y="102"/>
                  </a:lnTo>
                  <a:lnTo>
                    <a:pt x="121" y="110"/>
                  </a:lnTo>
                  <a:lnTo>
                    <a:pt x="114" y="116"/>
                  </a:lnTo>
                  <a:lnTo>
                    <a:pt x="106" y="123"/>
                  </a:lnTo>
                  <a:lnTo>
                    <a:pt x="98" y="129"/>
                  </a:lnTo>
                  <a:lnTo>
                    <a:pt x="88" y="131"/>
                  </a:lnTo>
                  <a:lnTo>
                    <a:pt x="79" y="134"/>
                  </a:lnTo>
                  <a:lnTo>
                    <a:pt x="68" y="134"/>
                  </a:lnTo>
                  <a:lnTo>
                    <a:pt x="68" y="122"/>
                  </a:lnTo>
                  <a:lnTo>
                    <a:pt x="76" y="122"/>
                  </a:lnTo>
                  <a:lnTo>
                    <a:pt x="84" y="119"/>
                  </a:lnTo>
                  <a:lnTo>
                    <a:pt x="92" y="116"/>
                  </a:lnTo>
                  <a:lnTo>
                    <a:pt x="99" y="112"/>
                  </a:lnTo>
                  <a:lnTo>
                    <a:pt x="104" y="108"/>
                  </a:lnTo>
                  <a:lnTo>
                    <a:pt x="111" y="102"/>
                  </a:lnTo>
                  <a:lnTo>
                    <a:pt x="115" y="95"/>
                  </a:lnTo>
                  <a:lnTo>
                    <a:pt x="119" y="87"/>
                  </a:lnTo>
                  <a:lnTo>
                    <a:pt x="122" y="77"/>
                  </a:lnTo>
                  <a:lnTo>
                    <a:pt x="123" y="66"/>
                  </a:lnTo>
                  <a:lnTo>
                    <a:pt x="122" y="56"/>
                  </a:lnTo>
                  <a:lnTo>
                    <a:pt x="119" y="45"/>
                  </a:lnTo>
                  <a:lnTo>
                    <a:pt x="114" y="37"/>
                  </a:lnTo>
                  <a:lnTo>
                    <a:pt x="107" y="28"/>
                  </a:lnTo>
                  <a:lnTo>
                    <a:pt x="99" y="22"/>
                  </a:lnTo>
                  <a:lnTo>
                    <a:pt x="88" y="16"/>
                  </a:lnTo>
                  <a:lnTo>
                    <a:pt x="79" y="14"/>
                  </a:lnTo>
                  <a:lnTo>
                    <a:pt x="68" y="12"/>
                  </a:lnTo>
                  <a:lnTo>
                    <a:pt x="68" y="0"/>
                  </a:lnTo>
                  <a:close/>
                  <a:moveTo>
                    <a:pt x="6" y="42"/>
                  </a:moveTo>
                  <a:lnTo>
                    <a:pt x="6" y="42"/>
                  </a:lnTo>
                  <a:lnTo>
                    <a:pt x="10" y="33"/>
                  </a:lnTo>
                  <a:lnTo>
                    <a:pt x="16" y="24"/>
                  </a:lnTo>
                  <a:lnTo>
                    <a:pt x="23" y="16"/>
                  </a:lnTo>
                  <a:lnTo>
                    <a:pt x="31" y="11"/>
                  </a:lnTo>
                  <a:lnTo>
                    <a:pt x="39" y="5"/>
                  </a:lnTo>
                  <a:lnTo>
                    <a:pt x="49" y="3"/>
                  </a:lnTo>
                  <a:lnTo>
                    <a:pt x="58" y="0"/>
                  </a:lnTo>
                  <a:lnTo>
                    <a:pt x="68" y="0"/>
                  </a:lnTo>
                  <a:lnTo>
                    <a:pt x="68" y="12"/>
                  </a:lnTo>
                  <a:lnTo>
                    <a:pt x="60" y="12"/>
                  </a:lnTo>
                  <a:lnTo>
                    <a:pt x="52" y="15"/>
                  </a:lnTo>
                  <a:lnTo>
                    <a:pt x="45" y="18"/>
                  </a:lnTo>
                  <a:lnTo>
                    <a:pt x="38" y="22"/>
                  </a:lnTo>
                  <a:lnTo>
                    <a:pt x="31" y="26"/>
                  </a:lnTo>
                  <a:lnTo>
                    <a:pt x="26" y="33"/>
                  </a:lnTo>
                  <a:lnTo>
                    <a:pt x="20" y="39"/>
                  </a:lnTo>
                  <a:lnTo>
                    <a:pt x="18" y="46"/>
                  </a:lnTo>
                  <a:lnTo>
                    <a:pt x="14" y="57"/>
                  </a:lnTo>
                  <a:lnTo>
                    <a:pt x="14" y="68"/>
                  </a:lnTo>
                  <a:lnTo>
                    <a:pt x="15" y="79"/>
                  </a:lnTo>
                  <a:lnTo>
                    <a:pt x="18" y="88"/>
                  </a:lnTo>
                  <a:lnTo>
                    <a:pt x="23" y="98"/>
                  </a:lnTo>
                  <a:lnTo>
                    <a:pt x="30" y="106"/>
                  </a:lnTo>
                  <a:lnTo>
                    <a:pt x="38" y="112"/>
                  </a:lnTo>
                  <a:lnTo>
                    <a:pt x="48" y="118"/>
                  </a:lnTo>
                  <a:lnTo>
                    <a:pt x="58" y="121"/>
                  </a:lnTo>
                  <a:lnTo>
                    <a:pt x="68" y="122"/>
                  </a:lnTo>
                  <a:lnTo>
                    <a:pt x="68" y="134"/>
                  </a:lnTo>
                  <a:lnTo>
                    <a:pt x="56" y="133"/>
                  </a:lnTo>
                  <a:lnTo>
                    <a:pt x="43" y="130"/>
                  </a:lnTo>
                  <a:lnTo>
                    <a:pt x="31" y="123"/>
                  </a:lnTo>
                  <a:lnTo>
                    <a:pt x="20" y="115"/>
                  </a:lnTo>
                  <a:lnTo>
                    <a:pt x="12" y="104"/>
                  </a:lnTo>
                  <a:lnTo>
                    <a:pt x="6" y="93"/>
                  </a:lnTo>
                  <a:lnTo>
                    <a:pt x="3" y="81"/>
                  </a:lnTo>
                  <a:lnTo>
                    <a:pt x="0" y="68"/>
                  </a:lnTo>
                  <a:lnTo>
                    <a:pt x="1" y="56"/>
                  </a:lnTo>
                  <a:lnTo>
                    <a:pt x="6" y="4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1" name="Freeform 179"/>
            <p:cNvSpPr>
              <a:spLocks noChangeArrowheads="1"/>
            </p:cNvSpPr>
            <p:nvPr/>
          </p:nvSpPr>
          <p:spPr bwMode="auto">
            <a:xfrm>
              <a:off x="192087" y="128588"/>
              <a:ext cx="106363" cy="65088"/>
            </a:xfrm>
            <a:custGeom>
              <a:avLst/>
              <a:gdLst>
                <a:gd name="T0" fmla="*/ 96838 w 67"/>
                <a:gd name="T1" fmla="*/ 65088 h 41"/>
                <a:gd name="T2" fmla="*/ 106363 w 67"/>
                <a:gd name="T3" fmla="*/ 39688 h 41"/>
                <a:gd name="T4" fmla="*/ 9525 w 67"/>
                <a:gd name="T5" fmla="*/ 0 h 41"/>
                <a:gd name="T6" fmla="*/ 0 w 67"/>
                <a:gd name="T7" fmla="*/ 26988 h 41"/>
                <a:gd name="T8" fmla="*/ 96838 w 67"/>
                <a:gd name="T9" fmla="*/ 65088 h 41"/>
                <a:gd name="T10" fmla="*/ 0 60000 65536"/>
                <a:gd name="T11" fmla="*/ 0 60000 65536"/>
                <a:gd name="T12" fmla="*/ 0 60000 65536"/>
                <a:gd name="T13" fmla="*/ 0 60000 65536"/>
                <a:gd name="T14" fmla="*/ 0 60000 65536"/>
                <a:gd name="T15" fmla="*/ 0 w 67"/>
                <a:gd name="T16" fmla="*/ 0 h 41"/>
                <a:gd name="T17" fmla="*/ 67 w 67"/>
                <a:gd name="T18" fmla="*/ 41 h 41"/>
              </a:gdLst>
              <a:ahLst/>
              <a:cxnLst>
                <a:cxn ang="T10">
                  <a:pos x="T0" y="T1"/>
                </a:cxn>
                <a:cxn ang="T11">
                  <a:pos x="T2" y="T3"/>
                </a:cxn>
                <a:cxn ang="T12">
                  <a:pos x="T4" y="T5"/>
                </a:cxn>
                <a:cxn ang="T13">
                  <a:pos x="T6" y="T7"/>
                </a:cxn>
                <a:cxn ang="T14">
                  <a:pos x="T8" y="T9"/>
                </a:cxn>
              </a:cxnLst>
              <a:rect l="T15" t="T16" r="T17" b="T18"/>
              <a:pathLst>
                <a:path w="67" h="41">
                  <a:moveTo>
                    <a:pt x="61" y="41"/>
                  </a:moveTo>
                  <a:lnTo>
                    <a:pt x="67" y="25"/>
                  </a:lnTo>
                  <a:lnTo>
                    <a:pt x="6" y="0"/>
                  </a:lnTo>
                  <a:lnTo>
                    <a:pt x="0" y="17"/>
                  </a:lnTo>
                  <a:lnTo>
                    <a:pt x="61" y="4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2" name="Freeform 180"/>
            <p:cNvSpPr>
              <a:spLocks noChangeArrowheads="1"/>
            </p:cNvSpPr>
            <p:nvPr/>
          </p:nvSpPr>
          <p:spPr bwMode="auto">
            <a:xfrm>
              <a:off x="225425" y="139700"/>
              <a:ext cx="138113" cy="80963"/>
            </a:xfrm>
            <a:custGeom>
              <a:avLst/>
              <a:gdLst>
                <a:gd name="T0" fmla="*/ 106363 w 87"/>
                <a:gd name="T1" fmla="*/ 80963 h 51"/>
                <a:gd name="T2" fmla="*/ 106363 w 87"/>
                <a:gd name="T3" fmla="*/ 80963 h 51"/>
                <a:gd name="T4" fmla="*/ 115888 w 87"/>
                <a:gd name="T5" fmla="*/ 80963 h 51"/>
                <a:gd name="T6" fmla="*/ 125413 w 87"/>
                <a:gd name="T7" fmla="*/ 80963 h 51"/>
                <a:gd name="T8" fmla="*/ 131763 w 87"/>
                <a:gd name="T9" fmla="*/ 74613 h 51"/>
                <a:gd name="T10" fmla="*/ 136525 w 87"/>
                <a:gd name="T11" fmla="*/ 68263 h 51"/>
                <a:gd name="T12" fmla="*/ 136525 w 87"/>
                <a:gd name="T13" fmla="*/ 68263 h 51"/>
                <a:gd name="T14" fmla="*/ 138113 w 87"/>
                <a:gd name="T15" fmla="*/ 58738 h 51"/>
                <a:gd name="T16" fmla="*/ 136525 w 87"/>
                <a:gd name="T17" fmla="*/ 49213 h 51"/>
                <a:gd name="T18" fmla="*/ 131763 w 87"/>
                <a:gd name="T19" fmla="*/ 42863 h 51"/>
                <a:gd name="T20" fmla="*/ 123825 w 87"/>
                <a:gd name="T21" fmla="*/ 38100 h 51"/>
                <a:gd name="T22" fmla="*/ 33338 w 87"/>
                <a:gd name="T23" fmla="*/ 1588 h 51"/>
                <a:gd name="T24" fmla="*/ 33338 w 87"/>
                <a:gd name="T25" fmla="*/ 1588 h 51"/>
                <a:gd name="T26" fmla="*/ 23813 w 87"/>
                <a:gd name="T27" fmla="*/ 0 h 51"/>
                <a:gd name="T28" fmla="*/ 15875 w 87"/>
                <a:gd name="T29" fmla="*/ 1588 h 51"/>
                <a:gd name="T30" fmla="*/ 6350 w 87"/>
                <a:gd name="T31" fmla="*/ 6350 h 51"/>
                <a:gd name="T32" fmla="*/ 3175 w 87"/>
                <a:gd name="T33" fmla="*/ 15875 h 51"/>
                <a:gd name="T34" fmla="*/ 3175 w 87"/>
                <a:gd name="T35" fmla="*/ 15875 h 51"/>
                <a:gd name="T36" fmla="*/ 0 w 87"/>
                <a:gd name="T37" fmla="*/ 23813 h 51"/>
                <a:gd name="T38" fmla="*/ 3175 w 87"/>
                <a:gd name="T39" fmla="*/ 31750 h 51"/>
                <a:gd name="T40" fmla="*/ 6350 w 87"/>
                <a:gd name="T41" fmla="*/ 38100 h 51"/>
                <a:gd name="T42" fmla="*/ 15875 w 87"/>
                <a:gd name="T43" fmla="*/ 44450 h 51"/>
                <a:gd name="T44" fmla="*/ 106363 w 87"/>
                <a:gd name="T45" fmla="*/ 80963 h 5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87"/>
                <a:gd name="T70" fmla="*/ 0 h 51"/>
                <a:gd name="T71" fmla="*/ 87 w 87"/>
                <a:gd name="T72" fmla="*/ 51 h 5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87" h="51">
                  <a:moveTo>
                    <a:pt x="67" y="51"/>
                  </a:moveTo>
                  <a:lnTo>
                    <a:pt x="67" y="51"/>
                  </a:lnTo>
                  <a:lnTo>
                    <a:pt x="73" y="51"/>
                  </a:lnTo>
                  <a:lnTo>
                    <a:pt x="79" y="51"/>
                  </a:lnTo>
                  <a:lnTo>
                    <a:pt x="83" y="47"/>
                  </a:lnTo>
                  <a:lnTo>
                    <a:pt x="86" y="43"/>
                  </a:lnTo>
                  <a:lnTo>
                    <a:pt x="87" y="37"/>
                  </a:lnTo>
                  <a:lnTo>
                    <a:pt x="86" y="31"/>
                  </a:lnTo>
                  <a:lnTo>
                    <a:pt x="83" y="27"/>
                  </a:lnTo>
                  <a:lnTo>
                    <a:pt x="78" y="24"/>
                  </a:lnTo>
                  <a:lnTo>
                    <a:pt x="21" y="1"/>
                  </a:lnTo>
                  <a:lnTo>
                    <a:pt x="15" y="0"/>
                  </a:lnTo>
                  <a:lnTo>
                    <a:pt x="10" y="1"/>
                  </a:lnTo>
                  <a:lnTo>
                    <a:pt x="4" y="4"/>
                  </a:lnTo>
                  <a:lnTo>
                    <a:pt x="2" y="10"/>
                  </a:lnTo>
                  <a:lnTo>
                    <a:pt x="0" y="15"/>
                  </a:lnTo>
                  <a:lnTo>
                    <a:pt x="2" y="20"/>
                  </a:lnTo>
                  <a:lnTo>
                    <a:pt x="4" y="24"/>
                  </a:lnTo>
                  <a:lnTo>
                    <a:pt x="10" y="28"/>
                  </a:lnTo>
                  <a:lnTo>
                    <a:pt x="67" y="5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3" name="Freeform 181"/>
          <p:cNvSpPr>
            <a:spLocks noEditPoints="1" noChangeArrowheads="1"/>
          </p:cNvSpPr>
          <p:nvPr/>
        </p:nvSpPr>
        <p:spPr bwMode="auto">
          <a:xfrm>
            <a:off x="4251325" y="2732088"/>
            <a:ext cx="436563" cy="155575"/>
          </a:xfrm>
          <a:custGeom>
            <a:avLst/>
            <a:gdLst>
              <a:gd name="T0" fmla="*/ 379413 w 275"/>
              <a:gd name="T1" fmla="*/ 63500 h 98"/>
              <a:gd name="T2" fmla="*/ 409575 w 275"/>
              <a:gd name="T3" fmla="*/ 103188 h 98"/>
              <a:gd name="T4" fmla="*/ 379413 w 275"/>
              <a:gd name="T5" fmla="*/ 139700 h 98"/>
              <a:gd name="T6" fmla="*/ 436563 w 275"/>
              <a:gd name="T7" fmla="*/ 123825 h 98"/>
              <a:gd name="T8" fmla="*/ 379413 w 275"/>
              <a:gd name="T9" fmla="*/ 63500 h 98"/>
              <a:gd name="T10" fmla="*/ 187325 w 275"/>
              <a:gd name="T11" fmla="*/ 23813 h 98"/>
              <a:gd name="T12" fmla="*/ 176213 w 275"/>
              <a:gd name="T13" fmla="*/ 17463 h 98"/>
              <a:gd name="T14" fmla="*/ 133350 w 275"/>
              <a:gd name="T15" fmla="*/ 12700 h 98"/>
              <a:gd name="T16" fmla="*/ 169863 w 275"/>
              <a:gd name="T17" fmla="*/ 22225 h 98"/>
              <a:gd name="T18" fmla="*/ 179388 w 275"/>
              <a:gd name="T19" fmla="*/ 26988 h 98"/>
              <a:gd name="T20" fmla="*/ 179388 w 275"/>
              <a:gd name="T21" fmla="*/ 34925 h 98"/>
              <a:gd name="T22" fmla="*/ 174625 w 275"/>
              <a:gd name="T23" fmla="*/ 57150 h 98"/>
              <a:gd name="T24" fmla="*/ 173038 w 275"/>
              <a:gd name="T25" fmla="*/ 52388 h 98"/>
              <a:gd name="T26" fmla="*/ 133350 w 275"/>
              <a:gd name="T27" fmla="*/ 41275 h 98"/>
              <a:gd name="T28" fmla="*/ 157163 w 275"/>
              <a:gd name="T29" fmla="*/ 120650 h 98"/>
              <a:gd name="T30" fmla="*/ 163513 w 275"/>
              <a:gd name="T31" fmla="*/ 120650 h 98"/>
              <a:gd name="T32" fmla="*/ 361950 w 275"/>
              <a:gd name="T33" fmla="*/ 155575 h 98"/>
              <a:gd name="T34" fmla="*/ 379413 w 275"/>
              <a:gd name="T35" fmla="*/ 139700 h 98"/>
              <a:gd name="T36" fmla="*/ 361950 w 275"/>
              <a:gd name="T37" fmla="*/ 149225 h 98"/>
              <a:gd name="T38" fmla="*/ 357188 w 275"/>
              <a:gd name="T39" fmla="*/ 146050 h 98"/>
              <a:gd name="T40" fmla="*/ 349250 w 275"/>
              <a:gd name="T41" fmla="*/ 142875 h 98"/>
              <a:gd name="T42" fmla="*/ 346075 w 275"/>
              <a:gd name="T43" fmla="*/ 131763 h 98"/>
              <a:gd name="T44" fmla="*/ 349250 w 275"/>
              <a:gd name="T45" fmla="*/ 127000 h 98"/>
              <a:gd name="T46" fmla="*/ 355600 w 275"/>
              <a:gd name="T47" fmla="*/ 120650 h 98"/>
              <a:gd name="T48" fmla="*/ 358775 w 275"/>
              <a:gd name="T49" fmla="*/ 120650 h 98"/>
              <a:gd name="T50" fmla="*/ 352425 w 275"/>
              <a:gd name="T51" fmla="*/ 114300 h 98"/>
              <a:gd name="T52" fmla="*/ 350838 w 275"/>
              <a:gd name="T53" fmla="*/ 106363 h 98"/>
              <a:gd name="T54" fmla="*/ 352425 w 275"/>
              <a:gd name="T55" fmla="*/ 101600 h 98"/>
              <a:gd name="T56" fmla="*/ 358775 w 275"/>
              <a:gd name="T57" fmla="*/ 95250 h 98"/>
              <a:gd name="T58" fmla="*/ 365125 w 275"/>
              <a:gd name="T59" fmla="*/ 95250 h 98"/>
              <a:gd name="T60" fmla="*/ 357188 w 275"/>
              <a:gd name="T61" fmla="*/ 88900 h 98"/>
              <a:gd name="T62" fmla="*/ 357188 w 275"/>
              <a:gd name="T63" fmla="*/ 77788 h 98"/>
              <a:gd name="T64" fmla="*/ 358775 w 275"/>
              <a:gd name="T65" fmla="*/ 73025 h 98"/>
              <a:gd name="T66" fmla="*/ 368300 w 275"/>
              <a:gd name="T67" fmla="*/ 66675 h 98"/>
              <a:gd name="T68" fmla="*/ 376238 w 275"/>
              <a:gd name="T69" fmla="*/ 69850 h 98"/>
              <a:gd name="T70" fmla="*/ 379413 w 275"/>
              <a:gd name="T71" fmla="*/ 63500 h 98"/>
              <a:gd name="T72" fmla="*/ 100013 w 275"/>
              <a:gd name="T73" fmla="*/ 0 h 98"/>
              <a:gd name="T74" fmla="*/ 95250 w 275"/>
              <a:gd name="T75" fmla="*/ 0 h 98"/>
              <a:gd name="T76" fmla="*/ 85725 w 275"/>
              <a:gd name="T77" fmla="*/ 4763 h 98"/>
              <a:gd name="T78" fmla="*/ 52388 w 275"/>
              <a:gd name="T79" fmla="*/ 3175 h 98"/>
              <a:gd name="T80" fmla="*/ 42863 w 275"/>
              <a:gd name="T81" fmla="*/ 0 h 98"/>
              <a:gd name="T82" fmla="*/ 28575 w 275"/>
              <a:gd name="T83" fmla="*/ 4763 h 98"/>
              <a:gd name="T84" fmla="*/ 12700 w 275"/>
              <a:gd name="T85" fmla="*/ 12700 h 98"/>
              <a:gd name="T86" fmla="*/ 4763 w 275"/>
              <a:gd name="T87" fmla="*/ 28575 h 98"/>
              <a:gd name="T88" fmla="*/ 3175 w 275"/>
              <a:gd name="T89" fmla="*/ 34925 h 98"/>
              <a:gd name="T90" fmla="*/ 3175 w 275"/>
              <a:gd name="T91" fmla="*/ 52388 h 98"/>
              <a:gd name="T92" fmla="*/ 9525 w 275"/>
              <a:gd name="T93" fmla="*/ 69850 h 98"/>
              <a:gd name="T94" fmla="*/ 19050 w 275"/>
              <a:gd name="T95" fmla="*/ 79375 h 98"/>
              <a:gd name="T96" fmla="*/ 36513 w 275"/>
              <a:gd name="T97" fmla="*/ 85725 h 98"/>
              <a:gd name="T98" fmla="*/ 79375 w 275"/>
              <a:gd name="T99" fmla="*/ 36513 h 98"/>
              <a:gd name="T100" fmla="*/ 66675 w 275"/>
              <a:gd name="T101" fmla="*/ 93663 h 98"/>
              <a:gd name="T102" fmla="*/ 71438 w 275"/>
              <a:gd name="T103" fmla="*/ 101600 h 98"/>
              <a:gd name="T104" fmla="*/ 77788 w 275"/>
              <a:gd name="T105" fmla="*/ 106363 h 98"/>
              <a:gd name="T106" fmla="*/ 133350 w 275"/>
              <a:gd name="T107" fmla="*/ 41275 h 98"/>
              <a:gd name="T108" fmla="*/ 96838 w 275"/>
              <a:gd name="T109" fmla="*/ 34925 h 98"/>
              <a:gd name="T110" fmla="*/ 85725 w 275"/>
              <a:gd name="T111" fmla="*/ 39688 h 98"/>
              <a:gd name="T112" fmla="*/ 90488 w 275"/>
              <a:gd name="T113" fmla="*/ 17463 h 98"/>
              <a:gd name="T114" fmla="*/ 95250 w 275"/>
              <a:gd name="T115" fmla="*/ 11113 h 98"/>
              <a:gd name="T116" fmla="*/ 103188 w 275"/>
              <a:gd name="T117" fmla="*/ 9525 h 98"/>
              <a:gd name="T118" fmla="*/ 133350 w 275"/>
              <a:gd name="T119" fmla="*/ 6350 h 9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275"/>
              <a:gd name="T181" fmla="*/ 0 h 98"/>
              <a:gd name="T182" fmla="*/ 275 w 275"/>
              <a:gd name="T183" fmla="*/ 98 h 98"/>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275" h="98">
                <a:moveTo>
                  <a:pt x="240" y="40"/>
                </a:moveTo>
                <a:lnTo>
                  <a:pt x="239" y="40"/>
                </a:lnTo>
                <a:lnTo>
                  <a:pt x="239" y="44"/>
                </a:lnTo>
                <a:lnTo>
                  <a:pt x="258" y="65"/>
                </a:lnTo>
                <a:lnTo>
                  <a:pt x="255" y="82"/>
                </a:lnTo>
                <a:lnTo>
                  <a:pt x="239" y="88"/>
                </a:lnTo>
                <a:lnTo>
                  <a:pt x="239" y="94"/>
                </a:lnTo>
                <a:lnTo>
                  <a:pt x="275" y="78"/>
                </a:lnTo>
                <a:lnTo>
                  <a:pt x="240" y="40"/>
                </a:lnTo>
                <a:close/>
                <a:moveTo>
                  <a:pt x="239" y="40"/>
                </a:moveTo>
                <a:lnTo>
                  <a:pt x="118" y="15"/>
                </a:lnTo>
                <a:lnTo>
                  <a:pt x="115" y="13"/>
                </a:lnTo>
                <a:lnTo>
                  <a:pt x="111" y="11"/>
                </a:lnTo>
                <a:lnTo>
                  <a:pt x="84" y="4"/>
                </a:lnTo>
                <a:lnTo>
                  <a:pt x="84" y="8"/>
                </a:lnTo>
                <a:lnTo>
                  <a:pt x="107" y="14"/>
                </a:lnTo>
                <a:lnTo>
                  <a:pt x="110" y="15"/>
                </a:lnTo>
                <a:lnTo>
                  <a:pt x="113" y="17"/>
                </a:lnTo>
                <a:lnTo>
                  <a:pt x="113" y="19"/>
                </a:lnTo>
                <a:lnTo>
                  <a:pt x="113" y="22"/>
                </a:lnTo>
                <a:lnTo>
                  <a:pt x="110" y="36"/>
                </a:lnTo>
                <a:lnTo>
                  <a:pt x="109" y="33"/>
                </a:lnTo>
                <a:lnTo>
                  <a:pt x="105" y="30"/>
                </a:lnTo>
                <a:lnTo>
                  <a:pt x="84" y="26"/>
                </a:lnTo>
                <a:lnTo>
                  <a:pt x="84" y="73"/>
                </a:lnTo>
                <a:lnTo>
                  <a:pt x="99" y="76"/>
                </a:lnTo>
                <a:lnTo>
                  <a:pt x="103" y="76"/>
                </a:lnTo>
                <a:lnTo>
                  <a:pt x="106" y="73"/>
                </a:lnTo>
                <a:lnTo>
                  <a:pt x="228" y="98"/>
                </a:lnTo>
                <a:lnTo>
                  <a:pt x="239" y="94"/>
                </a:lnTo>
                <a:lnTo>
                  <a:pt x="239" y="88"/>
                </a:lnTo>
                <a:lnTo>
                  <a:pt x="228" y="94"/>
                </a:lnTo>
                <a:lnTo>
                  <a:pt x="225" y="92"/>
                </a:lnTo>
                <a:lnTo>
                  <a:pt x="222" y="91"/>
                </a:lnTo>
                <a:lnTo>
                  <a:pt x="220" y="90"/>
                </a:lnTo>
                <a:lnTo>
                  <a:pt x="218" y="86"/>
                </a:lnTo>
                <a:lnTo>
                  <a:pt x="218" y="83"/>
                </a:lnTo>
                <a:lnTo>
                  <a:pt x="220" y="80"/>
                </a:lnTo>
                <a:lnTo>
                  <a:pt x="221" y="78"/>
                </a:lnTo>
                <a:lnTo>
                  <a:pt x="224" y="76"/>
                </a:lnTo>
                <a:lnTo>
                  <a:pt x="226" y="76"/>
                </a:lnTo>
                <a:lnTo>
                  <a:pt x="224" y="75"/>
                </a:lnTo>
                <a:lnTo>
                  <a:pt x="222" y="72"/>
                </a:lnTo>
                <a:lnTo>
                  <a:pt x="221" y="69"/>
                </a:lnTo>
                <a:lnTo>
                  <a:pt x="221" y="67"/>
                </a:lnTo>
                <a:lnTo>
                  <a:pt x="222" y="64"/>
                </a:lnTo>
                <a:lnTo>
                  <a:pt x="225" y="61"/>
                </a:lnTo>
                <a:lnTo>
                  <a:pt x="226" y="60"/>
                </a:lnTo>
                <a:lnTo>
                  <a:pt x="230" y="60"/>
                </a:lnTo>
                <a:lnTo>
                  <a:pt x="228" y="57"/>
                </a:lnTo>
                <a:lnTo>
                  <a:pt x="225" y="56"/>
                </a:lnTo>
                <a:lnTo>
                  <a:pt x="225" y="53"/>
                </a:lnTo>
                <a:lnTo>
                  <a:pt x="225" y="49"/>
                </a:lnTo>
                <a:lnTo>
                  <a:pt x="226" y="46"/>
                </a:lnTo>
                <a:lnTo>
                  <a:pt x="229" y="44"/>
                </a:lnTo>
                <a:lnTo>
                  <a:pt x="232" y="42"/>
                </a:lnTo>
                <a:lnTo>
                  <a:pt x="235" y="42"/>
                </a:lnTo>
                <a:lnTo>
                  <a:pt x="237" y="44"/>
                </a:lnTo>
                <a:lnTo>
                  <a:pt x="239" y="44"/>
                </a:lnTo>
                <a:lnTo>
                  <a:pt x="239" y="40"/>
                </a:lnTo>
                <a:close/>
                <a:moveTo>
                  <a:pt x="84" y="4"/>
                </a:moveTo>
                <a:lnTo>
                  <a:pt x="63" y="0"/>
                </a:lnTo>
                <a:lnTo>
                  <a:pt x="60" y="0"/>
                </a:lnTo>
                <a:lnTo>
                  <a:pt x="57" y="2"/>
                </a:lnTo>
                <a:lnTo>
                  <a:pt x="54" y="3"/>
                </a:lnTo>
                <a:lnTo>
                  <a:pt x="53" y="6"/>
                </a:lnTo>
                <a:lnTo>
                  <a:pt x="33" y="2"/>
                </a:lnTo>
                <a:lnTo>
                  <a:pt x="27" y="0"/>
                </a:lnTo>
                <a:lnTo>
                  <a:pt x="22" y="2"/>
                </a:lnTo>
                <a:lnTo>
                  <a:pt x="18" y="3"/>
                </a:lnTo>
                <a:lnTo>
                  <a:pt x="12" y="6"/>
                </a:lnTo>
                <a:lnTo>
                  <a:pt x="8" y="8"/>
                </a:lnTo>
                <a:lnTo>
                  <a:pt x="6" y="13"/>
                </a:lnTo>
                <a:lnTo>
                  <a:pt x="3" y="18"/>
                </a:lnTo>
                <a:lnTo>
                  <a:pt x="2" y="22"/>
                </a:lnTo>
                <a:lnTo>
                  <a:pt x="0" y="29"/>
                </a:lnTo>
                <a:lnTo>
                  <a:pt x="2" y="33"/>
                </a:lnTo>
                <a:lnTo>
                  <a:pt x="3" y="38"/>
                </a:lnTo>
                <a:lnTo>
                  <a:pt x="6" y="44"/>
                </a:lnTo>
                <a:lnTo>
                  <a:pt x="8" y="48"/>
                </a:lnTo>
                <a:lnTo>
                  <a:pt x="12" y="50"/>
                </a:lnTo>
                <a:lnTo>
                  <a:pt x="18" y="53"/>
                </a:lnTo>
                <a:lnTo>
                  <a:pt x="23" y="54"/>
                </a:lnTo>
                <a:lnTo>
                  <a:pt x="35" y="57"/>
                </a:lnTo>
                <a:lnTo>
                  <a:pt x="50" y="23"/>
                </a:lnTo>
                <a:lnTo>
                  <a:pt x="42" y="59"/>
                </a:lnTo>
                <a:lnTo>
                  <a:pt x="44" y="61"/>
                </a:lnTo>
                <a:lnTo>
                  <a:pt x="45" y="64"/>
                </a:lnTo>
                <a:lnTo>
                  <a:pt x="46" y="65"/>
                </a:lnTo>
                <a:lnTo>
                  <a:pt x="49" y="67"/>
                </a:lnTo>
                <a:lnTo>
                  <a:pt x="84" y="73"/>
                </a:lnTo>
                <a:lnTo>
                  <a:pt x="84" y="26"/>
                </a:lnTo>
                <a:lnTo>
                  <a:pt x="61" y="22"/>
                </a:lnTo>
                <a:lnTo>
                  <a:pt x="57" y="22"/>
                </a:lnTo>
                <a:lnTo>
                  <a:pt x="54" y="25"/>
                </a:lnTo>
                <a:lnTo>
                  <a:pt x="57" y="11"/>
                </a:lnTo>
                <a:lnTo>
                  <a:pt x="58" y="8"/>
                </a:lnTo>
                <a:lnTo>
                  <a:pt x="60" y="7"/>
                </a:lnTo>
                <a:lnTo>
                  <a:pt x="63" y="6"/>
                </a:lnTo>
                <a:lnTo>
                  <a:pt x="65" y="6"/>
                </a:lnTo>
                <a:lnTo>
                  <a:pt x="84" y="8"/>
                </a:lnTo>
                <a:lnTo>
                  <a:pt x="84" y="4"/>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4" name="组合 205"/>
          <p:cNvGrpSpPr/>
          <p:nvPr/>
        </p:nvGrpSpPr>
        <p:grpSpPr bwMode="auto">
          <a:xfrm>
            <a:off x="2609850" y="3124200"/>
            <a:ext cx="247650" cy="312738"/>
            <a:chOff x="0" y="0"/>
            <a:chExt cx="247651" cy="312737"/>
          </a:xfrm>
          <a:solidFill>
            <a:schemeClr val="bg1">
              <a:alpha val="70000"/>
            </a:schemeClr>
          </a:solidFill>
        </p:grpSpPr>
        <p:sp>
          <p:nvSpPr>
            <p:cNvPr id="195" name="Freeform 182"/>
            <p:cNvSpPr>
              <a:spLocks noChangeArrowheads="1"/>
            </p:cNvSpPr>
            <p:nvPr/>
          </p:nvSpPr>
          <p:spPr bwMode="auto">
            <a:xfrm>
              <a:off x="11113" y="11112"/>
              <a:ext cx="236538" cy="301625"/>
            </a:xfrm>
            <a:custGeom>
              <a:avLst/>
              <a:gdLst>
                <a:gd name="T0" fmla="*/ 0 w 149"/>
                <a:gd name="T1" fmla="*/ 52388 h 190"/>
                <a:gd name="T2" fmla="*/ 11113 w 149"/>
                <a:gd name="T3" fmla="*/ 44450 h 190"/>
                <a:gd name="T4" fmla="*/ 152400 w 149"/>
                <a:gd name="T5" fmla="*/ 271463 h 190"/>
                <a:gd name="T6" fmla="*/ 152400 w 149"/>
                <a:gd name="T7" fmla="*/ 271463 h 190"/>
                <a:gd name="T8" fmla="*/ 157163 w 149"/>
                <a:gd name="T9" fmla="*/ 279400 h 190"/>
                <a:gd name="T10" fmla="*/ 160338 w 149"/>
                <a:gd name="T11" fmla="*/ 282575 h 190"/>
                <a:gd name="T12" fmla="*/ 166688 w 149"/>
                <a:gd name="T13" fmla="*/ 285750 h 190"/>
                <a:gd name="T14" fmla="*/ 173038 w 149"/>
                <a:gd name="T15" fmla="*/ 287338 h 190"/>
                <a:gd name="T16" fmla="*/ 180975 w 149"/>
                <a:gd name="T17" fmla="*/ 287338 h 190"/>
                <a:gd name="T18" fmla="*/ 188913 w 149"/>
                <a:gd name="T19" fmla="*/ 287338 h 190"/>
                <a:gd name="T20" fmla="*/ 195263 w 149"/>
                <a:gd name="T21" fmla="*/ 285750 h 190"/>
                <a:gd name="T22" fmla="*/ 201613 w 149"/>
                <a:gd name="T23" fmla="*/ 280988 h 190"/>
                <a:gd name="T24" fmla="*/ 201613 w 149"/>
                <a:gd name="T25" fmla="*/ 280988 h 190"/>
                <a:gd name="T26" fmla="*/ 207963 w 149"/>
                <a:gd name="T27" fmla="*/ 276225 h 190"/>
                <a:gd name="T28" fmla="*/ 214313 w 149"/>
                <a:gd name="T29" fmla="*/ 271463 h 190"/>
                <a:gd name="T30" fmla="*/ 217488 w 149"/>
                <a:gd name="T31" fmla="*/ 265113 h 190"/>
                <a:gd name="T32" fmla="*/ 219075 w 149"/>
                <a:gd name="T33" fmla="*/ 258763 h 190"/>
                <a:gd name="T34" fmla="*/ 220663 w 149"/>
                <a:gd name="T35" fmla="*/ 252413 h 190"/>
                <a:gd name="T36" fmla="*/ 220663 w 149"/>
                <a:gd name="T37" fmla="*/ 246063 h 190"/>
                <a:gd name="T38" fmla="*/ 219075 w 149"/>
                <a:gd name="T39" fmla="*/ 238125 h 190"/>
                <a:gd name="T40" fmla="*/ 217488 w 149"/>
                <a:gd name="T41" fmla="*/ 231775 h 190"/>
                <a:gd name="T42" fmla="*/ 77788 w 149"/>
                <a:gd name="T43" fmla="*/ 6350 h 190"/>
                <a:gd name="T44" fmla="*/ 85725 w 149"/>
                <a:gd name="T45" fmla="*/ 0 h 190"/>
                <a:gd name="T46" fmla="*/ 230188 w 149"/>
                <a:gd name="T47" fmla="*/ 228600 h 190"/>
                <a:gd name="T48" fmla="*/ 230188 w 149"/>
                <a:gd name="T49" fmla="*/ 228600 h 190"/>
                <a:gd name="T50" fmla="*/ 233363 w 149"/>
                <a:gd name="T51" fmla="*/ 238125 h 190"/>
                <a:gd name="T52" fmla="*/ 236538 w 149"/>
                <a:gd name="T53" fmla="*/ 246063 h 190"/>
                <a:gd name="T54" fmla="*/ 236538 w 149"/>
                <a:gd name="T55" fmla="*/ 255588 h 190"/>
                <a:gd name="T56" fmla="*/ 233363 w 149"/>
                <a:gd name="T57" fmla="*/ 263525 h 190"/>
                <a:gd name="T58" fmla="*/ 230188 w 149"/>
                <a:gd name="T59" fmla="*/ 271463 h 190"/>
                <a:gd name="T60" fmla="*/ 225425 w 149"/>
                <a:gd name="T61" fmla="*/ 280988 h 190"/>
                <a:gd name="T62" fmla="*/ 219075 w 149"/>
                <a:gd name="T63" fmla="*/ 287338 h 190"/>
                <a:gd name="T64" fmla="*/ 211138 w 149"/>
                <a:gd name="T65" fmla="*/ 293688 h 190"/>
                <a:gd name="T66" fmla="*/ 211138 w 149"/>
                <a:gd name="T67" fmla="*/ 293688 h 190"/>
                <a:gd name="T68" fmla="*/ 201613 w 149"/>
                <a:gd name="T69" fmla="*/ 298450 h 190"/>
                <a:gd name="T70" fmla="*/ 190500 w 149"/>
                <a:gd name="T71" fmla="*/ 301625 h 190"/>
                <a:gd name="T72" fmla="*/ 182563 w 149"/>
                <a:gd name="T73" fmla="*/ 301625 h 190"/>
                <a:gd name="T74" fmla="*/ 171450 w 149"/>
                <a:gd name="T75" fmla="*/ 301625 h 190"/>
                <a:gd name="T76" fmla="*/ 163513 w 149"/>
                <a:gd name="T77" fmla="*/ 300038 h 190"/>
                <a:gd name="T78" fmla="*/ 153988 w 149"/>
                <a:gd name="T79" fmla="*/ 295275 h 190"/>
                <a:gd name="T80" fmla="*/ 147638 w 149"/>
                <a:gd name="T81" fmla="*/ 288925 h 190"/>
                <a:gd name="T82" fmla="*/ 144463 w 149"/>
                <a:gd name="T83" fmla="*/ 282575 h 190"/>
                <a:gd name="T84" fmla="*/ 0 w 149"/>
                <a:gd name="T85" fmla="*/ 52388 h 19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49"/>
                <a:gd name="T130" fmla="*/ 0 h 190"/>
                <a:gd name="T131" fmla="*/ 149 w 149"/>
                <a:gd name="T132" fmla="*/ 190 h 190"/>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49" h="190">
                  <a:moveTo>
                    <a:pt x="0" y="33"/>
                  </a:moveTo>
                  <a:lnTo>
                    <a:pt x="7" y="28"/>
                  </a:lnTo>
                  <a:lnTo>
                    <a:pt x="96" y="171"/>
                  </a:lnTo>
                  <a:lnTo>
                    <a:pt x="99" y="176"/>
                  </a:lnTo>
                  <a:lnTo>
                    <a:pt x="101" y="178"/>
                  </a:lnTo>
                  <a:lnTo>
                    <a:pt x="105" y="180"/>
                  </a:lnTo>
                  <a:lnTo>
                    <a:pt x="109" y="181"/>
                  </a:lnTo>
                  <a:lnTo>
                    <a:pt x="114" y="181"/>
                  </a:lnTo>
                  <a:lnTo>
                    <a:pt x="119" y="181"/>
                  </a:lnTo>
                  <a:lnTo>
                    <a:pt x="123" y="180"/>
                  </a:lnTo>
                  <a:lnTo>
                    <a:pt x="127" y="177"/>
                  </a:lnTo>
                  <a:lnTo>
                    <a:pt x="131" y="174"/>
                  </a:lnTo>
                  <a:lnTo>
                    <a:pt x="135" y="171"/>
                  </a:lnTo>
                  <a:lnTo>
                    <a:pt x="137" y="167"/>
                  </a:lnTo>
                  <a:lnTo>
                    <a:pt x="138" y="163"/>
                  </a:lnTo>
                  <a:lnTo>
                    <a:pt x="139" y="159"/>
                  </a:lnTo>
                  <a:lnTo>
                    <a:pt x="139" y="155"/>
                  </a:lnTo>
                  <a:lnTo>
                    <a:pt x="138" y="150"/>
                  </a:lnTo>
                  <a:lnTo>
                    <a:pt x="137" y="146"/>
                  </a:lnTo>
                  <a:lnTo>
                    <a:pt x="49" y="4"/>
                  </a:lnTo>
                  <a:lnTo>
                    <a:pt x="54" y="0"/>
                  </a:lnTo>
                  <a:lnTo>
                    <a:pt x="145" y="144"/>
                  </a:lnTo>
                  <a:lnTo>
                    <a:pt x="147" y="150"/>
                  </a:lnTo>
                  <a:lnTo>
                    <a:pt x="149" y="155"/>
                  </a:lnTo>
                  <a:lnTo>
                    <a:pt x="149" y="161"/>
                  </a:lnTo>
                  <a:lnTo>
                    <a:pt x="147" y="166"/>
                  </a:lnTo>
                  <a:lnTo>
                    <a:pt x="145" y="171"/>
                  </a:lnTo>
                  <a:lnTo>
                    <a:pt x="142" y="177"/>
                  </a:lnTo>
                  <a:lnTo>
                    <a:pt x="138" y="181"/>
                  </a:lnTo>
                  <a:lnTo>
                    <a:pt x="133" y="185"/>
                  </a:lnTo>
                  <a:lnTo>
                    <a:pt x="127" y="188"/>
                  </a:lnTo>
                  <a:lnTo>
                    <a:pt x="120" y="190"/>
                  </a:lnTo>
                  <a:lnTo>
                    <a:pt x="115" y="190"/>
                  </a:lnTo>
                  <a:lnTo>
                    <a:pt x="108" y="190"/>
                  </a:lnTo>
                  <a:lnTo>
                    <a:pt x="103" y="189"/>
                  </a:lnTo>
                  <a:lnTo>
                    <a:pt x="97" y="186"/>
                  </a:lnTo>
                  <a:lnTo>
                    <a:pt x="93" y="182"/>
                  </a:lnTo>
                  <a:lnTo>
                    <a:pt x="91" y="178"/>
                  </a:lnTo>
                  <a:lnTo>
                    <a:pt x="0" y="33"/>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6" name="Freeform 183"/>
            <p:cNvSpPr>
              <a:spLocks noChangeArrowheads="1"/>
            </p:cNvSpPr>
            <p:nvPr/>
          </p:nvSpPr>
          <p:spPr bwMode="auto">
            <a:xfrm>
              <a:off x="0" y="0"/>
              <a:ext cx="114300" cy="79375"/>
            </a:xfrm>
            <a:custGeom>
              <a:avLst/>
              <a:gdLst>
                <a:gd name="T0" fmla="*/ 0 w 72"/>
                <a:gd name="T1" fmla="*/ 74613 h 50"/>
                <a:gd name="T2" fmla="*/ 0 w 72"/>
                <a:gd name="T3" fmla="*/ 74613 h 50"/>
                <a:gd name="T4" fmla="*/ 1588 w 72"/>
                <a:gd name="T5" fmla="*/ 77788 h 50"/>
                <a:gd name="T6" fmla="*/ 6350 w 72"/>
                <a:gd name="T7" fmla="*/ 79375 h 50"/>
                <a:gd name="T8" fmla="*/ 7938 w 72"/>
                <a:gd name="T9" fmla="*/ 79375 h 50"/>
                <a:gd name="T10" fmla="*/ 12700 w 72"/>
                <a:gd name="T11" fmla="*/ 77788 h 50"/>
                <a:gd name="T12" fmla="*/ 109538 w 72"/>
                <a:gd name="T13" fmla="*/ 17463 h 50"/>
                <a:gd name="T14" fmla="*/ 109538 w 72"/>
                <a:gd name="T15" fmla="*/ 17463 h 50"/>
                <a:gd name="T16" fmla="*/ 111125 w 72"/>
                <a:gd name="T17" fmla="*/ 14288 h 50"/>
                <a:gd name="T18" fmla="*/ 114300 w 72"/>
                <a:gd name="T19" fmla="*/ 12700 h 50"/>
                <a:gd name="T20" fmla="*/ 114300 w 72"/>
                <a:gd name="T21" fmla="*/ 7938 h 50"/>
                <a:gd name="T22" fmla="*/ 111125 w 72"/>
                <a:gd name="T23" fmla="*/ 3175 h 50"/>
                <a:gd name="T24" fmla="*/ 111125 w 72"/>
                <a:gd name="T25" fmla="*/ 3175 h 50"/>
                <a:gd name="T26" fmla="*/ 109538 w 72"/>
                <a:gd name="T27" fmla="*/ 1588 h 50"/>
                <a:gd name="T28" fmla="*/ 107950 w 72"/>
                <a:gd name="T29" fmla="*/ 0 h 50"/>
                <a:gd name="T30" fmla="*/ 103188 w 72"/>
                <a:gd name="T31" fmla="*/ 0 h 50"/>
                <a:gd name="T32" fmla="*/ 101600 w 72"/>
                <a:gd name="T33" fmla="*/ 1588 h 50"/>
                <a:gd name="T34" fmla="*/ 1588 w 72"/>
                <a:gd name="T35" fmla="*/ 61913 h 50"/>
                <a:gd name="T36" fmla="*/ 1588 w 72"/>
                <a:gd name="T37" fmla="*/ 61913 h 50"/>
                <a:gd name="T38" fmla="*/ 0 w 72"/>
                <a:gd name="T39" fmla="*/ 63500 h 50"/>
                <a:gd name="T40" fmla="*/ 0 w 72"/>
                <a:gd name="T41" fmla="*/ 68263 h 50"/>
                <a:gd name="T42" fmla="*/ 0 w 72"/>
                <a:gd name="T43" fmla="*/ 69850 h 50"/>
                <a:gd name="T44" fmla="*/ 0 w 72"/>
                <a:gd name="T45" fmla="*/ 74613 h 50"/>
                <a:gd name="T46" fmla="*/ 0 w 72"/>
                <a:gd name="T47" fmla="*/ 74613 h 5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2"/>
                <a:gd name="T73" fmla="*/ 0 h 50"/>
                <a:gd name="T74" fmla="*/ 72 w 72"/>
                <a:gd name="T75" fmla="*/ 50 h 50"/>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2" h="50">
                  <a:moveTo>
                    <a:pt x="0" y="47"/>
                  </a:moveTo>
                  <a:lnTo>
                    <a:pt x="0" y="47"/>
                  </a:lnTo>
                  <a:lnTo>
                    <a:pt x="1" y="49"/>
                  </a:lnTo>
                  <a:lnTo>
                    <a:pt x="4" y="50"/>
                  </a:lnTo>
                  <a:lnTo>
                    <a:pt x="5" y="50"/>
                  </a:lnTo>
                  <a:lnTo>
                    <a:pt x="8" y="49"/>
                  </a:lnTo>
                  <a:lnTo>
                    <a:pt x="69" y="11"/>
                  </a:lnTo>
                  <a:lnTo>
                    <a:pt x="70" y="9"/>
                  </a:lnTo>
                  <a:lnTo>
                    <a:pt x="72" y="8"/>
                  </a:lnTo>
                  <a:lnTo>
                    <a:pt x="72" y="5"/>
                  </a:lnTo>
                  <a:lnTo>
                    <a:pt x="70" y="2"/>
                  </a:lnTo>
                  <a:lnTo>
                    <a:pt x="69" y="1"/>
                  </a:lnTo>
                  <a:lnTo>
                    <a:pt x="68" y="0"/>
                  </a:lnTo>
                  <a:lnTo>
                    <a:pt x="65" y="0"/>
                  </a:lnTo>
                  <a:lnTo>
                    <a:pt x="64" y="1"/>
                  </a:lnTo>
                  <a:lnTo>
                    <a:pt x="1" y="39"/>
                  </a:lnTo>
                  <a:lnTo>
                    <a:pt x="0" y="40"/>
                  </a:lnTo>
                  <a:lnTo>
                    <a:pt x="0" y="43"/>
                  </a:lnTo>
                  <a:lnTo>
                    <a:pt x="0" y="44"/>
                  </a:lnTo>
                  <a:lnTo>
                    <a:pt x="0" y="47"/>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7" name="Freeform 184"/>
            <p:cNvSpPr>
              <a:spLocks noChangeArrowheads="1"/>
            </p:cNvSpPr>
            <p:nvPr/>
          </p:nvSpPr>
          <p:spPr bwMode="auto">
            <a:xfrm>
              <a:off x="44450" y="63500"/>
              <a:ext cx="161925" cy="219075"/>
            </a:xfrm>
            <a:custGeom>
              <a:avLst/>
              <a:gdLst>
                <a:gd name="T0" fmla="*/ 0 w 102"/>
                <a:gd name="T1" fmla="*/ 9525 h 138"/>
                <a:gd name="T2" fmla="*/ 14288 w 102"/>
                <a:gd name="T3" fmla="*/ 0 h 138"/>
                <a:gd name="T4" fmla="*/ 139700 w 102"/>
                <a:gd name="T5" fmla="*/ 203200 h 138"/>
                <a:gd name="T6" fmla="*/ 139700 w 102"/>
                <a:gd name="T7" fmla="*/ 203200 h 138"/>
                <a:gd name="T8" fmla="*/ 144463 w 102"/>
                <a:gd name="T9" fmla="*/ 209550 h 138"/>
                <a:gd name="T10" fmla="*/ 149225 w 102"/>
                <a:gd name="T11" fmla="*/ 211138 h 138"/>
                <a:gd name="T12" fmla="*/ 155575 w 102"/>
                <a:gd name="T13" fmla="*/ 212725 h 138"/>
                <a:gd name="T14" fmla="*/ 161925 w 102"/>
                <a:gd name="T15" fmla="*/ 215900 h 138"/>
                <a:gd name="T16" fmla="*/ 161925 w 102"/>
                <a:gd name="T17" fmla="*/ 215900 h 138"/>
                <a:gd name="T18" fmla="*/ 160338 w 102"/>
                <a:gd name="T19" fmla="*/ 215900 h 138"/>
                <a:gd name="T20" fmla="*/ 160338 w 102"/>
                <a:gd name="T21" fmla="*/ 215900 h 138"/>
                <a:gd name="T22" fmla="*/ 150813 w 102"/>
                <a:gd name="T23" fmla="*/ 219075 h 138"/>
                <a:gd name="T24" fmla="*/ 139700 w 102"/>
                <a:gd name="T25" fmla="*/ 219075 h 138"/>
                <a:gd name="T26" fmla="*/ 131763 w 102"/>
                <a:gd name="T27" fmla="*/ 215900 h 138"/>
                <a:gd name="T28" fmla="*/ 125413 w 102"/>
                <a:gd name="T29" fmla="*/ 209550 h 138"/>
                <a:gd name="T30" fmla="*/ 0 w 102"/>
                <a:gd name="T31" fmla="*/ 9525 h 13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2"/>
                <a:gd name="T49" fmla="*/ 0 h 138"/>
                <a:gd name="T50" fmla="*/ 102 w 102"/>
                <a:gd name="T51" fmla="*/ 138 h 13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2" h="138">
                  <a:moveTo>
                    <a:pt x="0" y="6"/>
                  </a:moveTo>
                  <a:lnTo>
                    <a:pt x="9" y="0"/>
                  </a:lnTo>
                  <a:lnTo>
                    <a:pt x="88" y="128"/>
                  </a:lnTo>
                  <a:lnTo>
                    <a:pt x="91" y="132"/>
                  </a:lnTo>
                  <a:lnTo>
                    <a:pt x="94" y="133"/>
                  </a:lnTo>
                  <a:lnTo>
                    <a:pt x="98" y="134"/>
                  </a:lnTo>
                  <a:lnTo>
                    <a:pt x="102" y="136"/>
                  </a:lnTo>
                  <a:lnTo>
                    <a:pt x="101" y="136"/>
                  </a:lnTo>
                  <a:lnTo>
                    <a:pt x="95" y="138"/>
                  </a:lnTo>
                  <a:lnTo>
                    <a:pt x="88" y="138"/>
                  </a:lnTo>
                  <a:lnTo>
                    <a:pt x="83" y="136"/>
                  </a:lnTo>
                  <a:lnTo>
                    <a:pt x="79" y="132"/>
                  </a:lnTo>
                  <a:lnTo>
                    <a:pt x="0" y="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98" name="Freeform 185"/>
          <p:cNvSpPr>
            <a:spLocks noEditPoints="1" noChangeArrowheads="1"/>
          </p:cNvSpPr>
          <p:nvPr/>
        </p:nvSpPr>
        <p:spPr bwMode="auto">
          <a:xfrm>
            <a:off x="2987675" y="1916113"/>
            <a:ext cx="200025" cy="153987"/>
          </a:xfrm>
          <a:custGeom>
            <a:avLst/>
            <a:gdLst>
              <a:gd name="T0" fmla="*/ 196850 w 126"/>
              <a:gd name="T1" fmla="*/ 60325 h 97"/>
              <a:gd name="T2" fmla="*/ 166688 w 126"/>
              <a:gd name="T3" fmla="*/ 23812 h 97"/>
              <a:gd name="T4" fmla="*/ 157163 w 126"/>
              <a:gd name="T5" fmla="*/ 53975 h 97"/>
              <a:gd name="T6" fmla="*/ 176213 w 126"/>
              <a:gd name="T7" fmla="*/ 61912 h 97"/>
              <a:gd name="T8" fmla="*/ 179388 w 126"/>
              <a:gd name="T9" fmla="*/ 87312 h 97"/>
              <a:gd name="T10" fmla="*/ 157163 w 126"/>
              <a:gd name="T11" fmla="*/ 100012 h 97"/>
              <a:gd name="T12" fmla="*/ 179388 w 126"/>
              <a:gd name="T13" fmla="*/ 114300 h 97"/>
              <a:gd name="T14" fmla="*/ 198438 w 126"/>
              <a:gd name="T15" fmla="*/ 92075 h 97"/>
              <a:gd name="T16" fmla="*/ 157163 w 126"/>
              <a:gd name="T17" fmla="*/ 19050 h 97"/>
              <a:gd name="T18" fmla="*/ 63500 w 126"/>
              <a:gd name="T19" fmla="*/ 1587 h 97"/>
              <a:gd name="T20" fmla="*/ 66675 w 126"/>
              <a:gd name="T21" fmla="*/ 7937 h 97"/>
              <a:gd name="T22" fmla="*/ 73025 w 126"/>
              <a:gd name="T23" fmla="*/ 20637 h 97"/>
              <a:gd name="T24" fmla="*/ 63500 w 126"/>
              <a:gd name="T25" fmla="*/ 31750 h 97"/>
              <a:gd name="T26" fmla="*/ 63500 w 126"/>
              <a:gd name="T27" fmla="*/ 133350 h 97"/>
              <a:gd name="T28" fmla="*/ 93663 w 126"/>
              <a:gd name="T29" fmla="*/ 130175 h 97"/>
              <a:gd name="T30" fmla="*/ 125413 w 126"/>
              <a:gd name="T31" fmla="*/ 120650 h 97"/>
              <a:gd name="T32" fmla="*/ 157163 w 126"/>
              <a:gd name="T33" fmla="*/ 100012 h 97"/>
              <a:gd name="T34" fmla="*/ 146050 w 126"/>
              <a:gd name="T35" fmla="*/ 98425 h 97"/>
              <a:gd name="T36" fmla="*/ 136525 w 126"/>
              <a:gd name="T37" fmla="*/ 66675 h 97"/>
              <a:gd name="T38" fmla="*/ 150813 w 126"/>
              <a:gd name="T39" fmla="*/ 55562 h 97"/>
              <a:gd name="T40" fmla="*/ 63500 w 126"/>
              <a:gd name="T41" fmla="*/ 1587 h 97"/>
              <a:gd name="T42" fmla="*/ 52388 w 126"/>
              <a:gd name="T43" fmla="*/ 14287 h 97"/>
              <a:gd name="T44" fmla="*/ 63500 w 126"/>
              <a:gd name="T45" fmla="*/ 1587 h 97"/>
              <a:gd name="T46" fmla="*/ 63500 w 126"/>
              <a:gd name="T47" fmla="*/ 152400 h 97"/>
              <a:gd name="T48" fmla="*/ 60325 w 126"/>
              <a:gd name="T49" fmla="*/ 134937 h 97"/>
              <a:gd name="T50" fmla="*/ 52388 w 126"/>
              <a:gd name="T51" fmla="*/ 153987 h 97"/>
              <a:gd name="T52" fmla="*/ 58738 w 126"/>
              <a:gd name="T53" fmla="*/ 114300 h 97"/>
              <a:gd name="T54" fmla="*/ 52388 w 126"/>
              <a:gd name="T55" fmla="*/ 50800 h 97"/>
              <a:gd name="T56" fmla="*/ 52388 w 126"/>
              <a:gd name="T57" fmla="*/ 23812 h 97"/>
              <a:gd name="T58" fmla="*/ 57150 w 126"/>
              <a:gd name="T59" fmla="*/ 30162 h 97"/>
              <a:gd name="T60" fmla="*/ 52388 w 126"/>
              <a:gd name="T61" fmla="*/ 4762 h 97"/>
              <a:gd name="T62" fmla="*/ 42863 w 126"/>
              <a:gd name="T63" fmla="*/ 31750 h 97"/>
              <a:gd name="T64" fmla="*/ 52388 w 126"/>
              <a:gd name="T65" fmla="*/ 23812 h 97"/>
              <a:gd name="T66" fmla="*/ 52388 w 126"/>
              <a:gd name="T67" fmla="*/ 4762 h 97"/>
              <a:gd name="T68" fmla="*/ 42863 w 126"/>
              <a:gd name="T69" fmla="*/ 153987 h 97"/>
              <a:gd name="T70" fmla="*/ 42863 w 126"/>
              <a:gd name="T71" fmla="*/ 146050 h 97"/>
              <a:gd name="T72" fmla="*/ 52388 w 126"/>
              <a:gd name="T73" fmla="*/ 50800 h 97"/>
              <a:gd name="T74" fmla="*/ 36513 w 126"/>
              <a:gd name="T75" fmla="*/ 109537 h 97"/>
              <a:gd name="T76" fmla="*/ 42863 w 126"/>
              <a:gd name="T77" fmla="*/ 93662 h 97"/>
              <a:gd name="T78" fmla="*/ 41275 w 126"/>
              <a:gd name="T79" fmla="*/ 74612 h 97"/>
              <a:gd name="T80" fmla="*/ 36513 w 126"/>
              <a:gd name="T81" fmla="*/ 61912 h 97"/>
              <a:gd name="T82" fmla="*/ 52388 w 126"/>
              <a:gd name="T83" fmla="*/ 50800 h 97"/>
              <a:gd name="T84" fmla="*/ 26988 w 126"/>
              <a:gd name="T85" fmla="*/ 17462 h 97"/>
              <a:gd name="T86" fmla="*/ 3175 w 126"/>
              <a:gd name="T87" fmla="*/ 63500 h 97"/>
              <a:gd name="T88" fmla="*/ 12700 w 126"/>
              <a:gd name="T89" fmla="*/ 139700 h 97"/>
              <a:gd name="T90" fmla="*/ 36513 w 126"/>
              <a:gd name="T91" fmla="*/ 153987 h 97"/>
              <a:gd name="T92" fmla="*/ 34925 w 126"/>
              <a:gd name="T93" fmla="*/ 144462 h 97"/>
              <a:gd name="T94" fmla="*/ 26988 w 126"/>
              <a:gd name="T95" fmla="*/ 117475 h 97"/>
              <a:gd name="T96" fmla="*/ 36513 w 126"/>
              <a:gd name="T97" fmla="*/ 103187 h 97"/>
              <a:gd name="T98" fmla="*/ 20638 w 126"/>
              <a:gd name="T99" fmla="*/ 103187 h 97"/>
              <a:gd name="T100" fmla="*/ 11113 w 126"/>
              <a:gd name="T101" fmla="*/ 85725 h 97"/>
              <a:gd name="T102" fmla="*/ 22225 w 126"/>
              <a:gd name="T103" fmla="*/ 68262 h 97"/>
              <a:gd name="T104" fmla="*/ 36513 w 126"/>
              <a:gd name="T105" fmla="*/ 61912 h 97"/>
              <a:gd name="T106" fmla="*/ 22225 w 126"/>
              <a:gd name="T107" fmla="*/ 50800 h 97"/>
              <a:gd name="T108" fmla="*/ 22225 w 126"/>
              <a:gd name="T109" fmla="*/ 38100 h 9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126"/>
              <a:gd name="T166" fmla="*/ 0 h 97"/>
              <a:gd name="T167" fmla="*/ 126 w 126"/>
              <a:gd name="T168" fmla="*/ 97 h 97"/>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126" h="97">
                <a:moveTo>
                  <a:pt x="126" y="53"/>
                </a:moveTo>
                <a:lnTo>
                  <a:pt x="126" y="53"/>
                </a:lnTo>
                <a:lnTo>
                  <a:pt x="126" y="45"/>
                </a:lnTo>
                <a:lnTo>
                  <a:pt x="124" y="38"/>
                </a:lnTo>
                <a:lnTo>
                  <a:pt x="121" y="31"/>
                </a:lnTo>
                <a:lnTo>
                  <a:pt x="117" y="24"/>
                </a:lnTo>
                <a:lnTo>
                  <a:pt x="109" y="17"/>
                </a:lnTo>
                <a:lnTo>
                  <a:pt x="105" y="15"/>
                </a:lnTo>
                <a:lnTo>
                  <a:pt x="99" y="12"/>
                </a:lnTo>
                <a:lnTo>
                  <a:pt x="99" y="34"/>
                </a:lnTo>
                <a:lnTo>
                  <a:pt x="103" y="35"/>
                </a:lnTo>
                <a:lnTo>
                  <a:pt x="106" y="36"/>
                </a:lnTo>
                <a:lnTo>
                  <a:pt x="111" y="39"/>
                </a:lnTo>
                <a:lnTo>
                  <a:pt x="114" y="45"/>
                </a:lnTo>
                <a:lnTo>
                  <a:pt x="114" y="50"/>
                </a:lnTo>
                <a:lnTo>
                  <a:pt x="113" y="55"/>
                </a:lnTo>
                <a:lnTo>
                  <a:pt x="110" y="59"/>
                </a:lnTo>
                <a:lnTo>
                  <a:pt x="107" y="62"/>
                </a:lnTo>
                <a:lnTo>
                  <a:pt x="103" y="63"/>
                </a:lnTo>
                <a:lnTo>
                  <a:pt x="99" y="63"/>
                </a:lnTo>
                <a:lnTo>
                  <a:pt x="99" y="76"/>
                </a:lnTo>
                <a:lnTo>
                  <a:pt x="109" y="74"/>
                </a:lnTo>
                <a:lnTo>
                  <a:pt x="113" y="72"/>
                </a:lnTo>
                <a:lnTo>
                  <a:pt x="117" y="70"/>
                </a:lnTo>
                <a:lnTo>
                  <a:pt x="121" y="68"/>
                </a:lnTo>
                <a:lnTo>
                  <a:pt x="122" y="63"/>
                </a:lnTo>
                <a:lnTo>
                  <a:pt x="125" y="58"/>
                </a:lnTo>
                <a:lnTo>
                  <a:pt x="126" y="53"/>
                </a:lnTo>
                <a:close/>
                <a:moveTo>
                  <a:pt x="99" y="12"/>
                </a:moveTo>
                <a:lnTo>
                  <a:pt x="99" y="12"/>
                </a:lnTo>
                <a:lnTo>
                  <a:pt x="82" y="5"/>
                </a:lnTo>
                <a:lnTo>
                  <a:pt x="65" y="1"/>
                </a:lnTo>
                <a:lnTo>
                  <a:pt x="52" y="0"/>
                </a:lnTo>
                <a:lnTo>
                  <a:pt x="40" y="1"/>
                </a:lnTo>
                <a:lnTo>
                  <a:pt x="40" y="5"/>
                </a:lnTo>
                <a:lnTo>
                  <a:pt x="42" y="5"/>
                </a:lnTo>
                <a:lnTo>
                  <a:pt x="45" y="8"/>
                </a:lnTo>
                <a:lnTo>
                  <a:pt x="46" y="11"/>
                </a:lnTo>
                <a:lnTo>
                  <a:pt x="46" y="13"/>
                </a:lnTo>
                <a:lnTo>
                  <a:pt x="46" y="16"/>
                </a:lnTo>
                <a:lnTo>
                  <a:pt x="44" y="19"/>
                </a:lnTo>
                <a:lnTo>
                  <a:pt x="40" y="20"/>
                </a:lnTo>
                <a:lnTo>
                  <a:pt x="40" y="76"/>
                </a:lnTo>
                <a:lnTo>
                  <a:pt x="40" y="80"/>
                </a:lnTo>
                <a:lnTo>
                  <a:pt x="40" y="84"/>
                </a:lnTo>
                <a:lnTo>
                  <a:pt x="40" y="96"/>
                </a:lnTo>
                <a:lnTo>
                  <a:pt x="49" y="91"/>
                </a:lnTo>
                <a:lnTo>
                  <a:pt x="59" y="82"/>
                </a:lnTo>
                <a:lnTo>
                  <a:pt x="69" y="77"/>
                </a:lnTo>
                <a:lnTo>
                  <a:pt x="73" y="76"/>
                </a:lnTo>
                <a:lnTo>
                  <a:pt x="79" y="76"/>
                </a:lnTo>
                <a:lnTo>
                  <a:pt x="90" y="76"/>
                </a:lnTo>
                <a:lnTo>
                  <a:pt x="99" y="76"/>
                </a:lnTo>
                <a:lnTo>
                  <a:pt x="99" y="63"/>
                </a:lnTo>
                <a:lnTo>
                  <a:pt x="97" y="63"/>
                </a:lnTo>
                <a:lnTo>
                  <a:pt x="92" y="62"/>
                </a:lnTo>
                <a:lnTo>
                  <a:pt x="88" y="59"/>
                </a:lnTo>
                <a:lnTo>
                  <a:pt x="86" y="54"/>
                </a:lnTo>
                <a:lnTo>
                  <a:pt x="84" y="49"/>
                </a:lnTo>
                <a:lnTo>
                  <a:pt x="86" y="42"/>
                </a:lnTo>
                <a:lnTo>
                  <a:pt x="88" y="39"/>
                </a:lnTo>
                <a:lnTo>
                  <a:pt x="91" y="36"/>
                </a:lnTo>
                <a:lnTo>
                  <a:pt x="95" y="35"/>
                </a:lnTo>
                <a:lnTo>
                  <a:pt x="99" y="34"/>
                </a:lnTo>
                <a:lnTo>
                  <a:pt x="99" y="12"/>
                </a:lnTo>
                <a:close/>
                <a:moveTo>
                  <a:pt x="40" y="1"/>
                </a:moveTo>
                <a:lnTo>
                  <a:pt x="40" y="1"/>
                </a:lnTo>
                <a:lnTo>
                  <a:pt x="33" y="3"/>
                </a:lnTo>
                <a:lnTo>
                  <a:pt x="33" y="11"/>
                </a:lnTo>
                <a:lnTo>
                  <a:pt x="33" y="9"/>
                </a:lnTo>
                <a:lnTo>
                  <a:pt x="36" y="7"/>
                </a:lnTo>
                <a:lnTo>
                  <a:pt x="40" y="5"/>
                </a:lnTo>
                <a:lnTo>
                  <a:pt x="40" y="1"/>
                </a:lnTo>
                <a:close/>
                <a:moveTo>
                  <a:pt x="33" y="97"/>
                </a:moveTo>
                <a:lnTo>
                  <a:pt x="33" y="97"/>
                </a:lnTo>
                <a:lnTo>
                  <a:pt x="40" y="96"/>
                </a:lnTo>
                <a:lnTo>
                  <a:pt x="40" y="84"/>
                </a:lnTo>
                <a:lnTo>
                  <a:pt x="38" y="85"/>
                </a:lnTo>
                <a:lnTo>
                  <a:pt x="36" y="89"/>
                </a:lnTo>
                <a:lnTo>
                  <a:pt x="33" y="92"/>
                </a:lnTo>
                <a:lnTo>
                  <a:pt x="33" y="97"/>
                </a:lnTo>
                <a:close/>
                <a:moveTo>
                  <a:pt x="40" y="20"/>
                </a:moveTo>
                <a:lnTo>
                  <a:pt x="40" y="76"/>
                </a:lnTo>
                <a:lnTo>
                  <a:pt x="37" y="72"/>
                </a:lnTo>
                <a:lnTo>
                  <a:pt x="33" y="69"/>
                </a:lnTo>
                <a:lnTo>
                  <a:pt x="33" y="32"/>
                </a:lnTo>
                <a:lnTo>
                  <a:pt x="33" y="30"/>
                </a:lnTo>
                <a:lnTo>
                  <a:pt x="33" y="26"/>
                </a:lnTo>
                <a:lnTo>
                  <a:pt x="33" y="15"/>
                </a:lnTo>
                <a:lnTo>
                  <a:pt x="34" y="17"/>
                </a:lnTo>
                <a:lnTo>
                  <a:pt x="36" y="19"/>
                </a:lnTo>
                <a:lnTo>
                  <a:pt x="40" y="20"/>
                </a:lnTo>
                <a:close/>
                <a:moveTo>
                  <a:pt x="33" y="3"/>
                </a:moveTo>
                <a:lnTo>
                  <a:pt x="33" y="3"/>
                </a:lnTo>
                <a:lnTo>
                  <a:pt x="23" y="7"/>
                </a:lnTo>
                <a:lnTo>
                  <a:pt x="23" y="19"/>
                </a:lnTo>
                <a:lnTo>
                  <a:pt x="27" y="20"/>
                </a:lnTo>
                <a:lnTo>
                  <a:pt x="30" y="23"/>
                </a:lnTo>
                <a:lnTo>
                  <a:pt x="33" y="26"/>
                </a:lnTo>
                <a:lnTo>
                  <a:pt x="33" y="15"/>
                </a:lnTo>
                <a:lnTo>
                  <a:pt x="32" y="13"/>
                </a:lnTo>
                <a:lnTo>
                  <a:pt x="33" y="11"/>
                </a:lnTo>
                <a:lnTo>
                  <a:pt x="33" y="3"/>
                </a:lnTo>
                <a:close/>
                <a:moveTo>
                  <a:pt x="23" y="97"/>
                </a:moveTo>
                <a:lnTo>
                  <a:pt x="23" y="97"/>
                </a:lnTo>
                <a:lnTo>
                  <a:pt x="27" y="97"/>
                </a:lnTo>
                <a:lnTo>
                  <a:pt x="33" y="97"/>
                </a:lnTo>
                <a:lnTo>
                  <a:pt x="33" y="92"/>
                </a:lnTo>
                <a:lnTo>
                  <a:pt x="27" y="92"/>
                </a:lnTo>
                <a:lnTo>
                  <a:pt x="23" y="91"/>
                </a:lnTo>
                <a:lnTo>
                  <a:pt x="23" y="97"/>
                </a:lnTo>
                <a:close/>
                <a:moveTo>
                  <a:pt x="33" y="32"/>
                </a:moveTo>
                <a:lnTo>
                  <a:pt x="33" y="69"/>
                </a:lnTo>
                <a:lnTo>
                  <a:pt x="27" y="68"/>
                </a:lnTo>
                <a:lnTo>
                  <a:pt x="23" y="69"/>
                </a:lnTo>
                <a:lnTo>
                  <a:pt x="23" y="65"/>
                </a:lnTo>
                <a:lnTo>
                  <a:pt x="26" y="62"/>
                </a:lnTo>
                <a:lnTo>
                  <a:pt x="27" y="59"/>
                </a:lnTo>
                <a:lnTo>
                  <a:pt x="29" y="55"/>
                </a:lnTo>
                <a:lnTo>
                  <a:pt x="29" y="50"/>
                </a:lnTo>
                <a:lnTo>
                  <a:pt x="26" y="47"/>
                </a:lnTo>
                <a:lnTo>
                  <a:pt x="23" y="45"/>
                </a:lnTo>
                <a:lnTo>
                  <a:pt x="23" y="43"/>
                </a:lnTo>
                <a:lnTo>
                  <a:pt x="23" y="39"/>
                </a:lnTo>
                <a:lnTo>
                  <a:pt x="27" y="38"/>
                </a:lnTo>
                <a:lnTo>
                  <a:pt x="32" y="34"/>
                </a:lnTo>
                <a:lnTo>
                  <a:pt x="33" y="32"/>
                </a:lnTo>
                <a:close/>
                <a:moveTo>
                  <a:pt x="23" y="7"/>
                </a:moveTo>
                <a:lnTo>
                  <a:pt x="23" y="7"/>
                </a:lnTo>
                <a:lnTo>
                  <a:pt x="17" y="11"/>
                </a:lnTo>
                <a:lnTo>
                  <a:pt x="13" y="16"/>
                </a:lnTo>
                <a:lnTo>
                  <a:pt x="8" y="21"/>
                </a:lnTo>
                <a:lnTo>
                  <a:pt x="6" y="27"/>
                </a:lnTo>
                <a:lnTo>
                  <a:pt x="2" y="40"/>
                </a:lnTo>
                <a:lnTo>
                  <a:pt x="0" y="54"/>
                </a:lnTo>
                <a:lnTo>
                  <a:pt x="2" y="66"/>
                </a:lnTo>
                <a:lnTo>
                  <a:pt x="4" y="78"/>
                </a:lnTo>
                <a:lnTo>
                  <a:pt x="8" y="88"/>
                </a:lnTo>
                <a:lnTo>
                  <a:pt x="13" y="91"/>
                </a:lnTo>
                <a:lnTo>
                  <a:pt x="15" y="93"/>
                </a:lnTo>
                <a:lnTo>
                  <a:pt x="23" y="97"/>
                </a:lnTo>
                <a:lnTo>
                  <a:pt x="23" y="91"/>
                </a:lnTo>
                <a:lnTo>
                  <a:pt x="22" y="91"/>
                </a:lnTo>
                <a:lnTo>
                  <a:pt x="18" y="88"/>
                </a:lnTo>
                <a:lnTo>
                  <a:pt x="17" y="84"/>
                </a:lnTo>
                <a:lnTo>
                  <a:pt x="15" y="80"/>
                </a:lnTo>
                <a:lnTo>
                  <a:pt x="17" y="74"/>
                </a:lnTo>
                <a:lnTo>
                  <a:pt x="19" y="72"/>
                </a:lnTo>
                <a:lnTo>
                  <a:pt x="23" y="69"/>
                </a:lnTo>
                <a:lnTo>
                  <a:pt x="23" y="65"/>
                </a:lnTo>
                <a:lnTo>
                  <a:pt x="18" y="66"/>
                </a:lnTo>
                <a:lnTo>
                  <a:pt x="13" y="65"/>
                </a:lnTo>
                <a:lnTo>
                  <a:pt x="10" y="62"/>
                </a:lnTo>
                <a:lnTo>
                  <a:pt x="7" y="58"/>
                </a:lnTo>
                <a:lnTo>
                  <a:pt x="7" y="54"/>
                </a:lnTo>
                <a:lnTo>
                  <a:pt x="8" y="49"/>
                </a:lnTo>
                <a:lnTo>
                  <a:pt x="11" y="46"/>
                </a:lnTo>
                <a:lnTo>
                  <a:pt x="14" y="43"/>
                </a:lnTo>
                <a:lnTo>
                  <a:pt x="18" y="43"/>
                </a:lnTo>
                <a:lnTo>
                  <a:pt x="23" y="43"/>
                </a:lnTo>
                <a:lnTo>
                  <a:pt x="23" y="39"/>
                </a:lnTo>
                <a:lnTo>
                  <a:pt x="18" y="38"/>
                </a:lnTo>
                <a:lnTo>
                  <a:pt x="15" y="35"/>
                </a:lnTo>
                <a:lnTo>
                  <a:pt x="14" y="32"/>
                </a:lnTo>
                <a:lnTo>
                  <a:pt x="13" y="28"/>
                </a:lnTo>
                <a:lnTo>
                  <a:pt x="14" y="24"/>
                </a:lnTo>
                <a:lnTo>
                  <a:pt x="18" y="20"/>
                </a:lnTo>
                <a:lnTo>
                  <a:pt x="23" y="19"/>
                </a:lnTo>
                <a:lnTo>
                  <a:pt x="23" y="7"/>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9" name="组合 199"/>
          <p:cNvGrpSpPr/>
          <p:nvPr/>
        </p:nvGrpSpPr>
        <p:grpSpPr bwMode="auto">
          <a:xfrm>
            <a:off x="4759325" y="2971800"/>
            <a:ext cx="266700" cy="334963"/>
            <a:chOff x="0" y="0"/>
            <a:chExt cx="265113" cy="334963"/>
          </a:xfrm>
          <a:solidFill>
            <a:schemeClr val="bg1">
              <a:alpha val="70000"/>
            </a:schemeClr>
          </a:solidFill>
        </p:grpSpPr>
        <p:sp>
          <p:nvSpPr>
            <p:cNvPr id="200" name="Freeform 186"/>
            <p:cNvSpPr>
              <a:spLocks noChangeArrowheads="1"/>
            </p:cNvSpPr>
            <p:nvPr/>
          </p:nvSpPr>
          <p:spPr bwMode="auto">
            <a:xfrm>
              <a:off x="0" y="9525"/>
              <a:ext cx="252413" cy="325438"/>
            </a:xfrm>
            <a:custGeom>
              <a:avLst/>
              <a:gdLst>
                <a:gd name="T0" fmla="*/ 252413 w 159"/>
                <a:gd name="T1" fmla="*/ 57150 h 205"/>
                <a:gd name="T2" fmla="*/ 239713 w 159"/>
                <a:gd name="T3" fmla="*/ 50800 h 205"/>
                <a:gd name="T4" fmla="*/ 88900 w 159"/>
                <a:gd name="T5" fmla="*/ 293688 h 205"/>
                <a:gd name="T6" fmla="*/ 88900 w 159"/>
                <a:gd name="T7" fmla="*/ 293688 h 205"/>
                <a:gd name="T8" fmla="*/ 84138 w 159"/>
                <a:gd name="T9" fmla="*/ 300038 h 205"/>
                <a:gd name="T10" fmla="*/ 79375 w 159"/>
                <a:gd name="T11" fmla="*/ 303213 h 205"/>
                <a:gd name="T12" fmla="*/ 73025 w 159"/>
                <a:gd name="T13" fmla="*/ 306388 h 205"/>
                <a:gd name="T14" fmla="*/ 65088 w 159"/>
                <a:gd name="T15" fmla="*/ 307975 h 205"/>
                <a:gd name="T16" fmla="*/ 58738 w 159"/>
                <a:gd name="T17" fmla="*/ 309563 h 205"/>
                <a:gd name="T18" fmla="*/ 49213 w 159"/>
                <a:gd name="T19" fmla="*/ 307975 h 205"/>
                <a:gd name="T20" fmla="*/ 42863 w 159"/>
                <a:gd name="T21" fmla="*/ 306388 h 205"/>
                <a:gd name="T22" fmla="*/ 34925 w 159"/>
                <a:gd name="T23" fmla="*/ 303213 h 205"/>
                <a:gd name="T24" fmla="*/ 34925 w 159"/>
                <a:gd name="T25" fmla="*/ 303213 h 205"/>
                <a:gd name="T26" fmla="*/ 28575 w 159"/>
                <a:gd name="T27" fmla="*/ 296863 h 205"/>
                <a:gd name="T28" fmla="*/ 23813 w 159"/>
                <a:gd name="T29" fmla="*/ 293688 h 205"/>
                <a:gd name="T30" fmla="*/ 19050 w 159"/>
                <a:gd name="T31" fmla="*/ 285750 h 205"/>
                <a:gd name="T32" fmla="*/ 15875 w 159"/>
                <a:gd name="T33" fmla="*/ 277813 h 205"/>
                <a:gd name="T34" fmla="*/ 15875 w 159"/>
                <a:gd name="T35" fmla="*/ 271463 h 205"/>
                <a:gd name="T36" fmla="*/ 15875 w 159"/>
                <a:gd name="T37" fmla="*/ 263525 h 205"/>
                <a:gd name="T38" fmla="*/ 17463 w 159"/>
                <a:gd name="T39" fmla="*/ 257175 h 205"/>
                <a:gd name="T40" fmla="*/ 19050 w 159"/>
                <a:gd name="T41" fmla="*/ 249238 h 205"/>
                <a:gd name="T42" fmla="*/ 169863 w 159"/>
                <a:gd name="T43" fmla="*/ 6350 h 205"/>
                <a:gd name="T44" fmla="*/ 158750 w 159"/>
                <a:gd name="T45" fmla="*/ 0 h 205"/>
                <a:gd name="T46" fmla="*/ 6350 w 159"/>
                <a:gd name="T47" fmla="*/ 246063 h 205"/>
                <a:gd name="T48" fmla="*/ 6350 w 159"/>
                <a:gd name="T49" fmla="*/ 246063 h 205"/>
                <a:gd name="T50" fmla="*/ 3175 w 159"/>
                <a:gd name="T51" fmla="*/ 254000 h 205"/>
                <a:gd name="T52" fmla="*/ 0 w 159"/>
                <a:gd name="T53" fmla="*/ 265113 h 205"/>
                <a:gd name="T54" fmla="*/ 0 w 159"/>
                <a:gd name="T55" fmla="*/ 273050 h 205"/>
                <a:gd name="T56" fmla="*/ 3175 w 159"/>
                <a:gd name="T57" fmla="*/ 284163 h 205"/>
                <a:gd name="T58" fmla="*/ 4763 w 159"/>
                <a:gd name="T59" fmla="*/ 293688 h 205"/>
                <a:gd name="T60" fmla="*/ 11113 w 159"/>
                <a:gd name="T61" fmla="*/ 301625 h 205"/>
                <a:gd name="T62" fmla="*/ 17463 w 159"/>
                <a:gd name="T63" fmla="*/ 309563 h 205"/>
                <a:gd name="T64" fmla="*/ 25400 w 159"/>
                <a:gd name="T65" fmla="*/ 315913 h 205"/>
                <a:gd name="T66" fmla="*/ 25400 w 159"/>
                <a:gd name="T67" fmla="*/ 315913 h 205"/>
                <a:gd name="T68" fmla="*/ 36513 w 159"/>
                <a:gd name="T69" fmla="*/ 320675 h 205"/>
                <a:gd name="T70" fmla="*/ 47625 w 159"/>
                <a:gd name="T71" fmla="*/ 322263 h 205"/>
                <a:gd name="T72" fmla="*/ 55563 w 159"/>
                <a:gd name="T73" fmla="*/ 325438 h 205"/>
                <a:gd name="T74" fmla="*/ 66675 w 159"/>
                <a:gd name="T75" fmla="*/ 325438 h 205"/>
                <a:gd name="T76" fmla="*/ 76200 w 159"/>
                <a:gd name="T77" fmla="*/ 320675 h 205"/>
                <a:gd name="T78" fmla="*/ 84138 w 159"/>
                <a:gd name="T79" fmla="*/ 315913 h 205"/>
                <a:gd name="T80" fmla="*/ 92075 w 159"/>
                <a:gd name="T81" fmla="*/ 309563 h 205"/>
                <a:gd name="T82" fmla="*/ 98425 w 159"/>
                <a:gd name="T83" fmla="*/ 303213 h 205"/>
                <a:gd name="T84" fmla="*/ 252413 w 159"/>
                <a:gd name="T85" fmla="*/ 57150 h 205"/>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w 159"/>
                <a:gd name="T130" fmla="*/ 0 h 205"/>
                <a:gd name="T131" fmla="*/ 159 w 159"/>
                <a:gd name="T132" fmla="*/ 205 h 205"/>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T129" t="T130" r="T131" b="T132"/>
              <a:pathLst>
                <a:path w="159" h="205">
                  <a:moveTo>
                    <a:pt x="159" y="36"/>
                  </a:moveTo>
                  <a:lnTo>
                    <a:pt x="151" y="32"/>
                  </a:lnTo>
                  <a:lnTo>
                    <a:pt x="56" y="185"/>
                  </a:lnTo>
                  <a:lnTo>
                    <a:pt x="53" y="189"/>
                  </a:lnTo>
                  <a:lnTo>
                    <a:pt x="50" y="191"/>
                  </a:lnTo>
                  <a:lnTo>
                    <a:pt x="46" y="193"/>
                  </a:lnTo>
                  <a:lnTo>
                    <a:pt x="41" y="194"/>
                  </a:lnTo>
                  <a:lnTo>
                    <a:pt x="37" y="195"/>
                  </a:lnTo>
                  <a:lnTo>
                    <a:pt x="31" y="194"/>
                  </a:lnTo>
                  <a:lnTo>
                    <a:pt x="27" y="193"/>
                  </a:lnTo>
                  <a:lnTo>
                    <a:pt x="22" y="191"/>
                  </a:lnTo>
                  <a:lnTo>
                    <a:pt x="18" y="187"/>
                  </a:lnTo>
                  <a:lnTo>
                    <a:pt x="15" y="185"/>
                  </a:lnTo>
                  <a:lnTo>
                    <a:pt x="12" y="180"/>
                  </a:lnTo>
                  <a:lnTo>
                    <a:pt x="10" y="175"/>
                  </a:lnTo>
                  <a:lnTo>
                    <a:pt x="10" y="171"/>
                  </a:lnTo>
                  <a:lnTo>
                    <a:pt x="10" y="166"/>
                  </a:lnTo>
                  <a:lnTo>
                    <a:pt x="11" y="162"/>
                  </a:lnTo>
                  <a:lnTo>
                    <a:pt x="12" y="157"/>
                  </a:lnTo>
                  <a:lnTo>
                    <a:pt x="107" y="4"/>
                  </a:lnTo>
                  <a:lnTo>
                    <a:pt x="100" y="0"/>
                  </a:lnTo>
                  <a:lnTo>
                    <a:pt x="4" y="155"/>
                  </a:lnTo>
                  <a:lnTo>
                    <a:pt x="2" y="160"/>
                  </a:lnTo>
                  <a:lnTo>
                    <a:pt x="0" y="167"/>
                  </a:lnTo>
                  <a:lnTo>
                    <a:pt x="0" y="172"/>
                  </a:lnTo>
                  <a:lnTo>
                    <a:pt x="2" y="179"/>
                  </a:lnTo>
                  <a:lnTo>
                    <a:pt x="3" y="185"/>
                  </a:lnTo>
                  <a:lnTo>
                    <a:pt x="7" y="190"/>
                  </a:lnTo>
                  <a:lnTo>
                    <a:pt x="11" y="195"/>
                  </a:lnTo>
                  <a:lnTo>
                    <a:pt x="16" y="199"/>
                  </a:lnTo>
                  <a:lnTo>
                    <a:pt x="23" y="202"/>
                  </a:lnTo>
                  <a:lnTo>
                    <a:pt x="30" y="203"/>
                  </a:lnTo>
                  <a:lnTo>
                    <a:pt x="35" y="205"/>
                  </a:lnTo>
                  <a:lnTo>
                    <a:pt x="42" y="205"/>
                  </a:lnTo>
                  <a:lnTo>
                    <a:pt x="48" y="202"/>
                  </a:lnTo>
                  <a:lnTo>
                    <a:pt x="53" y="199"/>
                  </a:lnTo>
                  <a:lnTo>
                    <a:pt x="58" y="195"/>
                  </a:lnTo>
                  <a:lnTo>
                    <a:pt x="62" y="191"/>
                  </a:lnTo>
                  <a:lnTo>
                    <a:pt x="159" y="36"/>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1" name="Freeform 187"/>
            <p:cNvSpPr>
              <a:spLocks noChangeArrowheads="1"/>
            </p:cNvSpPr>
            <p:nvPr/>
          </p:nvSpPr>
          <p:spPr bwMode="auto">
            <a:xfrm>
              <a:off x="142875" y="0"/>
              <a:ext cx="122238" cy="82550"/>
            </a:xfrm>
            <a:custGeom>
              <a:avLst/>
              <a:gdLst>
                <a:gd name="T0" fmla="*/ 119063 w 77"/>
                <a:gd name="T1" fmla="*/ 79375 h 52"/>
                <a:gd name="T2" fmla="*/ 119063 w 77"/>
                <a:gd name="T3" fmla="*/ 79375 h 52"/>
                <a:gd name="T4" fmla="*/ 117475 w 77"/>
                <a:gd name="T5" fmla="*/ 80963 h 52"/>
                <a:gd name="T6" fmla="*/ 112713 w 77"/>
                <a:gd name="T7" fmla="*/ 82550 h 52"/>
                <a:gd name="T8" fmla="*/ 109538 w 77"/>
                <a:gd name="T9" fmla="*/ 82550 h 52"/>
                <a:gd name="T10" fmla="*/ 106363 w 77"/>
                <a:gd name="T11" fmla="*/ 80963 h 52"/>
                <a:gd name="T12" fmla="*/ 3175 w 77"/>
                <a:gd name="T13" fmla="*/ 19050 h 52"/>
                <a:gd name="T14" fmla="*/ 3175 w 77"/>
                <a:gd name="T15" fmla="*/ 19050 h 52"/>
                <a:gd name="T16" fmla="*/ 0 w 77"/>
                <a:gd name="T17" fmla="*/ 14288 h 52"/>
                <a:gd name="T18" fmla="*/ 0 w 77"/>
                <a:gd name="T19" fmla="*/ 12700 h 52"/>
                <a:gd name="T20" fmla="*/ 0 w 77"/>
                <a:gd name="T21" fmla="*/ 7938 h 52"/>
                <a:gd name="T22" fmla="*/ 0 w 77"/>
                <a:gd name="T23" fmla="*/ 3175 h 52"/>
                <a:gd name="T24" fmla="*/ 0 w 77"/>
                <a:gd name="T25" fmla="*/ 3175 h 52"/>
                <a:gd name="T26" fmla="*/ 1588 w 77"/>
                <a:gd name="T27" fmla="*/ 1588 h 52"/>
                <a:gd name="T28" fmla="*/ 6350 w 77"/>
                <a:gd name="T29" fmla="*/ 0 h 52"/>
                <a:gd name="T30" fmla="*/ 9525 w 77"/>
                <a:gd name="T31" fmla="*/ 0 h 52"/>
                <a:gd name="T32" fmla="*/ 12700 w 77"/>
                <a:gd name="T33" fmla="*/ 1588 h 52"/>
                <a:gd name="T34" fmla="*/ 117475 w 77"/>
                <a:gd name="T35" fmla="*/ 66675 h 52"/>
                <a:gd name="T36" fmla="*/ 117475 w 77"/>
                <a:gd name="T37" fmla="*/ 66675 h 52"/>
                <a:gd name="T38" fmla="*/ 119063 w 77"/>
                <a:gd name="T39" fmla="*/ 68263 h 52"/>
                <a:gd name="T40" fmla="*/ 122238 w 77"/>
                <a:gd name="T41" fmla="*/ 73025 h 52"/>
                <a:gd name="T42" fmla="*/ 122238 w 77"/>
                <a:gd name="T43" fmla="*/ 74613 h 52"/>
                <a:gd name="T44" fmla="*/ 119063 w 77"/>
                <a:gd name="T45" fmla="*/ 79375 h 52"/>
                <a:gd name="T46" fmla="*/ 119063 w 77"/>
                <a:gd name="T47" fmla="*/ 79375 h 5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77"/>
                <a:gd name="T73" fmla="*/ 0 h 52"/>
                <a:gd name="T74" fmla="*/ 77 w 77"/>
                <a:gd name="T75" fmla="*/ 52 h 52"/>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77" h="52">
                  <a:moveTo>
                    <a:pt x="75" y="50"/>
                  </a:moveTo>
                  <a:lnTo>
                    <a:pt x="75" y="50"/>
                  </a:lnTo>
                  <a:lnTo>
                    <a:pt x="74" y="51"/>
                  </a:lnTo>
                  <a:lnTo>
                    <a:pt x="71" y="52"/>
                  </a:lnTo>
                  <a:lnTo>
                    <a:pt x="69" y="52"/>
                  </a:lnTo>
                  <a:lnTo>
                    <a:pt x="67" y="51"/>
                  </a:lnTo>
                  <a:lnTo>
                    <a:pt x="2" y="12"/>
                  </a:lnTo>
                  <a:lnTo>
                    <a:pt x="0" y="9"/>
                  </a:lnTo>
                  <a:lnTo>
                    <a:pt x="0" y="8"/>
                  </a:lnTo>
                  <a:lnTo>
                    <a:pt x="0" y="5"/>
                  </a:lnTo>
                  <a:lnTo>
                    <a:pt x="0" y="2"/>
                  </a:lnTo>
                  <a:lnTo>
                    <a:pt x="1" y="1"/>
                  </a:lnTo>
                  <a:lnTo>
                    <a:pt x="4" y="0"/>
                  </a:lnTo>
                  <a:lnTo>
                    <a:pt x="6" y="0"/>
                  </a:lnTo>
                  <a:lnTo>
                    <a:pt x="8" y="1"/>
                  </a:lnTo>
                  <a:lnTo>
                    <a:pt x="74" y="42"/>
                  </a:lnTo>
                  <a:lnTo>
                    <a:pt x="75" y="43"/>
                  </a:lnTo>
                  <a:lnTo>
                    <a:pt x="77" y="46"/>
                  </a:lnTo>
                  <a:lnTo>
                    <a:pt x="77" y="47"/>
                  </a:lnTo>
                  <a:lnTo>
                    <a:pt x="75" y="50"/>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2" name="Freeform 188"/>
            <p:cNvSpPr>
              <a:spLocks noChangeArrowheads="1"/>
            </p:cNvSpPr>
            <p:nvPr/>
          </p:nvSpPr>
          <p:spPr bwMode="auto">
            <a:xfrm>
              <a:off x="42863" y="68262"/>
              <a:ext cx="173038" cy="234950"/>
            </a:xfrm>
            <a:custGeom>
              <a:avLst/>
              <a:gdLst>
                <a:gd name="T0" fmla="*/ 173038 w 109"/>
                <a:gd name="T1" fmla="*/ 7938 h 148"/>
                <a:gd name="T2" fmla="*/ 157163 w 109"/>
                <a:gd name="T3" fmla="*/ 0 h 148"/>
                <a:gd name="T4" fmla="*/ 23813 w 109"/>
                <a:gd name="T5" fmla="*/ 217488 h 148"/>
                <a:gd name="T6" fmla="*/ 23813 w 109"/>
                <a:gd name="T7" fmla="*/ 217488 h 148"/>
                <a:gd name="T8" fmla="*/ 19050 w 109"/>
                <a:gd name="T9" fmla="*/ 220663 h 148"/>
                <a:gd name="T10" fmla="*/ 12700 w 109"/>
                <a:gd name="T11" fmla="*/ 225425 h 148"/>
                <a:gd name="T12" fmla="*/ 6350 w 109"/>
                <a:gd name="T13" fmla="*/ 227013 h 148"/>
                <a:gd name="T14" fmla="*/ 0 w 109"/>
                <a:gd name="T15" fmla="*/ 227013 h 148"/>
                <a:gd name="T16" fmla="*/ 0 w 109"/>
                <a:gd name="T17" fmla="*/ 227013 h 148"/>
                <a:gd name="T18" fmla="*/ 0 w 109"/>
                <a:gd name="T19" fmla="*/ 230188 h 148"/>
                <a:gd name="T20" fmla="*/ 0 w 109"/>
                <a:gd name="T21" fmla="*/ 230188 h 148"/>
                <a:gd name="T22" fmla="*/ 11113 w 109"/>
                <a:gd name="T23" fmla="*/ 234950 h 148"/>
                <a:gd name="T24" fmla="*/ 22225 w 109"/>
                <a:gd name="T25" fmla="*/ 234950 h 148"/>
                <a:gd name="T26" fmla="*/ 33338 w 109"/>
                <a:gd name="T27" fmla="*/ 230188 h 148"/>
                <a:gd name="T28" fmla="*/ 39688 w 109"/>
                <a:gd name="T29" fmla="*/ 223838 h 148"/>
                <a:gd name="T30" fmla="*/ 173038 w 109"/>
                <a:gd name="T31" fmla="*/ 7938 h 148"/>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109"/>
                <a:gd name="T49" fmla="*/ 0 h 148"/>
                <a:gd name="T50" fmla="*/ 109 w 109"/>
                <a:gd name="T51" fmla="*/ 148 h 148"/>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109" h="148">
                  <a:moveTo>
                    <a:pt x="109" y="5"/>
                  </a:moveTo>
                  <a:lnTo>
                    <a:pt x="99" y="0"/>
                  </a:lnTo>
                  <a:lnTo>
                    <a:pt x="15" y="137"/>
                  </a:lnTo>
                  <a:lnTo>
                    <a:pt x="12" y="139"/>
                  </a:lnTo>
                  <a:lnTo>
                    <a:pt x="8" y="142"/>
                  </a:lnTo>
                  <a:lnTo>
                    <a:pt x="4" y="143"/>
                  </a:lnTo>
                  <a:lnTo>
                    <a:pt x="0" y="143"/>
                  </a:lnTo>
                  <a:lnTo>
                    <a:pt x="0" y="145"/>
                  </a:lnTo>
                  <a:lnTo>
                    <a:pt x="7" y="148"/>
                  </a:lnTo>
                  <a:lnTo>
                    <a:pt x="14" y="148"/>
                  </a:lnTo>
                  <a:lnTo>
                    <a:pt x="21" y="145"/>
                  </a:lnTo>
                  <a:lnTo>
                    <a:pt x="25" y="141"/>
                  </a:lnTo>
                  <a:lnTo>
                    <a:pt x="109" y="5"/>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3" name="Freeform 189"/>
          <p:cNvSpPr>
            <a:spLocks noEditPoints="1" noChangeArrowheads="1"/>
          </p:cNvSpPr>
          <p:nvPr/>
        </p:nvSpPr>
        <p:spPr bwMode="auto">
          <a:xfrm>
            <a:off x="3460750" y="4587875"/>
            <a:ext cx="219075" cy="233363"/>
          </a:xfrm>
          <a:custGeom>
            <a:avLst/>
            <a:gdLst>
              <a:gd name="T0" fmla="*/ 171102 w 137"/>
              <a:gd name="T1" fmla="*/ 107950 h 147"/>
              <a:gd name="T2" fmla="*/ 164706 w 137"/>
              <a:gd name="T3" fmla="*/ 80963 h 147"/>
              <a:gd name="T4" fmla="*/ 164706 w 137"/>
              <a:gd name="T5" fmla="*/ 157163 h 147"/>
              <a:gd name="T6" fmla="*/ 187093 w 137"/>
              <a:gd name="T7" fmla="*/ 176213 h 147"/>
              <a:gd name="T8" fmla="*/ 183895 w 137"/>
              <a:gd name="T9" fmla="*/ 187325 h 147"/>
              <a:gd name="T10" fmla="*/ 164706 w 137"/>
              <a:gd name="T11" fmla="*/ 60325 h 147"/>
              <a:gd name="T12" fmla="*/ 183895 w 137"/>
              <a:gd name="T13" fmla="*/ 30163 h 147"/>
              <a:gd name="T14" fmla="*/ 187093 w 137"/>
              <a:gd name="T15" fmla="*/ 38100 h 147"/>
              <a:gd name="T16" fmla="*/ 164706 w 137"/>
              <a:gd name="T17" fmla="*/ 60325 h 147"/>
              <a:gd name="T18" fmla="*/ 182296 w 137"/>
              <a:gd name="T19" fmla="*/ 107950 h 147"/>
              <a:gd name="T20" fmla="*/ 214278 w 137"/>
              <a:gd name="T21" fmla="*/ 103188 h 147"/>
              <a:gd name="T22" fmla="*/ 217476 w 137"/>
              <a:gd name="T23" fmla="*/ 111125 h 147"/>
              <a:gd name="T24" fmla="*/ 182296 w 137"/>
              <a:gd name="T25" fmla="*/ 111125 h 147"/>
              <a:gd name="T26" fmla="*/ 110337 w 137"/>
              <a:gd name="T27" fmla="*/ 47625 h 147"/>
              <a:gd name="T28" fmla="*/ 164706 w 137"/>
              <a:gd name="T29" fmla="*/ 80963 h 147"/>
              <a:gd name="T30" fmla="*/ 143918 w 137"/>
              <a:gd name="T31" fmla="*/ 158750 h 147"/>
              <a:gd name="T32" fmla="*/ 134323 w 137"/>
              <a:gd name="T33" fmla="*/ 225425 h 147"/>
              <a:gd name="T34" fmla="*/ 110337 w 137"/>
              <a:gd name="T35" fmla="*/ 180975 h 147"/>
              <a:gd name="T36" fmla="*/ 132724 w 137"/>
              <a:gd name="T37" fmla="*/ 152400 h 147"/>
              <a:gd name="T38" fmla="*/ 151913 w 137"/>
              <a:gd name="T39" fmla="*/ 133350 h 147"/>
              <a:gd name="T40" fmla="*/ 158310 w 137"/>
              <a:gd name="T41" fmla="*/ 98425 h 147"/>
              <a:gd name="T42" fmla="*/ 145517 w 137"/>
              <a:gd name="T43" fmla="*/ 74613 h 147"/>
              <a:gd name="T44" fmla="*/ 110337 w 137"/>
              <a:gd name="T45" fmla="*/ 60325 h 147"/>
              <a:gd name="T46" fmla="*/ 159909 w 137"/>
              <a:gd name="T47" fmla="*/ 49213 h 147"/>
              <a:gd name="T48" fmla="*/ 159909 w 137"/>
              <a:gd name="T49" fmla="*/ 57150 h 147"/>
              <a:gd name="T50" fmla="*/ 164706 w 137"/>
              <a:gd name="T51" fmla="*/ 157163 h 147"/>
              <a:gd name="T52" fmla="*/ 158310 w 137"/>
              <a:gd name="T53" fmla="*/ 160338 h 147"/>
              <a:gd name="T54" fmla="*/ 164706 w 137"/>
              <a:gd name="T55" fmla="*/ 157163 h 147"/>
              <a:gd name="T56" fmla="*/ 115134 w 137"/>
              <a:gd name="T57" fmla="*/ 1588 h 147"/>
              <a:gd name="T58" fmla="*/ 115134 w 137"/>
              <a:gd name="T59" fmla="*/ 36513 h 147"/>
              <a:gd name="T60" fmla="*/ 107139 w 137"/>
              <a:gd name="T61" fmla="*/ 233363 h 147"/>
              <a:gd name="T62" fmla="*/ 78355 w 137"/>
              <a:gd name="T63" fmla="*/ 217488 h 147"/>
              <a:gd name="T64" fmla="*/ 65563 w 137"/>
              <a:gd name="T65" fmla="*/ 146050 h 147"/>
              <a:gd name="T66" fmla="*/ 65563 w 137"/>
              <a:gd name="T67" fmla="*/ 68263 h 147"/>
              <a:gd name="T68" fmla="*/ 110337 w 137"/>
              <a:gd name="T69" fmla="*/ 47625 h 147"/>
              <a:gd name="T70" fmla="*/ 91148 w 137"/>
              <a:gd name="T71" fmla="*/ 63500 h 147"/>
              <a:gd name="T72" fmla="*/ 71959 w 137"/>
              <a:gd name="T73" fmla="*/ 80963 h 147"/>
              <a:gd name="T74" fmla="*/ 63964 w 137"/>
              <a:gd name="T75" fmla="*/ 107950 h 147"/>
              <a:gd name="T76" fmla="*/ 86351 w 137"/>
              <a:gd name="T77" fmla="*/ 147638 h 147"/>
              <a:gd name="T78" fmla="*/ 89549 w 137"/>
              <a:gd name="T79" fmla="*/ 153988 h 147"/>
              <a:gd name="T80" fmla="*/ 110337 w 137"/>
              <a:gd name="T81" fmla="*/ 233363 h 147"/>
              <a:gd name="T82" fmla="*/ 110337 w 137"/>
              <a:gd name="T83" fmla="*/ 38100 h 147"/>
              <a:gd name="T84" fmla="*/ 103941 w 137"/>
              <a:gd name="T85" fmla="*/ 6350 h 147"/>
              <a:gd name="T86" fmla="*/ 110337 w 137"/>
              <a:gd name="T87" fmla="*/ 0 h 147"/>
              <a:gd name="T88" fmla="*/ 60765 w 137"/>
              <a:gd name="T89" fmla="*/ 165100 h 147"/>
              <a:gd name="T90" fmla="*/ 55968 w 137"/>
              <a:gd name="T91" fmla="*/ 157163 h 147"/>
              <a:gd name="T92" fmla="*/ 55968 w 137"/>
              <a:gd name="T93" fmla="*/ 60325 h 147"/>
              <a:gd name="T94" fmla="*/ 60765 w 137"/>
              <a:gd name="T95" fmla="*/ 49213 h 147"/>
              <a:gd name="T96" fmla="*/ 55968 w 137"/>
              <a:gd name="T97" fmla="*/ 133350 h 147"/>
              <a:gd name="T98" fmla="*/ 52770 w 137"/>
              <a:gd name="T99" fmla="*/ 93663 h 147"/>
              <a:gd name="T100" fmla="*/ 55968 w 137"/>
              <a:gd name="T101" fmla="*/ 47625 h 147"/>
              <a:gd name="T102" fmla="*/ 52770 w 137"/>
              <a:gd name="T103" fmla="*/ 57150 h 147"/>
              <a:gd name="T104" fmla="*/ 33581 w 137"/>
              <a:gd name="T105" fmla="*/ 31750 h 147"/>
              <a:gd name="T106" fmla="*/ 55968 w 137"/>
              <a:gd name="T107" fmla="*/ 47625 h 147"/>
              <a:gd name="T108" fmla="*/ 41576 w 137"/>
              <a:gd name="T109" fmla="*/ 184150 h 147"/>
              <a:gd name="T110" fmla="*/ 33581 w 137"/>
              <a:gd name="T111" fmla="*/ 184150 h 147"/>
              <a:gd name="T112" fmla="*/ 52770 w 137"/>
              <a:gd name="T113" fmla="*/ 157163 h 147"/>
              <a:gd name="T114" fmla="*/ 6396 w 137"/>
              <a:gd name="T115" fmla="*/ 103188 h 147"/>
              <a:gd name="T116" fmla="*/ 36779 w 137"/>
              <a:gd name="T117" fmla="*/ 103188 h 147"/>
              <a:gd name="T118" fmla="*/ 33581 w 137"/>
              <a:gd name="T119" fmla="*/ 114300 h 147"/>
              <a:gd name="T120" fmla="*/ 0 w 137"/>
              <a:gd name="T121" fmla="*/ 107950 h 147"/>
              <a:gd name="T122" fmla="*/ 6396 w 137"/>
              <a:gd name="T123" fmla="*/ 103188 h 147"/>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7"/>
              <a:gd name="T188" fmla="*/ 137 w 137"/>
              <a:gd name="T189" fmla="*/ 147 h 147"/>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7">
                <a:moveTo>
                  <a:pt x="103" y="51"/>
                </a:moveTo>
                <a:lnTo>
                  <a:pt x="103" y="51"/>
                </a:lnTo>
                <a:lnTo>
                  <a:pt x="106" y="59"/>
                </a:lnTo>
                <a:lnTo>
                  <a:pt x="107" y="68"/>
                </a:lnTo>
                <a:lnTo>
                  <a:pt x="106" y="77"/>
                </a:lnTo>
                <a:lnTo>
                  <a:pt x="103" y="84"/>
                </a:lnTo>
                <a:lnTo>
                  <a:pt x="103" y="51"/>
                </a:lnTo>
                <a:close/>
                <a:moveTo>
                  <a:pt x="103" y="107"/>
                </a:moveTo>
                <a:lnTo>
                  <a:pt x="103" y="99"/>
                </a:lnTo>
                <a:lnTo>
                  <a:pt x="106" y="99"/>
                </a:lnTo>
                <a:lnTo>
                  <a:pt x="117" y="111"/>
                </a:lnTo>
                <a:lnTo>
                  <a:pt x="118" y="114"/>
                </a:lnTo>
                <a:lnTo>
                  <a:pt x="117" y="116"/>
                </a:lnTo>
                <a:lnTo>
                  <a:pt x="115" y="118"/>
                </a:lnTo>
                <a:lnTo>
                  <a:pt x="113" y="116"/>
                </a:lnTo>
                <a:lnTo>
                  <a:pt x="103" y="107"/>
                </a:lnTo>
                <a:close/>
                <a:moveTo>
                  <a:pt x="103" y="38"/>
                </a:moveTo>
                <a:lnTo>
                  <a:pt x="103" y="28"/>
                </a:lnTo>
                <a:lnTo>
                  <a:pt x="113" y="20"/>
                </a:lnTo>
                <a:lnTo>
                  <a:pt x="115" y="19"/>
                </a:lnTo>
                <a:lnTo>
                  <a:pt x="117" y="20"/>
                </a:lnTo>
                <a:lnTo>
                  <a:pt x="118" y="23"/>
                </a:lnTo>
                <a:lnTo>
                  <a:pt x="117" y="24"/>
                </a:lnTo>
                <a:lnTo>
                  <a:pt x="106" y="36"/>
                </a:lnTo>
                <a:lnTo>
                  <a:pt x="103" y="38"/>
                </a:lnTo>
                <a:close/>
                <a:moveTo>
                  <a:pt x="114" y="68"/>
                </a:moveTo>
                <a:lnTo>
                  <a:pt x="114" y="68"/>
                </a:lnTo>
                <a:lnTo>
                  <a:pt x="114" y="65"/>
                </a:lnTo>
                <a:lnTo>
                  <a:pt x="117" y="65"/>
                </a:lnTo>
                <a:lnTo>
                  <a:pt x="134" y="65"/>
                </a:lnTo>
                <a:lnTo>
                  <a:pt x="136" y="65"/>
                </a:lnTo>
                <a:lnTo>
                  <a:pt x="137" y="68"/>
                </a:lnTo>
                <a:lnTo>
                  <a:pt x="136" y="70"/>
                </a:lnTo>
                <a:lnTo>
                  <a:pt x="134" y="72"/>
                </a:lnTo>
                <a:lnTo>
                  <a:pt x="117" y="72"/>
                </a:lnTo>
                <a:lnTo>
                  <a:pt x="114" y="70"/>
                </a:lnTo>
                <a:lnTo>
                  <a:pt x="114" y="68"/>
                </a:lnTo>
                <a:close/>
                <a:moveTo>
                  <a:pt x="69" y="30"/>
                </a:moveTo>
                <a:lnTo>
                  <a:pt x="69" y="30"/>
                </a:lnTo>
                <a:lnTo>
                  <a:pt x="80" y="32"/>
                </a:lnTo>
                <a:lnTo>
                  <a:pt x="90" y="36"/>
                </a:lnTo>
                <a:lnTo>
                  <a:pt x="98" y="43"/>
                </a:lnTo>
                <a:lnTo>
                  <a:pt x="103" y="51"/>
                </a:lnTo>
                <a:lnTo>
                  <a:pt x="103" y="84"/>
                </a:lnTo>
                <a:lnTo>
                  <a:pt x="98" y="93"/>
                </a:lnTo>
                <a:lnTo>
                  <a:pt x="90" y="100"/>
                </a:lnTo>
                <a:lnTo>
                  <a:pt x="90" y="130"/>
                </a:lnTo>
                <a:lnTo>
                  <a:pt x="88" y="137"/>
                </a:lnTo>
                <a:lnTo>
                  <a:pt x="84" y="142"/>
                </a:lnTo>
                <a:lnTo>
                  <a:pt x="79" y="146"/>
                </a:lnTo>
                <a:lnTo>
                  <a:pt x="71" y="147"/>
                </a:lnTo>
                <a:lnTo>
                  <a:pt x="69" y="147"/>
                </a:lnTo>
                <a:lnTo>
                  <a:pt x="69" y="114"/>
                </a:lnTo>
                <a:lnTo>
                  <a:pt x="82" y="114"/>
                </a:lnTo>
                <a:lnTo>
                  <a:pt x="82" y="97"/>
                </a:lnTo>
                <a:lnTo>
                  <a:pt x="83" y="96"/>
                </a:lnTo>
                <a:lnTo>
                  <a:pt x="84" y="95"/>
                </a:lnTo>
                <a:lnTo>
                  <a:pt x="91" y="89"/>
                </a:lnTo>
                <a:lnTo>
                  <a:pt x="95" y="84"/>
                </a:lnTo>
                <a:lnTo>
                  <a:pt x="98" y="76"/>
                </a:lnTo>
                <a:lnTo>
                  <a:pt x="99" y="68"/>
                </a:lnTo>
                <a:lnTo>
                  <a:pt x="99" y="62"/>
                </a:lnTo>
                <a:lnTo>
                  <a:pt x="96" y="57"/>
                </a:lnTo>
                <a:lnTo>
                  <a:pt x="94" y="51"/>
                </a:lnTo>
                <a:lnTo>
                  <a:pt x="91" y="47"/>
                </a:lnTo>
                <a:lnTo>
                  <a:pt x="86" y="43"/>
                </a:lnTo>
                <a:lnTo>
                  <a:pt x="82" y="40"/>
                </a:lnTo>
                <a:lnTo>
                  <a:pt x="75" y="39"/>
                </a:lnTo>
                <a:lnTo>
                  <a:pt x="69" y="38"/>
                </a:lnTo>
                <a:lnTo>
                  <a:pt x="69" y="30"/>
                </a:lnTo>
                <a:close/>
                <a:moveTo>
                  <a:pt x="103" y="28"/>
                </a:moveTo>
                <a:lnTo>
                  <a:pt x="100" y="31"/>
                </a:lnTo>
                <a:lnTo>
                  <a:pt x="99" y="34"/>
                </a:lnTo>
                <a:lnTo>
                  <a:pt x="100" y="36"/>
                </a:lnTo>
                <a:lnTo>
                  <a:pt x="103" y="38"/>
                </a:lnTo>
                <a:lnTo>
                  <a:pt x="103" y="28"/>
                </a:lnTo>
                <a:close/>
                <a:moveTo>
                  <a:pt x="103" y="99"/>
                </a:moveTo>
                <a:lnTo>
                  <a:pt x="103" y="99"/>
                </a:lnTo>
                <a:lnTo>
                  <a:pt x="100" y="99"/>
                </a:lnTo>
                <a:lnTo>
                  <a:pt x="99" y="101"/>
                </a:lnTo>
                <a:lnTo>
                  <a:pt x="100" y="104"/>
                </a:lnTo>
                <a:lnTo>
                  <a:pt x="103" y="107"/>
                </a:lnTo>
                <a:lnTo>
                  <a:pt x="103" y="99"/>
                </a:lnTo>
                <a:close/>
                <a:moveTo>
                  <a:pt x="69" y="24"/>
                </a:moveTo>
                <a:lnTo>
                  <a:pt x="69" y="0"/>
                </a:lnTo>
                <a:lnTo>
                  <a:pt x="72" y="1"/>
                </a:lnTo>
                <a:lnTo>
                  <a:pt x="72" y="4"/>
                </a:lnTo>
                <a:lnTo>
                  <a:pt x="72" y="20"/>
                </a:lnTo>
                <a:lnTo>
                  <a:pt x="72" y="23"/>
                </a:lnTo>
                <a:lnTo>
                  <a:pt x="69" y="24"/>
                </a:lnTo>
                <a:close/>
                <a:moveTo>
                  <a:pt x="69" y="147"/>
                </a:moveTo>
                <a:lnTo>
                  <a:pt x="67" y="147"/>
                </a:lnTo>
                <a:lnTo>
                  <a:pt x="60" y="146"/>
                </a:lnTo>
                <a:lnTo>
                  <a:pt x="53" y="142"/>
                </a:lnTo>
                <a:lnTo>
                  <a:pt x="49" y="137"/>
                </a:lnTo>
                <a:lnTo>
                  <a:pt x="48" y="130"/>
                </a:lnTo>
                <a:lnTo>
                  <a:pt x="48" y="99"/>
                </a:lnTo>
                <a:lnTo>
                  <a:pt x="41" y="92"/>
                </a:lnTo>
                <a:lnTo>
                  <a:pt x="35" y="84"/>
                </a:lnTo>
                <a:lnTo>
                  <a:pt x="35" y="51"/>
                </a:lnTo>
                <a:lnTo>
                  <a:pt x="41" y="43"/>
                </a:lnTo>
                <a:lnTo>
                  <a:pt x="49" y="36"/>
                </a:lnTo>
                <a:lnTo>
                  <a:pt x="59" y="32"/>
                </a:lnTo>
                <a:lnTo>
                  <a:pt x="64" y="31"/>
                </a:lnTo>
                <a:lnTo>
                  <a:pt x="69" y="30"/>
                </a:lnTo>
                <a:lnTo>
                  <a:pt x="69" y="38"/>
                </a:lnTo>
                <a:lnTo>
                  <a:pt x="64" y="39"/>
                </a:lnTo>
                <a:lnTo>
                  <a:pt x="57" y="40"/>
                </a:lnTo>
                <a:lnTo>
                  <a:pt x="53" y="43"/>
                </a:lnTo>
                <a:lnTo>
                  <a:pt x="48" y="47"/>
                </a:lnTo>
                <a:lnTo>
                  <a:pt x="45" y="51"/>
                </a:lnTo>
                <a:lnTo>
                  <a:pt x="42" y="57"/>
                </a:lnTo>
                <a:lnTo>
                  <a:pt x="40" y="62"/>
                </a:lnTo>
                <a:lnTo>
                  <a:pt x="40" y="68"/>
                </a:lnTo>
                <a:lnTo>
                  <a:pt x="41" y="76"/>
                </a:lnTo>
                <a:lnTo>
                  <a:pt x="44" y="82"/>
                </a:lnTo>
                <a:lnTo>
                  <a:pt x="48" y="89"/>
                </a:lnTo>
                <a:lnTo>
                  <a:pt x="54" y="93"/>
                </a:lnTo>
                <a:lnTo>
                  <a:pt x="56" y="95"/>
                </a:lnTo>
                <a:lnTo>
                  <a:pt x="56" y="97"/>
                </a:lnTo>
                <a:lnTo>
                  <a:pt x="56" y="114"/>
                </a:lnTo>
                <a:lnTo>
                  <a:pt x="69" y="114"/>
                </a:lnTo>
                <a:lnTo>
                  <a:pt x="69" y="147"/>
                </a:lnTo>
                <a:close/>
                <a:moveTo>
                  <a:pt x="69" y="0"/>
                </a:moveTo>
                <a:lnTo>
                  <a:pt x="69" y="24"/>
                </a:lnTo>
                <a:lnTo>
                  <a:pt x="67" y="23"/>
                </a:lnTo>
                <a:lnTo>
                  <a:pt x="65" y="20"/>
                </a:lnTo>
                <a:lnTo>
                  <a:pt x="65" y="4"/>
                </a:lnTo>
                <a:lnTo>
                  <a:pt x="67" y="1"/>
                </a:lnTo>
                <a:lnTo>
                  <a:pt x="69" y="0"/>
                </a:lnTo>
                <a:close/>
                <a:moveTo>
                  <a:pt x="35" y="107"/>
                </a:moveTo>
                <a:lnTo>
                  <a:pt x="38" y="104"/>
                </a:lnTo>
                <a:lnTo>
                  <a:pt x="38" y="101"/>
                </a:lnTo>
                <a:lnTo>
                  <a:pt x="38" y="99"/>
                </a:lnTo>
                <a:lnTo>
                  <a:pt x="35" y="99"/>
                </a:lnTo>
                <a:lnTo>
                  <a:pt x="35" y="107"/>
                </a:lnTo>
                <a:close/>
                <a:moveTo>
                  <a:pt x="35" y="38"/>
                </a:moveTo>
                <a:lnTo>
                  <a:pt x="35" y="38"/>
                </a:lnTo>
                <a:lnTo>
                  <a:pt x="38" y="36"/>
                </a:lnTo>
                <a:lnTo>
                  <a:pt x="38" y="34"/>
                </a:lnTo>
                <a:lnTo>
                  <a:pt x="38" y="31"/>
                </a:lnTo>
                <a:lnTo>
                  <a:pt x="35" y="30"/>
                </a:lnTo>
                <a:lnTo>
                  <a:pt x="35" y="38"/>
                </a:lnTo>
                <a:close/>
                <a:moveTo>
                  <a:pt x="35" y="84"/>
                </a:moveTo>
                <a:lnTo>
                  <a:pt x="35" y="84"/>
                </a:lnTo>
                <a:lnTo>
                  <a:pt x="33" y="76"/>
                </a:lnTo>
                <a:lnTo>
                  <a:pt x="31" y="68"/>
                </a:lnTo>
                <a:lnTo>
                  <a:pt x="33" y="59"/>
                </a:lnTo>
                <a:lnTo>
                  <a:pt x="35" y="51"/>
                </a:lnTo>
                <a:lnTo>
                  <a:pt x="35" y="84"/>
                </a:lnTo>
                <a:close/>
                <a:moveTo>
                  <a:pt x="35" y="30"/>
                </a:moveTo>
                <a:lnTo>
                  <a:pt x="35" y="38"/>
                </a:lnTo>
                <a:lnTo>
                  <a:pt x="33" y="36"/>
                </a:lnTo>
                <a:lnTo>
                  <a:pt x="21" y="24"/>
                </a:lnTo>
                <a:lnTo>
                  <a:pt x="19" y="23"/>
                </a:lnTo>
                <a:lnTo>
                  <a:pt x="21" y="20"/>
                </a:lnTo>
                <a:lnTo>
                  <a:pt x="23" y="19"/>
                </a:lnTo>
                <a:lnTo>
                  <a:pt x="26" y="20"/>
                </a:lnTo>
                <a:lnTo>
                  <a:pt x="35" y="30"/>
                </a:lnTo>
                <a:close/>
                <a:moveTo>
                  <a:pt x="35" y="99"/>
                </a:moveTo>
                <a:lnTo>
                  <a:pt x="35" y="107"/>
                </a:lnTo>
                <a:lnTo>
                  <a:pt x="26" y="116"/>
                </a:lnTo>
                <a:lnTo>
                  <a:pt x="23" y="118"/>
                </a:lnTo>
                <a:lnTo>
                  <a:pt x="21" y="116"/>
                </a:lnTo>
                <a:lnTo>
                  <a:pt x="19" y="114"/>
                </a:lnTo>
                <a:lnTo>
                  <a:pt x="21" y="111"/>
                </a:lnTo>
                <a:lnTo>
                  <a:pt x="33" y="99"/>
                </a:lnTo>
                <a:lnTo>
                  <a:pt x="35" y="99"/>
                </a:lnTo>
                <a:close/>
                <a:moveTo>
                  <a:pt x="4" y="65"/>
                </a:moveTo>
                <a:lnTo>
                  <a:pt x="4" y="65"/>
                </a:lnTo>
                <a:lnTo>
                  <a:pt x="21" y="65"/>
                </a:lnTo>
                <a:lnTo>
                  <a:pt x="23" y="65"/>
                </a:lnTo>
                <a:lnTo>
                  <a:pt x="25" y="68"/>
                </a:lnTo>
                <a:lnTo>
                  <a:pt x="23" y="70"/>
                </a:lnTo>
                <a:lnTo>
                  <a:pt x="21" y="72"/>
                </a:lnTo>
                <a:lnTo>
                  <a:pt x="4" y="72"/>
                </a:lnTo>
                <a:lnTo>
                  <a:pt x="2" y="70"/>
                </a:lnTo>
                <a:lnTo>
                  <a:pt x="0" y="68"/>
                </a:lnTo>
                <a:lnTo>
                  <a:pt x="2" y="65"/>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04" name="组合 214"/>
          <p:cNvGrpSpPr/>
          <p:nvPr/>
        </p:nvGrpSpPr>
        <p:grpSpPr bwMode="auto">
          <a:xfrm>
            <a:off x="3775075" y="2795588"/>
            <a:ext cx="158750" cy="255587"/>
            <a:chOff x="0" y="0"/>
            <a:chExt cx="160337" cy="255588"/>
          </a:xfrm>
          <a:solidFill>
            <a:schemeClr val="bg1">
              <a:alpha val="70000"/>
            </a:schemeClr>
          </a:solidFill>
        </p:grpSpPr>
        <p:sp>
          <p:nvSpPr>
            <p:cNvPr id="205" name="Freeform 190"/>
            <p:cNvSpPr>
              <a:spLocks noChangeArrowheads="1"/>
            </p:cNvSpPr>
            <p:nvPr/>
          </p:nvSpPr>
          <p:spPr bwMode="auto">
            <a:xfrm>
              <a:off x="90487" y="179388"/>
              <a:ext cx="57150" cy="57150"/>
            </a:xfrm>
            <a:custGeom>
              <a:avLst/>
              <a:gdLst>
                <a:gd name="T0" fmla="*/ 0 w 36"/>
                <a:gd name="T1" fmla="*/ 34925 h 36"/>
                <a:gd name="T2" fmla="*/ 0 w 36"/>
                <a:gd name="T3" fmla="*/ 34925 h 36"/>
                <a:gd name="T4" fmla="*/ 3175 w 36"/>
                <a:gd name="T5" fmla="*/ 42863 h 36"/>
                <a:gd name="T6" fmla="*/ 12700 w 36"/>
                <a:gd name="T7" fmla="*/ 52388 h 36"/>
                <a:gd name="T8" fmla="*/ 20638 w 36"/>
                <a:gd name="T9" fmla="*/ 57150 h 36"/>
                <a:gd name="T10" fmla="*/ 33338 w 36"/>
                <a:gd name="T11" fmla="*/ 57150 h 36"/>
                <a:gd name="T12" fmla="*/ 33338 w 36"/>
                <a:gd name="T13" fmla="*/ 57150 h 36"/>
                <a:gd name="T14" fmla="*/ 44450 w 36"/>
                <a:gd name="T15" fmla="*/ 52388 h 36"/>
                <a:gd name="T16" fmla="*/ 50800 w 36"/>
                <a:gd name="T17" fmla="*/ 46038 h 36"/>
                <a:gd name="T18" fmla="*/ 55563 w 36"/>
                <a:gd name="T19" fmla="*/ 34925 h 36"/>
                <a:gd name="T20" fmla="*/ 57150 w 36"/>
                <a:gd name="T21" fmla="*/ 23813 h 36"/>
                <a:gd name="T22" fmla="*/ 57150 w 36"/>
                <a:gd name="T23" fmla="*/ 23813 h 36"/>
                <a:gd name="T24" fmla="*/ 52388 w 36"/>
                <a:gd name="T25" fmla="*/ 12700 h 36"/>
                <a:gd name="T26" fmla="*/ 44450 w 36"/>
                <a:gd name="T27" fmla="*/ 4763 h 36"/>
                <a:gd name="T28" fmla="*/ 33338 w 36"/>
                <a:gd name="T29" fmla="*/ 0 h 36"/>
                <a:gd name="T30" fmla="*/ 22225 w 36"/>
                <a:gd name="T31" fmla="*/ 0 h 36"/>
                <a:gd name="T32" fmla="*/ 22225 w 36"/>
                <a:gd name="T33" fmla="*/ 0 h 36"/>
                <a:gd name="T34" fmla="*/ 12700 w 36"/>
                <a:gd name="T35" fmla="*/ 4763 h 36"/>
                <a:gd name="T36" fmla="*/ 6350 w 36"/>
                <a:gd name="T37" fmla="*/ 12700 h 36"/>
                <a:gd name="T38" fmla="*/ 1588 w 36"/>
                <a:gd name="T39" fmla="*/ 22225 h 36"/>
                <a:gd name="T40" fmla="*/ 0 w 36"/>
                <a:gd name="T41" fmla="*/ 34925 h 36"/>
                <a:gd name="T42" fmla="*/ 0 w 36"/>
                <a:gd name="T43" fmla="*/ 34925 h 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
                <a:gd name="T67" fmla="*/ 0 h 36"/>
                <a:gd name="T68" fmla="*/ 36 w 36"/>
                <a:gd name="T69" fmla="*/ 36 h 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 h="36">
                  <a:moveTo>
                    <a:pt x="0" y="22"/>
                  </a:moveTo>
                  <a:lnTo>
                    <a:pt x="0" y="22"/>
                  </a:lnTo>
                  <a:lnTo>
                    <a:pt x="2" y="27"/>
                  </a:lnTo>
                  <a:lnTo>
                    <a:pt x="8" y="33"/>
                  </a:lnTo>
                  <a:lnTo>
                    <a:pt x="13" y="36"/>
                  </a:lnTo>
                  <a:lnTo>
                    <a:pt x="21" y="36"/>
                  </a:lnTo>
                  <a:lnTo>
                    <a:pt x="28" y="33"/>
                  </a:lnTo>
                  <a:lnTo>
                    <a:pt x="32" y="29"/>
                  </a:lnTo>
                  <a:lnTo>
                    <a:pt x="35" y="22"/>
                  </a:lnTo>
                  <a:lnTo>
                    <a:pt x="36" y="15"/>
                  </a:lnTo>
                  <a:lnTo>
                    <a:pt x="33" y="8"/>
                  </a:lnTo>
                  <a:lnTo>
                    <a:pt x="28" y="3"/>
                  </a:lnTo>
                  <a:lnTo>
                    <a:pt x="21" y="0"/>
                  </a:lnTo>
                  <a:lnTo>
                    <a:pt x="14" y="0"/>
                  </a:lnTo>
                  <a:lnTo>
                    <a:pt x="8" y="3"/>
                  </a:lnTo>
                  <a:lnTo>
                    <a:pt x="4" y="8"/>
                  </a:lnTo>
                  <a:lnTo>
                    <a:pt x="1" y="14"/>
                  </a:lnTo>
                  <a:lnTo>
                    <a:pt x="0" y="2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6" name="Freeform 191"/>
            <p:cNvSpPr>
              <a:spLocks noChangeArrowheads="1"/>
            </p:cNvSpPr>
            <p:nvPr/>
          </p:nvSpPr>
          <p:spPr bwMode="auto">
            <a:xfrm>
              <a:off x="106362" y="0"/>
              <a:ext cx="53975" cy="192088"/>
            </a:xfrm>
            <a:custGeom>
              <a:avLst/>
              <a:gdLst>
                <a:gd name="T0" fmla="*/ 0 w 34"/>
                <a:gd name="T1" fmla="*/ 192088 h 121"/>
                <a:gd name="T2" fmla="*/ 0 w 34"/>
                <a:gd name="T3" fmla="*/ 192088 h 121"/>
                <a:gd name="T4" fmla="*/ 33338 w 34"/>
                <a:gd name="T5" fmla="*/ 26988 h 121"/>
                <a:gd name="T6" fmla="*/ 33338 w 34"/>
                <a:gd name="T7" fmla="*/ 26988 h 121"/>
                <a:gd name="T8" fmla="*/ 42863 w 34"/>
                <a:gd name="T9" fmla="*/ 14288 h 121"/>
                <a:gd name="T10" fmla="*/ 49213 w 34"/>
                <a:gd name="T11" fmla="*/ 3175 h 121"/>
                <a:gd name="T12" fmla="*/ 53975 w 34"/>
                <a:gd name="T13" fmla="*/ 0 h 121"/>
                <a:gd name="T14" fmla="*/ 53975 w 34"/>
                <a:gd name="T15" fmla="*/ 0 h 121"/>
                <a:gd name="T16" fmla="*/ 49213 w 34"/>
                <a:gd name="T17" fmla="*/ 30163 h 121"/>
                <a:gd name="T18" fmla="*/ 39688 w 34"/>
                <a:gd name="T19" fmla="*/ 96838 h 121"/>
                <a:gd name="T20" fmla="*/ 22225 w 34"/>
                <a:gd name="T21" fmla="*/ 192088 h 121"/>
                <a:gd name="T22" fmla="*/ 0 w 34"/>
                <a:gd name="T23" fmla="*/ 192088 h 12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4"/>
                <a:gd name="T37" fmla="*/ 0 h 121"/>
                <a:gd name="T38" fmla="*/ 34 w 34"/>
                <a:gd name="T39" fmla="*/ 121 h 12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4" h="121">
                  <a:moveTo>
                    <a:pt x="0" y="121"/>
                  </a:moveTo>
                  <a:lnTo>
                    <a:pt x="0" y="121"/>
                  </a:lnTo>
                  <a:lnTo>
                    <a:pt x="21" y="17"/>
                  </a:lnTo>
                  <a:lnTo>
                    <a:pt x="27" y="9"/>
                  </a:lnTo>
                  <a:lnTo>
                    <a:pt x="31" y="2"/>
                  </a:lnTo>
                  <a:lnTo>
                    <a:pt x="34" y="0"/>
                  </a:lnTo>
                  <a:lnTo>
                    <a:pt x="31" y="19"/>
                  </a:lnTo>
                  <a:lnTo>
                    <a:pt x="25" y="61"/>
                  </a:lnTo>
                  <a:lnTo>
                    <a:pt x="14" y="121"/>
                  </a:lnTo>
                  <a:lnTo>
                    <a:pt x="0" y="121"/>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7" name="Freeform 192"/>
            <p:cNvSpPr>
              <a:spLocks noChangeArrowheads="1"/>
            </p:cNvSpPr>
            <p:nvPr/>
          </p:nvSpPr>
          <p:spPr bwMode="auto">
            <a:xfrm>
              <a:off x="0" y="30163"/>
              <a:ext cx="123825" cy="166688"/>
            </a:xfrm>
            <a:custGeom>
              <a:avLst/>
              <a:gdLst>
                <a:gd name="T0" fmla="*/ 122238 w 78"/>
                <a:gd name="T1" fmla="*/ 155575 h 105"/>
                <a:gd name="T2" fmla="*/ 30163 w 78"/>
                <a:gd name="T3" fmla="*/ 20638 h 105"/>
                <a:gd name="T4" fmla="*/ 0 w 78"/>
                <a:gd name="T5" fmla="*/ 0 h 105"/>
                <a:gd name="T6" fmla="*/ 12700 w 78"/>
                <a:gd name="T7" fmla="*/ 31750 h 105"/>
                <a:gd name="T8" fmla="*/ 104775 w 78"/>
                <a:gd name="T9" fmla="*/ 166688 h 105"/>
                <a:gd name="T10" fmla="*/ 123825 w 78"/>
                <a:gd name="T11" fmla="*/ 155575 h 105"/>
                <a:gd name="T12" fmla="*/ 122238 w 78"/>
                <a:gd name="T13" fmla="*/ 155575 h 105"/>
                <a:gd name="T14" fmla="*/ 0 60000 65536"/>
                <a:gd name="T15" fmla="*/ 0 60000 65536"/>
                <a:gd name="T16" fmla="*/ 0 60000 65536"/>
                <a:gd name="T17" fmla="*/ 0 60000 65536"/>
                <a:gd name="T18" fmla="*/ 0 60000 65536"/>
                <a:gd name="T19" fmla="*/ 0 60000 65536"/>
                <a:gd name="T20" fmla="*/ 0 60000 65536"/>
                <a:gd name="T21" fmla="*/ 0 w 78"/>
                <a:gd name="T22" fmla="*/ 0 h 105"/>
                <a:gd name="T23" fmla="*/ 78 w 78"/>
                <a:gd name="T24" fmla="*/ 105 h 10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78" h="105">
                  <a:moveTo>
                    <a:pt x="77" y="98"/>
                  </a:moveTo>
                  <a:lnTo>
                    <a:pt x="19" y="13"/>
                  </a:lnTo>
                  <a:lnTo>
                    <a:pt x="0" y="0"/>
                  </a:lnTo>
                  <a:lnTo>
                    <a:pt x="8" y="20"/>
                  </a:lnTo>
                  <a:lnTo>
                    <a:pt x="66" y="105"/>
                  </a:lnTo>
                  <a:lnTo>
                    <a:pt x="78" y="98"/>
                  </a:lnTo>
                  <a:lnTo>
                    <a:pt x="77" y="98"/>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08" name="Freeform 193"/>
            <p:cNvSpPr>
              <a:spLocks noChangeArrowheads="1"/>
            </p:cNvSpPr>
            <p:nvPr/>
          </p:nvSpPr>
          <p:spPr bwMode="auto">
            <a:xfrm>
              <a:off x="119062" y="225425"/>
              <a:ext cx="14288" cy="30163"/>
            </a:xfrm>
            <a:custGeom>
              <a:avLst/>
              <a:gdLst>
                <a:gd name="T0" fmla="*/ 11113 w 9"/>
                <a:gd name="T1" fmla="*/ 3175 h 19"/>
                <a:gd name="T2" fmla="*/ 11113 w 9"/>
                <a:gd name="T3" fmla="*/ 3175 h 19"/>
                <a:gd name="T4" fmla="*/ 9525 w 9"/>
                <a:gd name="T5" fmla="*/ 0 h 19"/>
                <a:gd name="T6" fmla="*/ 4763 w 9"/>
                <a:gd name="T7" fmla="*/ 0 h 19"/>
                <a:gd name="T8" fmla="*/ 4763 w 9"/>
                <a:gd name="T9" fmla="*/ 0 h 19"/>
                <a:gd name="T10" fmla="*/ 0 w 9"/>
                <a:gd name="T11" fmla="*/ 1588 h 19"/>
                <a:gd name="T12" fmla="*/ 0 w 9"/>
                <a:gd name="T13" fmla="*/ 6350 h 19"/>
                <a:gd name="T14" fmla="*/ 4763 w 9"/>
                <a:gd name="T15" fmla="*/ 25400 h 19"/>
                <a:gd name="T16" fmla="*/ 4763 w 9"/>
                <a:gd name="T17" fmla="*/ 25400 h 19"/>
                <a:gd name="T18" fmla="*/ 4763 w 9"/>
                <a:gd name="T19" fmla="*/ 30163 h 19"/>
                <a:gd name="T20" fmla="*/ 9525 w 9"/>
                <a:gd name="T21" fmla="*/ 30163 h 19"/>
                <a:gd name="T22" fmla="*/ 9525 w 9"/>
                <a:gd name="T23" fmla="*/ 30163 h 19"/>
                <a:gd name="T24" fmla="*/ 14288 w 9"/>
                <a:gd name="T25" fmla="*/ 26988 h 19"/>
                <a:gd name="T26" fmla="*/ 14288 w 9"/>
                <a:gd name="T27" fmla="*/ 23813 h 19"/>
                <a:gd name="T28" fmla="*/ 11113 w 9"/>
                <a:gd name="T29" fmla="*/ 3175 h 1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9"/>
                <a:gd name="T46" fmla="*/ 0 h 19"/>
                <a:gd name="T47" fmla="*/ 9 w 9"/>
                <a:gd name="T48" fmla="*/ 19 h 19"/>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9" h="19">
                  <a:moveTo>
                    <a:pt x="7" y="2"/>
                  </a:moveTo>
                  <a:lnTo>
                    <a:pt x="7" y="2"/>
                  </a:lnTo>
                  <a:lnTo>
                    <a:pt x="6" y="0"/>
                  </a:lnTo>
                  <a:lnTo>
                    <a:pt x="3" y="0"/>
                  </a:lnTo>
                  <a:lnTo>
                    <a:pt x="0" y="1"/>
                  </a:lnTo>
                  <a:lnTo>
                    <a:pt x="0" y="4"/>
                  </a:lnTo>
                  <a:lnTo>
                    <a:pt x="3" y="16"/>
                  </a:lnTo>
                  <a:lnTo>
                    <a:pt x="3" y="19"/>
                  </a:lnTo>
                  <a:lnTo>
                    <a:pt x="6" y="19"/>
                  </a:lnTo>
                  <a:lnTo>
                    <a:pt x="9" y="17"/>
                  </a:lnTo>
                  <a:lnTo>
                    <a:pt x="9" y="15"/>
                  </a:lnTo>
                  <a:lnTo>
                    <a:pt x="7" y="2"/>
                  </a:lnTo>
                  <a:close/>
                </a:path>
              </a:pathLst>
            </a:cu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09" name="Freeform 194"/>
          <p:cNvSpPr>
            <a:spLocks noEditPoints="1" noChangeArrowheads="1"/>
          </p:cNvSpPr>
          <p:nvPr/>
        </p:nvSpPr>
        <p:spPr bwMode="auto">
          <a:xfrm>
            <a:off x="3756025" y="1485900"/>
            <a:ext cx="219075" cy="236538"/>
          </a:xfrm>
          <a:custGeom>
            <a:avLst/>
            <a:gdLst>
              <a:gd name="T0" fmla="*/ 167904 w 137"/>
              <a:gd name="T1" fmla="*/ 109538 h 149"/>
              <a:gd name="T2" fmla="*/ 164706 w 137"/>
              <a:gd name="T3" fmla="*/ 80963 h 149"/>
              <a:gd name="T4" fmla="*/ 164706 w 137"/>
              <a:gd name="T5" fmla="*/ 157163 h 149"/>
              <a:gd name="T6" fmla="*/ 185494 w 137"/>
              <a:gd name="T7" fmla="*/ 177800 h 149"/>
              <a:gd name="T8" fmla="*/ 182296 w 137"/>
              <a:gd name="T9" fmla="*/ 187325 h 149"/>
              <a:gd name="T10" fmla="*/ 164706 w 137"/>
              <a:gd name="T11" fmla="*/ 60325 h 149"/>
              <a:gd name="T12" fmla="*/ 182296 w 137"/>
              <a:gd name="T13" fmla="*/ 30163 h 149"/>
              <a:gd name="T14" fmla="*/ 185494 w 137"/>
              <a:gd name="T15" fmla="*/ 41275 h 149"/>
              <a:gd name="T16" fmla="*/ 164706 w 137"/>
              <a:gd name="T17" fmla="*/ 60325 h 149"/>
              <a:gd name="T18" fmla="*/ 179098 w 137"/>
              <a:gd name="T19" fmla="*/ 109538 h 149"/>
              <a:gd name="T20" fmla="*/ 212679 w 137"/>
              <a:gd name="T21" fmla="*/ 103188 h 149"/>
              <a:gd name="T22" fmla="*/ 215877 w 137"/>
              <a:gd name="T23" fmla="*/ 114300 h 149"/>
              <a:gd name="T24" fmla="*/ 182296 w 137"/>
              <a:gd name="T25" fmla="*/ 114300 h 149"/>
              <a:gd name="T26" fmla="*/ 110337 w 137"/>
              <a:gd name="T27" fmla="*/ 49213 h 149"/>
              <a:gd name="T28" fmla="*/ 164706 w 137"/>
              <a:gd name="T29" fmla="*/ 80963 h 149"/>
              <a:gd name="T30" fmla="*/ 142319 w 137"/>
              <a:gd name="T31" fmla="*/ 158750 h 149"/>
              <a:gd name="T32" fmla="*/ 134323 w 137"/>
              <a:gd name="T33" fmla="*/ 228600 h 149"/>
              <a:gd name="T34" fmla="*/ 110337 w 137"/>
              <a:gd name="T35" fmla="*/ 182563 h 149"/>
              <a:gd name="T36" fmla="*/ 129526 w 137"/>
              <a:gd name="T37" fmla="*/ 152400 h 149"/>
              <a:gd name="T38" fmla="*/ 151913 w 137"/>
              <a:gd name="T39" fmla="*/ 133350 h 149"/>
              <a:gd name="T40" fmla="*/ 155111 w 137"/>
              <a:gd name="T41" fmla="*/ 98425 h 149"/>
              <a:gd name="T42" fmla="*/ 142319 w 137"/>
              <a:gd name="T43" fmla="*/ 74613 h 149"/>
              <a:gd name="T44" fmla="*/ 110337 w 137"/>
              <a:gd name="T45" fmla="*/ 61913 h 149"/>
              <a:gd name="T46" fmla="*/ 159909 w 137"/>
              <a:gd name="T47" fmla="*/ 52388 h 149"/>
              <a:gd name="T48" fmla="*/ 159909 w 137"/>
              <a:gd name="T49" fmla="*/ 60325 h 149"/>
              <a:gd name="T50" fmla="*/ 164706 w 137"/>
              <a:gd name="T51" fmla="*/ 157163 h 149"/>
              <a:gd name="T52" fmla="*/ 158310 w 137"/>
              <a:gd name="T53" fmla="*/ 163513 h 149"/>
              <a:gd name="T54" fmla="*/ 164706 w 137"/>
              <a:gd name="T55" fmla="*/ 157163 h 149"/>
              <a:gd name="T56" fmla="*/ 111936 w 137"/>
              <a:gd name="T57" fmla="*/ 1588 h 149"/>
              <a:gd name="T58" fmla="*/ 111936 w 137"/>
              <a:gd name="T59" fmla="*/ 36513 h 149"/>
              <a:gd name="T60" fmla="*/ 105540 w 137"/>
              <a:gd name="T61" fmla="*/ 236538 h 149"/>
              <a:gd name="T62" fmla="*/ 78355 w 137"/>
              <a:gd name="T63" fmla="*/ 217488 h 149"/>
              <a:gd name="T64" fmla="*/ 62364 w 137"/>
              <a:gd name="T65" fmla="*/ 147638 h 149"/>
              <a:gd name="T66" fmla="*/ 63964 w 137"/>
              <a:gd name="T67" fmla="*/ 68263 h 149"/>
              <a:gd name="T68" fmla="*/ 110337 w 137"/>
              <a:gd name="T69" fmla="*/ 49213 h 149"/>
              <a:gd name="T70" fmla="*/ 91148 w 137"/>
              <a:gd name="T71" fmla="*/ 65088 h 149"/>
              <a:gd name="T72" fmla="*/ 68761 w 137"/>
              <a:gd name="T73" fmla="*/ 80963 h 149"/>
              <a:gd name="T74" fmla="*/ 60765 w 137"/>
              <a:gd name="T75" fmla="*/ 109538 h 149"/>
              <a:gd name="T76" fmla="*/ 84752 w 137"/>
              <a:gd name="T77" fmla="*/ 150813 h 149"/>
              <a:gd name="T78" fmla="*/ 87950 w 137"/>
              <a:gd name="T79" fmla="*/ 155575 h 149"/>
              <a:gd name="T80" fmla="*/ 110337 w 137"/>
              <a:gd name="T81" fmla="*/ 236538 h 149"/>
              <a:gd name="T82" fmla="*/ 108738 w 137"/>
              <a:gd name="T83" fmla="*/ 38100 h 149"/>
              <a:gd name="T84" fmla="*/ 103941 w 137"/>
              <a:gd name="T85" fmla="*/ 6350 h 149"/>
              <a:gd name="T86" fmla="*/ 110337 w 137"/>
              <a:gd name="T87" fmla="*/ 0 h 149"/>
              <a:gd name="T88" fmla="*/ 57567 w 137"/>
              <a:gd name="T89" fmla="*/ 168275 h 149"/>
              <a:gd name="T90" fmla="*/ 54369 w 137"/>
              <a:gd name="T91" fmla="*/ 157163 h 149"/>
              <a:gd name="T92" fmla="*/ 54369 w 137"/>
              <a:gd name="T93" fmla="*/ 60325 h 149"/>
              <a:gd name="T94" fmla="*/ 57567 w 137"/>
              <a:gd name="T95" fmla="*/ 52388 h 149"/>
              <a:gd name="T96" fmla="*/ 54369 w 137"/>
              <a:gd name="T97" fmla="*/ 134938 h 149"/>
              <a:gd name="T98" fmla="*/ 49572 w 137"/>
              <a:gd name="T99" fmla="*/ 96838 h 149"/>
              <a:gd name="T100" fmla="*/ 54369 w 137"/>
              <a:gd name="T101" fmla="*/ 47625 h 149"/>
              <a:gd name="T102" fmla="*/ 49572 w 137"/>
              <a:gd name="T103" fmla="*/ 60325 h 149"/>
              <a:gd name="T104" fmla="*/ 31982 w 137"/>
              <a:gd name="T105" fmla="*/ 31750 h 149"/>
              <a:gd name="T106" fmla="*/ 54369 w 137"/>
              <a:gd name="T107" fmla="*/ 47625 h 149"/>
              <a:gd name="T108" fmla="*/ 38378 w 137"/>
              <a:gd name="T109" fmla="*/ 184150 h 149"/>
              <a:gd name="T110" fmla="*/ 31982 w 137"/>
              <a:gd name="T111" fmla="*/ 184150 h 149"/>
              <a:gd name="T112" fmla="*/ 49572 w 137"/>
              <a:gd name="T113" fmla="*/ 158750 h 149"/>
              <a:gd name="T114" fmla="*/ 6396 w 137"/>
              <a:gd name="T115" fmla="*/ 103188 h 149"/>
              <a:gd name="T116" fmla="*/ 36779 w 137"/>
              <a:gd name="T117" fmla="*/ 104775 h 149"/>
              <a:gd name="T118" fmla="*/ 31982 w 137"/>
              <a:gd name="T119" fmla="*/ 114300 h 149"/>
              <a:gd name="T120" fmla="*/ 0 w 137"/>
              <a:gd name="T121" fmla="*/ 109538 h 149"/>
              <a:gd name="T122" fmla="*/ 6396 w 137"/>
              <a:gd name="T123" fmla="*/ 103188 h 149"/>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137"/>
              <a:gd name="T187" fmla="*/ 0 h 149"/>
              <a:gd name="T188" fmla="*/ 137 w 137"/>
              <a:gd name="T189" fmla="*/ 149 h 149"/>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137" h="149">
                <a:moveTo>
                  <a:pt x="103" y="51"/>
                </a:moveTo>
                <a:lnTo>
                  <a:pt x="103" y="51"/>
                </a:lnTo>
                <a:lnTo>
                  <a:pt x="105" y="60"/>
                </a:lnTo>
                <a:lnTo>
                  <a:pt x="105" y="69"/>
                </a:lnTo>
                <a:lnTo>
                  <a:pt x="105" y="77"/>
                </a:lnTo>
                <a:lnTo>
                  <a:pt x="103" y="85"/>
                </a:lnTo>
                <a:lnTo>
                  <a:pt x="103" y="51"/>
                </a:lnTo>
                <a:close/>
                <a:moveTo>
                  <a:pt x="103" y="108"/>
                </a:moveTo>
                <a:lnTo>
                  <a:pt x="103" y="99"/>
                </a:lnTo>
                <a:lnTo>
                  <a:pt x="104" y="100"/>
                </a:lnTo>
                <a:lnTo>
                  <a:pt x="116" y="112"/>
                </a:lnTo>
                <a:lnTo>
                  <a:pt x="118" y="115"/>
                </a:lnTo>
                <a:lnTo>
                  <a:pt x="116" y="116"/>
                </a:lnTo>
                <a:lnTo>
                  <a:pt x="114" y="118"/>
                </a:lnTo>
                <a:lnTo>
                  <a:pt x="111" y="116"/>
                </a:lnTo>
                <a:lnTo>
                  <a:pt x="103" y="108"/>
                </a:lnTo>
                <a:close/>
                <a:moveTo>
                  <a:pt x="103" y="38"/>
                </a:moveTo>
                <a:lnTo>
                  <a:pt x="103" y="30"/>
                </a:lnTo>
                <a:lnTo>
                  <a:pt x="111" y="20"/>
                </a:lnTo>
                <a:lnTo>
                  <a:pt x="114" y="19"/>
                </a:lnTo>
                <a:lnTo>
                  <a:pt x="116" y="20"/>
                </a:lnTo>
                <a:lnTo>
                  <a:pt x="118" y="23"/>
                </a:lnTo>
                <a:lnTo>
                  <a:pt x="116" y="26"/>
                </a:lnTo>
                <a:lnTo>
                  <a:pt x="104" y="38"/>
                </a:lnTo>
                <a:lnTo>
                  <a:pt x="103" y="38"/>
                </a:lnTo>
                <a:close/>
                <a:moveTo>
                  <a:pt x="112" y="69"/>
                </a:moveTo>
                <a:lnTo>
                  <a:pt x="112" y="69"/>
                </a:lnTo>
                <a:lnTo>
                  <a:pt x="114" y="66"/>
                </a:lnTo>
                <a:lnTo>
                  <a:pt x="116" y="65"/>
                </a:lnTo>
                <a:lnTo>
                  <a:pt x="133" y="65"/>
                </a:lnTo>
                <a:lnTo>
                  <a:pt x="135" y="66"/>
                </a:lnTo>
                <a:lnTo>
                  <a:pt x="137" y="69"/>
                </a:lnTo>
                <a:lnTo>
                  <a:pt x="135" y="72"/>
                </a:lnTo>
                <a:lnTo>
                  <a:pt x="133" y="72"/>
                </a:lnTo>
                <a:lnTo>
                  <a:pt x="116" y="72"/>
                </a:lnTo>
                <a:lnTo>
                  <a:pt x="114" y="72"/>
                </a:lnTo>
                <a:lnTo>
                  <a:pt x="112" y="69"/>
                </a:lnTo>
                <a:close/>
                <a:moveTo>
                  <a:pt x="69" y="31"/>
                </a:moveTo>
                <a:lnTo>
                  <a:pt x="69" y="31"/>
                </a:lnTo>
                <a:lnTo>
                  <a:pt x="78" y="33"/>
                </a:lnTo>
                <a:lnTo>
                  <a:pt x="88" y="37"/>
                </a:lnTo>
                <a:lnTo>
                  <a:pt x="96" y="43"/>
                </a:lnTo>
                <a:lnTo>
                  <a:pt x="103" y="51"/>
                </a:lnTo>
                <a:lnTo>
                  <a:pt x="103" y="85"/>
                </a:lnTo>
                <a:lnTo>
                  <a:pt x="96" y="93"/>
                </a:lnTo>
                <a:lnTo>
                  <a:pt x="89" y="100"/>
                </a:lnTo>
                <a:lnTo>
                  <a:pt x="89" y="130"/>
                </a:lnTo>
                <a:lnTo>
                  <a:pt x="88" y="137"/>
                </a:lnTo>
                <a:lnTo>
                  <a:pt x="84" y="144"/>
                </a:lnTo>
                <a:lnTo>
                  <a:pt x="77" y="148"/>
                </a:lnTo>
                <a:lnTo>
                  <a:pt x="70" y="149"/>
                </a:lnTo>
                <a:lnTo>
                  <a:pt x="69" y="149"/>
                </a:lnTo>
                <a:lnTo>
                  <a:pt x="69" y="115"/>
                </a:lnTo>
                <a:lnTo>
                  <a:pt x="81" y="115"/>
                </a:lnTo>
                <a:lnTo>
                  <a:pt x="81" y="98"/>
                </a:lnTo>
                <a:lnTo>
                  <a:pt x="81" y="96"/>
                </a:lnTo>
                <a:lnTo>
                  <a:pt x="82" y="95"/>
                </a:lnTo>
                <a:lnTo>
                  <a:pt x="89" y="89"/>
                </a:lnTo>
                <a:lnTo>
                  <a:pt x="95" y="84"/>
                </a:lnTo>
                <a:lnTo>
                  <a:pt x="97" y="77"/>
                </a:lnTo>
                <a:lnTo>
                  <a:pt x="99" y="69"/>
                </a:lnTo>
                <a:lnTo>
                  <a:pt x="97" y="62"/>
                </a:lnTo>
                <a:lnTo>
                  <a:pt x="96" y="57"/>
                </a:lnTo>
                <a:lnTo>
                  <a:pt x="93" y="51"/>
                </a:lnTo>
                <a:lnTo>
                  <a:pt x="89" y="47"/>
                </a:lnTo>
                <a:lnTo>
                  <a:pt x="85" y="43"/>
                </a:lnTo>
                <a:lnTo>
                  <a:pt x="80" y="41"/>
                </a:lnTo>
                <a:lnTo>
                  <a:pt x="74" y="39"/>
                </a:lnTo>
                <a:lnTo>
                  <a:pt x="69" y="39"/>
                </a:lnTo>
                <a:lnTo>
                  <a:pt x="69" y="31"/>
                </a:lnTo>
                <a:close/>
                <a:moveTo>
                  <a:pt x="103" y="30"/>
                </a:moveTo>
                <a:lnTo>
                  <a:pt x="100" y="33"/>
                </a:lnTo>
                <a:lnTo>
                  <a:pt x="99" y="35"/>
                </a:lnTo>
                <a:lnTo>
                  <a:pt x="100" y="38"/>
                </a:lnTo>
                <a:lnTo>
                  <a:pt x="103" y="38"/>
                </a:lnTo>
                <a:lnTo>
                  <a:pt x="103" y="30"/>
                </a:lnTo>
                <a:close/>
                <a:moveTo>
                  <a:pt x="103" y="99"/>
                </a:moveTo>
                <a:lnTo>
                  <a:pt x="103" y="99"/>
                </a:lnTo>
                <a:lnTo>
                  <a:pt x="100" y="100"/>
                </a:lnTo>
                <a:lnTo>
                  <a:pt x="99" y="103"/>
                </a:lnTo>
                <a:lnTo>
                  <a:pt x="100" y="106"/>
                </a:lnTo>
                <a:lnTo>
                  <a:pt x="103" y="108"/>
                </a:lnTo>
                <a:lnTo>
                  <a:pt x="103" y="99"/>
                </a:lnTo>
                <a:close/>
                <a:moveTo>
                  <a:pt x="69" y="24"/>
                </a:moveTo>
                <a:lnTo>
                  <a:pt x="69" y="0"/>
                </a:lnTo>
                <a:lnTo>
                  <a:pt x="70" y="1"/>
                </a:lnTo>
                <a:lnTo>
                  <a:pt x="72" y="4"/>
                </a:lnTo>
                <a:lnTo>
                  <a:pt x="72" y="20"/>
                </a:lnTo>
                <a:lnTo>
                  <a:pt x="70" y="23"/>
                </a:lnTo>
                <a:lnTo>
                  <a:pt x="69" y="24"/>
                </a:lnTo>
                <a:close/>
                <a:moveTo>
                  <a:pt x="69" y="149"/>
                </a:moveTo>
                <a:lnTo>
                  <a:pt x="66" y="149"/>
                </a:lnTo>
                <a:lnTo>
                  <a:pt x="58" y="148"/>
                </a:lnTo>
                <a:lnTo>
                  <a:pt x="53" y="144"/>
                </a:lnTo>
                <a:lnTo>
                  <a:pt x="49" y="137"/>
                </a:lnTo>
                <a:lnTo>
                  <a:pt x="47" y="130"/>
                </a:lnTo>
                <a:lnTo>
                  <a:pt x="47" y="100"/>
                </a:lnTo>
                <a:lnTo>
                  <a:pt x="39" y="93"/>
                </a:lnTo>
                <a:lnTo>
                  <a:pt x="34" y="85"/>
                </a:lnTo>
                <a:lnTo>
                  <a:pt x="34" y="53"/>
                </a:lnTo>
                <a:lnTo>
                  <a:pt x="40" y="43"/>
                </a:lnTo>
                <a:lnTo>
                  <a:pt x="47" y="37"/>
                </a:lnTo>
                <a:lnTo>
                  <a:pt x="58" y="33"/>
                </a:lnTo>
                <a:lnTo>
                  <a:pt x="62" y="31"/>
                </a:lnTo>
                <a:lnTo>
                  <a:pt x="69" y="31"/>
                </a:lnTo>
                <a:lnTo>
                  <a:pt x="69" y="39"/>
                </a:lnTo>
                <a:lnTo>
                  <a:pt x="62" y="39"/>
                </a:lnTo>
                <a:lnTo>
                  <a:pt x="57" y="41"/>
                </a:lnTo>
                <a:lnTo>
                  <a:pt x="51" y="43"/>
                </a:lnTo>
                <a:lnTo>
                  <a:pt x="47" y="47"/>
                </a:lnTo>
                <a:lnTo>
                  <a:pt x="43" y="51"/>
                </a:lnTo>
                <a:lnTo>
                  <a:pt x="40" y="57"/>
                </a:lnTo>
                <a:lnTo>
                  <a:pt x="39" y="62"/>
                </a:lnTo>
                <a:lnTo>
                  <a:pt x="38" y="69"/>
                </a:lnTo>
                <a:lnTo>
                  <a:pt x="39" y="77"/>
                </a:lnTo>
                <a:lnTo>
                  <a:pt x="42" y="84"/>
                </a:lnTo>
                <a:lnTo>
                  <a:pt x="47" y="89"/>
                </a:lnTo>
                <a:lnTo>
                  <a:pt x="53" y="95"/>
                </a:lnTo>
                <a:lnTo>
                  <a:pt x="54" y="96"/>
                </a:lnTo>
                <a:lnTo>
                  <a:pt x="55" y="98"/>
                </a:lnTo>
                <a:lnTo>
                  <a:pt x="55" y="115"/>
                </a:lnTo>
                <a:lnTo>
                  <a:pt x="69" y="115"/>
                </a:lnTo>
                <a:lnTo>
                  <a:pt x="69" y="149"/>
                </a:lnTo>
                <a:close/>
                <a:moveTo>
                  <a:pt x="69" y="0"/>
                </a:moveTo>
                <a:lnTo>
                  <a:pt x="69" y="24"/>
                </a:lnTo>
                <a:lnTo>
                  <a:pt x="68" y="24"/>
                </a:lnTo>
                <a:lnTo>
                  <a:pt x="66" y="23"/>
                </a:lnTo>
                <a:lnTo>
                  <a:pt x="65" y="20"/>
                </a:lnTo>
                <a:lnTo>
                  <a:pt x="65" y="4"/>
                </a:lnTo>
                <a:lnTo>
                  <a:pt x="66" y="1"/>
                </a:lnTo>
                <a:lnTo>
                  <a:pt x="68" y="0"/>
                </a:lnTo>
                <a:lnTo>
                  <a:pt x="69" y="0"/>
                </a:lnTo>
                <a:close/>
                <a:moveTo>
                  <a:pt x="34" y="107"/>
                </a:moveTo>
                <a:lnTo>
                  <a:pt x="36" y="106"/>
                </a:lnTo>
                <a:lnTo>
                  <a:pt x="38" y="103"/>
                </a:lnTo>
                <a:lnTo>
                  <a:pt x="36" y="100"/>
                </a:lnTo>
                <a:lnTo>
                  <a:pt x="34" y="99"/>
                </a:lnTo>
                <a:lnTo>
                  <a:pt x="34" y="107"/>
                </a:lnTo>
                <a:close/>
                <a:moveTo>
                  <a:pt x="34" y="38"/>
                </a:moveTo>
                <a:lnTo>
                  <a:pt x="34" y="38"/>
                </a:lnTo>
                <a:lnTo>
                  <a:pt x="36" y="38"/>
                </a:lnTo>
                <a:lnTo>
                  <a:pt x="38" y="35"/>
                </a:lnTo>
                <a:lnTo>
                  <a:pt x="36" y="33"/>
                </a:lnTo>
                <a:lnTo>
                  <a:pt x="34" y="30"/>
                </a:lnTo>
                <a:lnTo>
                  <a:pt x="34" y="38"/>
                </a:lnTo>
                <a:close/>
                <a:moveTo>
                  <a:pt x="34" y="85"/>
                </a:moveTo>
                <a:lnTo>
                  <a:pt x="34" y="85"/>
                </a:lnTo>
                <a:lnTo>
                  <a:pt x="31" y="77"/>
                </a:lnTo>
                <a:lnTo>
                  <a:pt x="31" y="69"/>
                </a:lnTo>
                <a:lnTo>
                  <a:pt x="31" y="61"/>
                </a:lnTo>
                <a:lnTo>
                  <a:pt x="34" y="53"/>
                </a:lnTo>
                <a:lnTo>
                  <a:pt x="34" y="85"/>
                </a:lnTo>
                <a:close/>
                <a:moveTo>
                  <a:pt x="34" y="30"/>
                </a:moveTo>
                <a:lnTo>
                  <a:pt x="34" y="38"/>
                </a:lnTo>
                <a:lnTo>
                  <a:pt x="31" y="38"/>
                </a:lnTo>
                <a:lnTo>
                  <a:pt x="20" y="26"/>
                </a:lnTo>
                <a:lnTo>
                  <a:pt x="19" y="23"/>
                </a:lnTo>
                <a:lnTo>
                  <a:pt x="20" y="20"/>
                </a:lnTo>
                <a:lnTo>
                  <a:pt x="23" y="19"/>
                </a:lnTo>
                <a:lnTo>
                  <a:pt x="24" y="20"/>
                </a:lnTo>
                <a:lnTo>
                  <a:pt x="34" y="30"/>
                </a:lnTo>
                <a:close/>
                <a:moveTo>
                  <a:pt x="34" y="99"/>
                </a:moveTo>
                <a:lnTo>
                  <a:pt x="34" y="107"/>
                </a:lnTo>
                <a:lnTo>
                  <a:pt x="24" y="116"/>
                </a:lnTo>
                <a:lnTo>
                  <a:pt x="23" y="118"/>
                </a:lnTo>
                <a:lnTo>
                  <a:pt x="20" y="116"/>
                </a:lnTo>
                <a:lnTo>
                  <a:pt x="19" y="115"/>
                </a:lnTo>
                <a:lnTo>
                  <a:pt x="20" y="112"/>
                </a:lnTo>
                <a:lnTo>
                  <a:pt x="31" y="100"/>
                </a:lnTo>
                <a:lnTo>
                  <a:pt x="34" y="99"/>
                </a:lnTo>
                <a:close/>
                <a:moveTo>
                  <a:pt x="4" y="65"/>
                </a:moveTo>
                <a:lnTo>
                  <a:pt x="4" y="65"/>
                </a:lnTo>
                <a:lnTo>
                  <a:pt x="20" y="65"/>
                </a:lnTo>
                <a:lnTo>
                  <a:pt x="23" y="66"/>
                </a:lnTo>
                <a:lnTo>
                  <a:pt x="24" y="69"/>
                </a:lnTo>
                <a:lnTo>
                  <a:pt x="23" y="72"/>
                </a:lnTo>
                <a:lnTo>
                  <a:pt x="20" y="72"/>
                </a:lnTo>
                <a:lnTo>
                  <a:pt x="4" y="72"/>
                </a:lnTo>
                <a:lnTo>
                  <a:pt x="1" y="72"/>
                </a:lnTo>
                <a:lnTo>
                  <a:pt x="0" y="69"/>
                </a:lnTo>
                <a:lnTo>
                  <a:pt x="1" y="66"/>
                </a:lnTo>
                <a:lnTo>
                  <a:pt x="4" y="65"/>
                </a:lnTo>
                <a:close/>
              </a:path>
            </a:pathLst>
          </a:custGeom>
          <a:solidFill>
            <a:schemeClr val="bg1">
              <a:alpha val="70000"/>
            </a:schemeClr>
          </a:solidFill>
          <a:ln>
            <a:noFill/>
          </a:ln>
        </p:spPr>
        <p:txBody>
          <a:bodyPr/>
          <a:lstStyle/>
          <a:p>
            <a:endParaRPr lang="zh-CN" altLang="en-US">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0" name="文本框 216"/>
          <p:cNvSpPr>
            <a:spLocks noChangeArrowheads="1"/>
          </p:cNvSpPr>
          <p:nvPr/>
        </p:nvSpPr>
        <p:spPr bwMode="auto">
          <a:xfrm>
            <a:off x="5567363" y="4670803"/>
            <a:ext cx="5522214"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zh-CN" altLang="en-US" sz="9600" b="1" dirty="0" smtClean="0">
                <a:solidFill>
                  <a:srgbClr val="FFFFFF"/>
                </a:solidFill>
                <a:latin typeface="微软雅黑" panose="020B0503020204020204" pitchFamily="34" charset="-122"/>
                <a:ea typeface="微软雅黑" panose="020B0503020204020204" pitchFamily="34" charset="-122"/>
                <a:sym typeface="微软雅黑" panose="020B0503020204020204" pitchFamily="34" charset="-122"/>
              </a:rPr>
              <a:t>分析</a:t>
            </a:r>
            <a:endParaRPr lang="zh-CN" altLang="en-US" sz="9600" b="1" dirty="0">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1" name="文本框 217"/>
          <p:cNvSpPr>
            <a:spLocks noChangeArrowheads="1"/>
          </p:cNvSpPr>
          <p:nvPr/>
        </p:nvSpPr>
        <p:spPr bwMode="auto">
          <a:xfrm>
            <a:off x="5768975" y="3630156"/>
            <a:ext cx="387985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buFont typeface="Arial" panose="020B0604020202020204" pitchFamily="34" charset="0"/>
              <a:defRPr>
                <a:solidFill>
                  <a:schemeClr val="tx1"/>
                </a:solidFill>
                <a:latin typeface="Arial" panose="020B0604020202020204" pitchFamily="34" charset="0"/>
                <a:ea typeface="宋体" panose="02010600030101010101" pitchFamily="2" charset="-122"/>
              </a:defRPr>
            </a:lvl1pPr>
            <a:lvl2pPr marL="742950" indent="-285750">
              <a:buFont typeface="Arial" panose="020B0604020202020204" pitchFamily="34" charset="0"/>
              <a:defRPr>
                <a:solidFill>
                  <a:schemeClr val="tx1"/>
                </a:solidFill>
                <a:latin typeface="Arial" panose="020B0604020202020204" pitchFamily="34" charset="0"/>
                <a:ea typeface="宋体" panose="02010600030101010101" pitchFamily="2" charset="-122"/>
              </a:defRPr>
            </a:lvl2pPr>
            <a:lvl3pPr marL="11430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3pPr>
            <a:lvl4pPr marL="16002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4pPr>
            <a:lvl5pPr marL="2057400" indent="-228600">
              <a:buFont typeface="Arial" panose="020B0604020202020204" pitchFamily="34" charse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r>
              <a:rPr lang="en-US" altLang="zh-CN" sz="6000" dirty="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Part </a:t>
            </a:r>
            <a:r>
              <a:rPr lang="en-US" altLang="zh-CN" sz="6000" dirty="0" smtClean="0">
                <a:solidFill>
                  <a:srgbClr val="F2F2F2"/>
                </a:solidFill>
                <a:latin typeface="微软雅黑" panose="020B0503020204020204" pitchFamily="34" charset="-122"/>
                <a:ea typeface="微软雅黑" panose="020B0503020204020204" pitchFamily="34" charset="-122"/>
                <a:sym typeface="微软雅黑" panose="020B0503020204020204" pitchFamily="34" charset="-122"/>
              </a:rPr>
              <a:t>three</a:t>
            </a:r>
            <a:endParaRPr lang="zh-CN" altLang="en-US" sz="4800" dirty="0">
              <a:solidFill>
                <a:prstClr val="black"/>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900" advClick="0" advTm="5000">
        <p14:flythrough hasBounce="1"/>
      </p:transition>
    </mc:Choice>
    <mc:Fallback>
      <p:transition spd="slow" advClick="0" advTm="5000">
        <p:fade/>
      </p:transition>
    </mc:Fallback>
  </mc:AlternateContent>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1047</Words>
  <Application>WPS 演示</Application>
  <PresentationFormat>自定义</PresentationFormat>
  <Paragraphs>97</Paragraphs>
  <Slides>16</Slides>
  <Notes>13</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16</vt:i4>
      </vt:variant>
    </vt:vector>
  </HeadingPairs>
  <TitlesOfParts>
    <vt:vector size="30" baseType="lpstr">
      <vt:lpstr>Arial</vt:lpstr>
      <vt:lpstr>宋体</vt:lpstr>
      <vt:lpstr>Wingdings</vt:lpstr>
      <vt:lpstr>微软雅黑</vt:lpstr>
      <vt:lpstr>Open Sans</vt:lpstr>
      <vt:lpstr>等线</vt:lpstr>
      <vt:lpstr>Segoe UI Light</vt:lpstr>
      <vt:lpstr>Calibri</vt:lpstr>
      <vt:lpstr>Aharoni</vt:lpstr>
      <vt:lpstr>Tahoma</vt:lpstr>
      <vt:lpstr>Open Sans Light</vt:lpstr>
      <vt:lpstr>Arial Unicode MS</vt:lpstr>
      <vt:lpstr>Segoe Print</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刘哲春</dc:creator>
  <cp:lastModifiedBy>lenovo</cp:lastModifiedBy>
  <cp:revision>26</cp:revision>
  <dcterms:created xsi:type="dcterms:W3CDTF">2015-10-12T13:17:00Z</dcterms:created>
  <dcterms:modified xsi:type="dcterms:W3CDTF">2018-06-05T06:28:52Z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